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83" r:id="rId3"/>
    <p:sldId id="265" r:id="rId4"/>
    <p:sldId id="272" r:id="rId5"/>
    <p:sldId id="280" r:id="rId6"/>
    <p:sldId id="268" r:id="rId7"/>
    <p:sldId id="273" r:id="rId8"/>
    <p:sldId id="274" r:id="rId9"/>
    <p:sldId id="281" r:id="rId10"/>
    <p:sldId id="282" r:id="rId1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62584F-8240-452A-9EF4-32CFA7DE6BFD}" v="28" dt="2024-01-06T14:44:41.2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4" d="100"/>
          <a:sy n="54" d="100"/>
        </p:scale>
        <p:origin x="7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9F073EF-99B3-0122-A14B-F6F8EE9D85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238E76C-2755-D83D-59C6-D686EB668D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E64249D-B302-A493-EFDF-E10E2899C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DADB-3E0D-467A-AF67-F9A6A93AABF8}" type="datetimeFigureOut">
              <a:rPr lang="hu-HU" smtClean="0"/>
              <a:t>2026. 02. 19.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0FBD54F-0F38-4BA3-8471-021C91092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FA2F4BE-9104-0E9B-14E0-9F2C16433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44EFF-1259-42C2-84CF-ACC8C4C506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0662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C8254FE-33C5-6B34-8156-D23DBA53D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1C804F6-D290-D55E-E25D-46BB298F8C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2FC6C6A-00C8-8207-E503-25DB485F3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DADB-3E0D-467A-AF67-F9A6A93AABF8}" type="datetimeFigureOut">
              <a:rPr lang="hu-HU" smtClean="0"/>
              <a:t>2026. 02. 19.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B5760CE-DB0B-D319-9F01-0A032AC8E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A60C4B3-1BB8-13B6-09B1-A5B42614F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44EFF-1259-42C2-84CF-ACC8C4C506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5464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E7209ABD-D46B-B98C-386C-15C18D21B4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95BAA89B-D776-DD8C-0869-6AD0D117DC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36F8AF8-1F7F-FE2E-86E8-CC5E80AE8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DADB-3E0D-467A-AF67-F9A6A93AABF8}" type="datetimeFigureOut">
              <a:rPr lang="hu-HU" smtClean="0"/>
              <a:t>2026. 02. 19.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44366C0-02AE-91D5-EF83-86325679C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104527B-1D49-70E2-727A-89365E21B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44EFF-1259-42C2-84CF-ACC8C4C506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03595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EED9FB4-9358-4FDD-7C1D-70655A6DD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839D5D7-DC0B-F184-23E8-AD8B9522F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1C5667B-82BB-021A-B152-8ADF693FE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DADB-3E0D-467A-AF67-F9A6A93AABF8}" type="datetimeFigureOut">
              <a:rPr lang="hu-HU" smtClean="0"/>
              <a:t>2026. 02. 19.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2621698-1F94-2C38-81ED-6B23EFE0A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A0AB7DC-9591-9539-F74F-2A8E19268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44EFF-1259-42C2-84CF-ACC8C4C506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02252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38ECC37-535D-C556-9CBD-950F0CCD1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7E1389A-119C-552A-E04D-E9ADE3A17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255B8C4-0869-5C69-39B0-EAD2E4523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DADB-3E0D-467A-AF67-F9A6A93AABF8}" type="datetimeFigureOut">
              <a:rPr lang="hu-HU" smtClean="0"/>
              <a:t>2026. 02. 19.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34970ED-2956-90C2-5D53-F6444FEF8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8C22962-A484-58BA-ED80-76ED05AEE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44EFF-1259-42C2-84CF-ACC8C4C506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34364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B1F33A4-6352-7108-92C6-2928E0DB0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085FE9A-A18F-3598-1D7C-E4B322641F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862A415-B7FB-24A9-CDCA-424593C3A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93A06BE-3B92-C09B-8125-5787471ED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DADB-3E0D-467A-AF67-F9A6A93AABF8}" type="datetimeFigureOut">
              <a:rPr lang="hu-HU" smtClean="0"/>
              <a:t>2026. 02. 19.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3360C0C-3A30-6A59-1F71-7C4725433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9D85D53-911C-73F6-D16C-AA3314C0C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44EFF-1259-42C2-84CF-ACC8C4C506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0529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AD9FFB3-1392-F9A8-7B45-B05362C54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C5C163C-7AA4-33AE-6052-1F9C9BC53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57A8201-25CC-413D-7ED0-D697A9B83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003C344D-DF6B-043E-F4C7-325C05ED0B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9F38B6EB-736B-57CA-4B9D-F54625F2C3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3564AB69-6B04-BCB0-63BA-7FD93194D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DADB-3E0D-467A-AF67-F9A6A93AABF8}" type="datetimeFigureOut">
              <a:rPr lang="hu-HU" smtClean="0"/>
              <a:t>2026. 02. 19.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813ABCC0-3A3D-2436-D7B9-51F0351FE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A1A00DBF-A5D2-725B-5CF5-C3F1F2F54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44EFF-1259-42C2-84CF-ACC8C4C506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8264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B78F7C0-41C8-D9DD-1A2C-B9701DF09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AAF71D7E-A9D7-79B7-A8F6-D628CECAB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DADB-3E0D-467A-AF67-F9A6A93AABF8}" type="datetimeFigureOut">
              <a:rPr lang="hu-HU" smtClean="0"/>
              <a:t>2026. 02. 19.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2579A38-BB3E-6D2C-E869-49C711F3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0735D74E-B6B6-23C9-01BA-2C88CDAEF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44EFF-1259-42C2-84CF-ACC8C4C506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3113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DE85523C-531C-AB04-8D33-DD050967B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DADB-3E0D-467A-AF67-F9A6A93AABF8}" type="datetimeFigureOut">
              <a:rPr lang="hu-HU" smtClean="0"/>
              <a:t>2026. 02. 19.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BEC0BF5D-A8CF-5195-6E50-FF347E651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E7B64B6-1497-B045-FBB0-C35C478A8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44EFF-1259-42C2-84CF-ACC8C4C506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9300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CD52037-7357-C76D-A1B8-4B444BD4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76E7764-9C01-9900-7179-7B98BB75F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A509503-11F4-C38F-7C6F-1DB5B6EC69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042B524-CE15-B658-0E02-30DDD31D2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DADB-3E0D-467A-AF67-F9A6A93AABF8}" type="datetimeFigureOut">
              <a:rPr lang="hu-HU" smtClean="0"/>
              <a:t>2026. 02. 19.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673F18B-B360-B0AB-AF90-F292B283A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0D34F41-D998-0C58-B694-54DC1D215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44EFF-1259-42C2-84CF-ACC8C4C506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58830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B933CB8-C015-B6B4-6E26-44E77E087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21D1BAF8-71DE-7C63-3644-54BED7E083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8418D7F-8301-AB9E-B3D0-A8D4B8C418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B2BA540-F7F8-5699-5691-1F1E62D3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DADB-3E0D-467A-AF67-F9A6A93AABF8}" type="datetimeFigureOut">
              <a:rPr lang="hu-HU" smtClean="0"/>
              <a:t>2026. 02. 19.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55BCE44-6FD1-4F25-1801-48B81184C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905F939-1F18-466C-E859-DD2892D6B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44EFF-1259-42C2-84CF-ACC8C4C506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49645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CA678216-B769-F8B6-FCDF-75ECAE7A7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29CCFF8-E6AE-0EE3-F291-5098CF754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B253441-D459-1061-7FB4-0FD2E0BDD0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CDADB-3E0D-467A-AF67-F9A6A93AABF8}" type="datetimeFigureOut">
              <a:rPr lang="hu-HU" smtClean="0"/>
              <a:t>2026. 02. 19.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7A067B9-F987-7E01-A213-6541C7BC6B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5B97E5F-1363-5ACC-B9D5-04E7E5749B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44EFF-1259-42C2-84CF-ACC8C4C506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20408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10EEDA1-7D50-AF6B-D1BF-77FD5822F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9225" y="200818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hu-HU" sz="8800" b="1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A metafora és az allegória</a:t>
            </a:r>
          </a:p>
        </p:txBody>
      </p:sp>
    </p:spTree>
    <p:extLst>
      <p:ext uri="{BB962C8B-B14F-4D97-AF65-F5344CB8AC3E}">
        <p14:creationId xmlns:p14="http://schemas.microsoft.com/office/powerpoint/2010/main" val="40045660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abadkézi sokszög: alakzat 4">
            <a:extLst>
              <a:ext uri="{FF2B5EF4-FFF2-40B4-BE49-F238E27FC236}">
                <a16:creationId xmlns:a16="http://schemas.microsoft.com/office/drawing/2014/main" id="{580C1247-44F8-226D-8AF9-2727022AEF46}"/>
              </a:ext>
            </a:extLst>
          </p:cNvPr>
          <p:cNvSpPr/>
          <p:nvPr/>
        </p:nvSpPr>
        <p:spPr>
          <a:xfrm>
            <a:off x="5484243" y="517957"/>
            <a:ext cx="129960" cy="5633462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FB105B8-9CC6-A2A2-B4C8-ABA709DD2883}"/>
              </a:ext>
            </a:extLst>
          </p:cNvPr>
          <p:cNvSpPr txBox="1"/>
          <p:nvPr/>
        </p:nvSpPr>
        <p:spPr>
          <a:xfrm>
            <a:off x="2508696" y="295267"/>
            <a:ext cx="1836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képi</a:t>
            </a:r>
          </a:p>
        </p:txBody>
      </p:sp>
      <p:sp>
        <p:nvSpPr>
          <p:cNvPr id="2" name="Szabadkézi sokszög: alakzat 1">
            <a:extLst>
              <a:ext uri="{FF2B5EF4-FFF2-40B4-BE49-F238E27FC236}">
                <a16:creationId xmlns:a16="http://schemas.microsoft.com/office/drawing/2014/main" id="{ADC811DE-C63F-2C2C-525E-14F670BA2863}"/>
              </a:ext>
            </a:extLst>
          </p:cNvPr>
          <p:cNvSpPr/>
          <p:nvPr/>
        </p:nvSpPr>
        <p:spPr>
          <a:xfrm rot="5400000" flipH="1">
            <a:off x="5970691" y="-4152567"/>
            <a:ext cx="103799" cy="11023903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80477E8A-495C-479A-99FE-54C72BA966E4}"/>
              </a:ext>
            </a:extLst>
          </p:cNvPr>
          <p:cNvSpPr txBox="1"/>
          <p:nvPr/>
        </p:nvSpPr>
        <p:spPr>
          <a:xfrm>
            <a:off x="7375599" y="295266"/>
            <a:ext cx="33715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KONKRÉT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01501918-00A3-46A8-90D0-2C8DAAF8CABB}"/>
              </a:ext>
            </a:extLst>
          </p:cNvPr>
          <p:cNvSpPr txBox="1"/>
          <p:nvPr/>
        </p:nvSpPr>
        <p:spPr>
          <a:xfrm>
            <a:off x="234572" y="2185059"/>
            <a:ext cx="540620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>
                <a:solidFill>
                  <a:schemeClr val="bg1"/>
                </a:solidFill>
              </a:rPr>
              <a:t>ÉDESANYÁM RÓZSAFÁJA,</a:t>
            </a:r>
          </a:p>
          <a:p>
            <a:r>
              <a:rPr lang="hu-HU" sz="2800" b="1" dirty="0">
                <a:solidFill>
                  <a:schemeClr val="bg1"/>
                </a:solidFill>
              </a:rPr>
              <a:t>ÉN VOLTAM A LEGSZEBB ÁGA,</a:t>
            </a:r>
          </a:p>
          <a:p>
            <a:r>
              <a:rPr lang="hu-HU" sz="2800" b="1" dirty="0">
                <a:solidFill>
                  <a:schemeClr val="bg1"/>
                </a:solidFill>
              </a:rPr>
              <a:t>DE EGY GONOSZ LESZAKASZTOTT,</a:t>
            </a:r>
          </a:p>
          <a:p>
            <a:r>
              <a:rPr lang="hu-HU" sz="2800" b="1" dirty="0">
                <a:solidFill>
                  <a:schemeClr val="bg1"/>
                </a:solidFill>
              </a:rPr>
              <a:t>KEZE KÖZÖTT ELHERVASZTOTT.</a:t>
            </a:r>
          </a:p>
        </p:txBody>
      </p:sp>
      <p:sp>
        <p:nvSpPr>
          <p:cNvPr id="27" name="Szövegdoboz 26">
            <a:extLst>
              <a:ext uri="{FF2B5EF4-FFF2-40B4-BE49-F238E27FC236}">
                <a16:creationId xmlns:a16="http://schemas.microsoft.com/office/drawing/2014/main" id="{C82331DD-ACC0-4113-8C98-B19F0042B001}"/>
              </a:ext>
            </a:extLst>
          </p:cNvPr>
          <p:cNvSpPr txBox="1"/>
          <p:nvPr/>
        </p:nvSpPr>
        <p:spPr>
          <a:xfrm>
            <a:off x="5812127" y="2283939"/>
            <a:ext cx="637987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chemeClr val="bg1"/>
                </a:solidFill>
              </a:rPr>
              <a:t>ANYÁM GYERMEKEI (ÉRTÉKEI)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chemeClr val="bg1"/>
                </a:solidFill>
              </a:rPr>
              <a:t>ÉN VOLTAM A LEGSZEBB (LÁNY!),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chemeClr val="bg1"/>
                </a:solidFill>
              </a:rPr>
              <a:t>EGY CSÁBÍTÓ/ROSSZ FÉRJ ELVETT TŐLE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chemeClr val="bg1"/>
                </a:solidFill>
              </a:rPr>
              <a:t>TÖNKRETETT</a:t>
            </a:r>
          </a:p>
        </p:txBody>
      </p:sp>
    </p:spTree>
    <p:extLst>
      <p:ext uri="{BB962C8B-B14F-4D97-AF65-F5344CB8AC3E}">
        <p14:creationId xmlns:p14="http://schemas.microsoft.com/office/powerpoint/2010/main" val="402124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FF40329-3575-4E07-932A-480FEA952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bg1"/>
                </a:solidFill>
              </a:rPr>
              <a:t>Metafora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6499E0A-2A2D-4FD0-B07C-8D9ADBD6D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>
                <a:solidFill>
                  <a:schemeClr val="bg1"/>
                </a:solidFill>
              </a:rPr>
              <a:t>Hasonlóságon alapul</a:t>
            </a:r>
          </a:p>
          <a:p>
            <a:r>
              <a:rPr lang="hu-HU" dirty="0">
                <a:solidFill>
                  <a:schemeClr val="bg1"/>
                </a:solidFill>
              </a:rPr>
              <a:t>De túllép a hasonlaton:</a:t>
            </a:r>
          </a:p>
          <a:p>
            <a:endParaRPr lang="hu-HU" dirty="0">
              <a:solidFill>
                <a:schemeClr val="bg1"/>
              </a:solidFill>
            </a:endParaRPr>
          </a:p>
          <a:p>
            <a:r>
              <a:rPr lang="hu-HU" sz="4400" dirty="0">
                <a:solidFill>
                  <a:schemeClr val="bg1"/>
                </a:solidFill>
              </a:rPr>
              <a:t>AZ ÉLET OLYAN, MINT EGY KOMÉDIA.</a:t>
            </a:r>
          </a:p>
          <a:p>
            <a:r>
              <a:rPr lang="hu-HU" sz="4400" dirty="0">
                <a:solidFill>
                  <a:schemeClr val="bg1"/>
                </a:solidFill>
              </a:rPr>
              <a:t>AZ ÉLET KOMÉDIA.</a:t>
            </a:r>
          </a:p>
        </p:txBody>
      </p:sp>
      <p:cxnSp>
        <p:nvCxnSpPr>
          <p:cNvPr id="5" name="Egyenes összekötő 4">
            <a:extLst>
              <a:ext uri="{FF2B5EF4-FFF2-40B4-BE49-F238E27FC236}">
                <a16:creationId xmlns:a16="http://schemas.microsoft.com/office/drawing/2014/main" id="{26383BE7-EFCE-47BE-B2FF-F10541CC5475}"/>
              </a:ext>
            </a:extLst>
          </p:cNvPr>
          <p:cNvCxnSpPr/>
          <p:nvPr/>
        </p:nvCxnSpPr>
        <p:spPr>
          <a:xfrm>
            <a:off x="3048000" y="3657600"/>
            <a:ext cx="39624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715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abadkézi sokszög: alakzat 4">
            <a:extLst>
              <a:ext uri="{FF2B5EF4-FFF2-40B4-BE49-F238E27FC236}">
                <a16:creationId xmlns:a16="http://schemas.microsoft.com/office/drawing/2014/main" id="{580C1247-44F8-226D-8AF9-2727022AEF46}"/>
              </a:ext>
            </a:extLst>
          </p:cNvPr>
          <p:cNvSpPr/>
          <p:nvPr/>
        </p:nvSpPr>
        <p:spPr>
          <a:xfrm flipH="1">
            <a:off x="5953376" y="217170"/>
            <a:ext cx="45719" cy="2766061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abadkézi sokszög: alakzat 5">
            <a:extLst>
              <a:ext uri="{FF2B5EF4-FFF2-40B4-BE49-F238E27FC236}">
                <a16:creationId xmlns:a16="http://schemas.microsoft.com/office/drawing/2014/main" id="{E5B9EBE1-B11D-8D07-090A-8646BD1DA558}"/>
              </a:ext>
            </a:extLst>
          </p:cNvPr>
          <p:cNvSpPr/>
          <p:nvPr/>
        </p:nvSpPr>
        <p:spPr>
          <a:xfrm rot="5400000" flipH="1">
            <a:off x="6404609" y="-2764315"/>
            <a:ext cx="45719" cy="10012683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9B0D7E18-FF09-4651-0AB8-758C70B09DEF}"/>
              </a:ext>
            </a:extLst>
          </p:cNvPr>
          <p:cNvSpPr txBox="1"/>
          <p:nvPr/>
        </p:nvSpPr>
        <p:spPr>
          <a:xfrm>
            <a:off x="1996440" y="594359"/>
            <a:ext cx="29070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konkrét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FB105B8-9CC6-A2A2-B4C8-ABA709DD2883}"/>
              </a:ext>
            </a:extLst>
          </p:cNvPr>
          <p:cNvSpPr txBox="1"/>
          <p:nvPr/>
        </p:nvSpPr>
        <p:spPr>
          <a:xfrm>
            <a:off x="7021829" y="594359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képi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23D2B925-79BB-B1B9-CFBC-A402ECB7BE58}"/>
              </a:ext>
            </a:extLst>
          </p:cNvPr>
          <p:cNvSpPr txBox="1"/>
          <p:nvPr/>
        </p:nvSpPr>
        <p:spPr>
          <a:xfrm>
            <a:off x="3966925" y="2963651"/>
            <a:ext cx="2680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élet     =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31752662-8E76-E730-E107-738392EC0943}"/>
              </a:ext>
            </a:extLst>
          </p:cNvPr>
          <p:cNvSpPr txBox="1"/>
          <p:nvPr/>
        </p:nvSpPr>
        <p:spPr>
          <a:xfrm>
            <a:off x="1363501" y="4537478"/>
            <a:ext cx="100126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 Az élet </a:t>
            </a:r>
            <a:r>
              <a:rPr lang="hu-HU" sz="4800" strike="sngStrike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olyan, mint</a:t>
            </a:r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 egy komédia.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CEE54EFA-C141-E6D0-16B9-61DDD58B0460}"/>
              </a:ext>
            </a:extLst>
          </p:cNvPr>
          <p:cNvSpPr txBox="1"/>
          <p:nvPr/>
        </p:nvSpPr>
        <p:spPr>
          <a:xfrm>
            <a:off x="6738473" y="2877636"/>
            <a:ext cx="30798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komédia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B7D56D73-A57B-CE42-AADE-1B5835499B15}"/>
              </a:ext>
            </a:extLst>
          </p:cNvPr>
          <p:cNvSpPr txBox="1"/>
          <p:nvPr/>
        </p:nvSpPr>
        <p:spPr>
          <a:xfrm>
            <a:off x="2050724" y="1470122"/>
            <a:ext cx="3637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accent5">
                    <a:lumMod val="40000"/>
                    <a:lumOff val="6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azonosított</a:t>
            </a: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4A1F0940-D35E-4FEA-A0A8-5B113AAD9CC7}"/>
              </a:ext>
            </a:extLst>
          </p:cNvPr>
          <p:cNvSpPr txBox="1"/>
          <p:nvPr/>
        </p:nvSpPr>
        <p:spPr>
          <a:xfrm>
            <a:off x="6738473" y="1521057"/>
            <a:ext cx="3637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accent5">
                    <a:lumMod val="40000"/>
                    <a:lumOff val="6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azonosító</a:t>
            </a:r>
          </a:p>
        </p:txBody>
      </p:sp>
    </p:spTree>
    <p:extLst>
      <p:ext uri="{BB962C8B-B14F-4D97-AF65-F5344CB8AC3E}">
        <p14:creationId xmlns:p14="http://schemas.microsoft.com/office/powerpoint/2010/main" val="290650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10" grpId="0"/>
      <p:bldP spid="12" grpId="0"/>
      <p:bldP spid="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abadkézi sokszög: alakzat 4">
            <a:extLst>
              <a:ext uri="{FF2B5EF4-FFF2-40B4-BE49-F238E27FC236}">
                <a16:creationId xmlns:a16="http://schemas.microsoft.com/office/drawing/2014/main" id="{580C1247-44F8-226D-8AF9-2727022AEF46}"/>
              </a:ext>
            </a:extLst>
          </p:cNvPr>
          <p:cNvSpPr/>
          <p:nvPr/>
        </p:nvSpPr>
        <p:spPr>
          <a:xfrm>
            <a:off x="4286146" y="449797"/>
            <a:ext cx="87096" cy="3583020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abadkézi sokszög: alakzat 5">
            <a:extLst>
              <a:ext uri="{FF2B5EF4-FFF2-40B4-BE49-F238E27FC236}">
                <a16:creationId xmlns:a16="http://schemas.microsoft.com/office/drawing/2014/main" id="{E5B9EBE1-B11D-8D07-090A-8646BD1DA558}"/>
              </a:ext>
            </a:extLst>
          </p:cNvPr>
          <p:cNvSpPr/>
          <p:nvPr/>
        </p:nvSpPr>
        <p:spPr>
          <a:xfrm rot="5400000" flipH="1">
            <a:off x="6244589" y="-3911444"/>
            <a:ext cx="45719" cy="10012683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9B0D7E18-FF09-4651-0AB8-758C70B09DEF}"/>
              </a:ext>
            </a:extLst>
          </p:cNvPr>
          <p:cNvSpPr txBox="1"/>
          <p:nvPr/>
        </p:nvSpPr>
        <p:spPr>
          <a:xfrm>
            <a:off x="1401121" y="286760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konkrét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FB105B8-9CC6-A2A2-B4C8-ABA709DD2883}"/>
              </a:ext>
            </a:extLst>
          </p:cNvPr>
          <p:cNvSpPr txBox="1"/>
          <p:nvPr/>
        </p:nvSpPr>
        <p:spPr>
          <a:xfrm>
            <a:off x="6859899" y="229348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képi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2E5C5FBA-5F9E-BFA6-1FC3-9DFC7206F91C}"/>
              </a:ext>
            </a:extLst>
          </p:cNvPr>
          <p:cNvSpPr txBox="1"/>
          <p:nvPr/>
        </p:nvSpPr>
        <p:spPr>
          <a:xfrm>
            <a:off x="1867359" y="2598003"/>
            <a:ext cx="2535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Az </a:t>
            </a:r>
            <a:r>
              <a:rPr lang="hu-HU" sz="4000" u="sng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élet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23D2B925-79BB-B1B9-CFBC-A402ECB7BE58}"/>
              </a:ext>
            </a:extLst>
          </p:cNvPr>
          <p:cNvSpPr txBox="1"/>
          <p:nvPr/>
        </p:nvSpPr>
        <p:spPr>
          <a:xfrm>
            <a:off x="1616382" y="1893476"/>
            <a:ext cx="2535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u="sng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Szívem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E224EB6-7761-CBA3-C78C-DC05F2753160}"/>
              </a:ext>
            </a:extLst>
          </p:cNvPr>
          <p:cNvSpPr txBox="1"/>
          <p:nvPr/>
        </p:nvSpPr>
        <p:spPr>
          <a:xfrm>
            <a:off x="1185855" y="1268473"/>
            <a:ext cx="31737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A </a:t>
            </a:r>
            <a:r>
              <a:rPr lang="hu-HU" sz="4000" u="sng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bánat</a:t>
            </a:r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?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31752662-8E76-E730-E107-738392EC0943}"/>
              </a:ext>
            </a:extLst>
          </p:cNvPr>
          <p:cNvSpPr txBox="1"/>
          <p:nvPr/>
        </p:nvSpPr>
        <p:spPr>
          <a:xfrm>
            <a:off x="4611023" y="1219146"/>
            <a:ext cx="5534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Egy nagy </a:t>
            </a:r>
            <a:r>
              <a:rPr lang="hu-HU" sz="4000" u="sng" dirty="0" err="1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oceán</a:t>
            </a:r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.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6C6DFCC9-4DCD-198C-F51C-F94703E7562C}"/>
              </a:ext>
            </a:extLst>
          </p:cNvPr>
          <p:cNvSpPr txBox="1"/>
          <p:nvPr/>
        </p:nvSpPr>
        <p:spPr>
          <a:xfrm>
            <a:off x="4535307" y="1903035"/>
            <a:ext cx="75252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egy</a:t>
            </a:r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 </a:t>
            </a:r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nagy </a:t>
            </a:r>
            <a:r>
              <a:rPr lang="hu-HU" sz="4000" u="sng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harangvirág</a:t>
            </a:r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…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E9D8A18D-148A-6102-7C0F-A20AC782C6B3}"/>
              </a:ext>
            </a:extLst>
          </p:cNvPr>
          <p:cNvSpPr txBox="1"/>
          <p:nvPr/>
        </p:nvSpPr>
        <p:spPr>
          <a:xfrm>
            <a:off x="4502899" y="2591161"/>
            <a:ext cx="5169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nem</a:t>
            </a:r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 </a:t>
            </a:r>
            <a:r>
              <a:rPr lang="hu-HU" sz="4000" u="sng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habostorta</a:t>
            </a:r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.</a:t>
            </a:r>
          </a:p>
        </p:txBody>
      </p:sp>
      <p:pic>
        <p:nvPicPr>
          <p:cNvPr id="15" name="Kép 14">
            <a:extLst>
              <a:ext uri="{FF2B5EF4-FFF2-40B4-BE49-F238E27FC236}">
                <a16:creationId xmlns:a16="http://schemas.microsoft.com/office/drawing/2014/main" id="{B3587313-10CF-D323-547C-D1EF1102A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8320" y="5276514"/>
            <a:ext cx="1300642" cy="1507606"/>
          </a:xfrm>
          <a:prstGeom prst="rect">
            <a:avLst/>
          </a:prstGeom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C3F3405B-C24A-8D01-0964-0835F7319A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0662" y="5276514"/>
            <a:ext cx="1091031" cy="1507606"/>
          </a:xfrm>
          <a:prstGeom prst="rect">
            <a:avLst/>
          </a:prstGeom>
        </p:spPr>
      </p:pic>
      <p:sp>
        <p:nvSpPr>
          <p:cNvPr id="17" name="Szabadkézi sokszög: alakzat 16">
            <a:extLst>
              <a:ext uri="{FF2B5EF4-FFF2-40B4-BE49-F238E27FC236}">
                <a16:creationId xmlns:a16="http://schemas.microsoft.com/office/drawing/2014/main" id="{41BF3803-0563-7FDF-4C7D-E003340C189D}"/>
              </a:ext>
            </a:extLst>
          </p:cNvPr>
          <p:cNvSpPr/>
          <p:nvPr/>
        </p:nvSpPr>
        <p:spPr>
          <a:xfrm>
            <a:off x="2007384" y="4410914"/>
            <a:ext cx="4697730" cy="785278"/>
          </a:xfrm>
          <a:custGeom>
            <a:avLst/>
            <a:gdLst>
              <a:gd name="connsiteX0" fmla="*/ 78626 w 1747406"/>
              <a:gd name="connsiteY0" fmla="*/ 5302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55766 w 1747406"/>
              <a:gd name="connsiteY16" fmla="*/ 324510 h 599054"/>
              <a:gd name="connsiteX17" fmla="*/ 78626 w 1747406"/>
              <a:gd name="connsiteY17" fmla="*/ 530250 h 599054"/>
              <a:gd name="connsiteX0" fmla="*/ 17000 w 1747406"/>
              <a:gd name="connsiteY0" fmla="*/ 5483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55766 w 1747406"/>
              <a:gd name="connsiteY16" fmla="*/ 324510 h 599054"/>
              <a:gd name="connsiteX17" fmla="*/ 17000 w 1747406"/>
              <a:gd name="connsiteY17" fmla="*/ 548350 h 599054"/>
              <a:gd name="connsiteX0" fmla="*/ 17000 w 1747406"/>
              <a:gd name="connsiteY0" fmla="*/ 5483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6465 w 1747406"/>
              <a:gd name="connsiteY16" fmla="*/ 324510 h 599054"/>
              <a:gd name="connsiteX17" fmla="*/ 17000 w 1747406"/>
              <a:gd name="connsiteY17" fmla="*/ 548350 h 599054"/>
              <a:gd name="connsiteX0" fmla="*/ 42130 w 1772536"/>
              <a:gd name="connsiteY0" fmla="*/ 533778 h 584482"/>
              <a:gd name="connsiteX1" fmla="*/ 160906 w 1772536"/>
              <a:gd name="connsiteY1" fmla="*/ 504248 h 584482"/>
              <a:gd name="connsiteX2" fmla="*/ 469516 w 1772536"/>
              <a:gd name="connsiteY2" fmla="*/ 527108 h 584482"/>
              <a:gd name="connsiteX3" fmla="*/ 595246 w 1772536"/>
              <a:gd name="connsiteY3" fmla="*/ 549968 h 584482"/>
              <a:gd name="connsiteX4" fmla="*/ 766696 w 1772536"/>
              <a:gd name="connsiteY4" fmla="*/ 561398 h 584482"/>
              <a:gd name="connsiteX5" fmla="*/ 972436 w 1772536"/>
              <a:gd name="connsiteY5" fmla="*/ 584258 h 584482"/>
              <a:gd name="connsiteX6" fmla="*/ 1772536 w 1772536"/>
              <a:gd name="connsiteY6" fmla="*/ 572828 h 584482"/>
              <a:gd name="connsiteX7" fmla="*/ 1761106 w 1772536"/>
              <a:gd name="connsiteY7" fmla="*/ 401378 h 584482"/>
              <a:gd name="connsiteX8" fmla="*/ 1749676 w 1772536"/>
              <a:gd name="connsiteY8" fmla="*/ 298508 h 584482"/>
              <a:gd name="connsiteX9" fmla="*/ 1738246 w 1772536"/>
              <a:gd name="connsiteY9" fmla="*/ 69908 h 584482"/>
              <a:gd name="connsiteX10" fmla="*/ 1258186 w 1772536"/>
              <a:gd name="connsiteY10" fmla="*/ 58478 h 584482"/>
              <a:gd name="connsiteX11" fmla="*/ 972436 w 1772536"/>
              <a:gd name="connsiteY11" fmla="*/ 35618 h 584482"/>
              <a:gd name="connsiteX12" fmla="*/ 858136 w 1772536"/>
              <a:gd name="connsiteY12" fmla="*/ 24188 h 584482"/>
              <a:gd name="connsiteX13" fmla="*/ 686686 w 1772536"/>
              <a:gd name="connsiteY13" fmla="*/ 12758 h 584482"/>
              <a:gd name="connsiteX14" fmla="*/ 58036 w 1772536"/>
              <a:gd name="connsiteY14" fmla="*/ 24188 h 584482"/>
              <a:gd name="connsiteX15" fmla="*/ 32491 w 1772536"/>
              <a:gd name="connsiteY15" fmla="*/ 307322 h 584482"/>
              <a:gd name="connsiteX16" fmla="*/ 31595 w 1772536"/>
              <a:gd name="connsiteY16" fmla="*/ 309938 h 584482"/>
              <a:gd name="connsiteX17" fmla="*/ 42130 w 1772536"/>
              <a:gd name="connsiteY17" fmla="*/ 533778 h 584482"/>
              <a:gd name="connsiteX0" fmla="*/ 42130 w 1782423"/>
              <a:gd name="connsiteY0" fmla="*/ 533778 h 584482"/>
              <a:gd name="connsiteX1" fmla="*/ 160906 w 1782423"/>
              <a:gd name="connsiteY1" fmla="*/ 504248 h 584482"/>
              <a:gd name="connsiteX2" fmla="*/ 469516 w 1782423"/>
              <a:gd name="connsiteY2" fmla="*/ 527108 h 584482"/>
              <a:gd name="connsiteX3" fmla="*/ 595246 w 1782423"/>
              <a:gd name="connsiteY3" fmla="*/ 549968 h 584482"/>
              <a:gd name="connsiteX4" fmla="*/ 766696 w 1782423"/>
              <a:gd name="connsiteY4" fmla="*/ 561398 h 584482"/>
              <a:gd name="connsiteX5" fmla="*/ 972436 w 1782423"/>
              <a:gd name="connsiteY5" fmla="*/ 584258 h 584482"/>
              <a:gd name="connsiteX6" fmla="*/ 1772536 w 1782423"/>
              <a:gd name="connsiteY6" fmla="*/ 572828 h 584482"/>
              <a:gd name="connsiteX7" fmla="*/ 1761106 w 1782423"/>
              <a:gd name="connsiteY7" fmla="*/ 401378 h 584482"/>
              <a:gd name="connsiteX8" fmla="*/ 1764466 w 1782423"/>
              <a:gd name="connsiteY8" fmla="*/ 303033 h 584482"/>
              <a:gd name="connsiteX9" fmla="*/ 1738246 w 1782423"/>
              <a:gd name="connsiteY9" fmla="*/ 69908 h 584482"/>
              <a:gd name="connsiteX10" fmla="*/ 1258186 w 1782423"/>
              <a:gd name="connsiteY10" fmla="*/ 58478 h 584482"/>
              <a:gd name="connsiteX11" fmla="*/ 972436 w 1782423"/>
              <a:gd name="connsiteY11" fmla="*/ 35618 h 584482"/>
              <a:gd name="connsiteX12" fmla="*/ 858136 w 1782423"/>
              <a:gd name="connsiteY12" fmla="*/ 24188 h 584482"/>
              <a:gd name="connsiteX13" fmla="*/ 686686 w 1782423"/>
              <a:gd name="connsiteY13" fmla="*/ 12758 h 584482"/>
              <a:gd name="connsiteX14" fmla="*/ 58036 w 1782423"/>
              <a:gd name="connsiteY14" fmla="*/ 24188 h 584482"/>
              <a:gd name="connsiteX15" fmla="*/ 32491 w 1782423"/>
              <a:gd name="connsiteY15" fmla="*/ 307322 h 584482"/>
              <a:gd name="connsiteX16" fmla="*/ 31595 w 1782423"/>
              <a:gd name="connsiteY16" fmla="*/ 309938 h 584482"/>
              <a:gd name="connsiteX17" fmla="*/ 42130 w 1782423"/>
              <a:gd name="connsiteY17" fmla="*/ 533778 h 584482"/>
              <a:gd name="connsiteX0" fmla="*/ 42130 w 1789793"/>
              <a:gd name="connsiteY0" fmla="*/ 533778 h 584482"/>
              <a:gd name="connsiteX1" fmla="*/ 160906 w 1789793"/>
              <a:gd name="connsiteY1" fmla="*/ 504248 h 584482"/>
              <a:gd name="connsiteX2" fmla="*/ 469516 w 1789793"/>
              <a:gd name="connsiteY2" fmla="*/ 527108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27108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49732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49732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38131 w 1785794"/>
              <a:gd name="connsiteY0" fmla="*/ 545710 h 596414"/>
              <a:gd name="connsiteX1" fmla="*/ 161837 w 1785794"/>
              <a:gd name="connsiteY1" fmla="*/ 543329 h 596414"/>
              <a:gd name="connsiteX2" fmla="*/ 465517 w 1785794"/>
              <a:gd name="connsiteY2" fmla="*/ 561664 h 596414"/>
              <a:gd name="connsiteX3" fmla="*/ 591247 w 1785794"/>
              <a:gd name="connsiteY3" fmla="*/ 561900 h 596414"/>
              <a:gd name="connsiteX4" fmla="*/ 762697 w 1785794"/>
              <a:gd name="connsiteY4" fmla="*/ 573330 h 596414"/>
              <a:gd name="connsiteX5" fmla="*/ 968437 w 1785794"/>
              <a:gd name="connsiteY5" fmla="*/ 596190 h 596414"/>
              <a:gd name="connsiteX6" fmla="*/ 1768537 w 1785794"/>
              <a:gd name="connsiteY6" fmla="*/ 584760 h 596414"/>
              <a:gd name="connsiteX7" fmla="*/ 1757107 w 1785794"/>
              <a:gd name="connsiteY7" fmla="*/ 413310 h 596414"/>
              <a:gd name="connsiteX8" fmla="*/ 1760467 w 1785794"/>
              <a:gd name="connsiteY8" fmla="*/ 314965 h 596414"/>
              <a:gd name="connsiteX9" fmla="*/ 1744107 w 1785794"/>
              <a:gd name="connsiteY9" fmla="*/ 54691 h 596414"/>
              <a:gd name="connsiteX10" fmla="*/ 1254187 w 1785794"/>
              <a:gd name="connsiteY10" fmla="*/ 70410 h 596414"/>
              <a:gd name="connsiteX11" fmla="*/ 968437 w 1785794"/>
              <a:gd name="connsiteY11" fmla="*/ 47550 h 596414"/>
              <a:gd name="connsiteX12" fmla="*/ 854137 w 1785794"/>
              <a:gd name="connsiteY12" fmla="*/ 36120 h 596414"/>
              <a:gd name="connsiteX13" fmla="*/ 682687 w 1785794"/>
              <a:gd name="connsiteY13" fmla="*/ 24690 h 596414"/>
              <a:gd name="connsiteX14" fmla="*/ 60467 w 1785794"/>
              <a:gd name="connsiteY14" fmla="*/ 19895 h 596414"/>
              <a:gd name="connsiteX15" fmla="*/ 28492 w 1785794"/>
              <a:gd name="connsiteY15" fmla="*/ 319254 h 596414"/>
              <a:gd name="connsiteX16" fmla="*/ 27596 w 1785794"/>
              <a:gd name="connsiteY16" fmla="*/ 321870 h 596414"/>
              <a:gd name="connsiteX17" fmla="*/ 38131 w 1785794"/>
              <a:gd name="connsiteY17" fmla="*/ 545710 h 596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85794" h="596414">
                <a:moveTo>
                  <a:pt x="38131" y="545710"/>
                </a:moveTo>
                <a:cubicBezTo>
                  <a:pt x="60504" y="582620"/>
                  <a:pt x="90606" y="540670"/>
                  <a:pt x="161837" y="543329"/>
                </a:cubicBezTo>
                <a:cubicBezTo>
                  <a:pt x="233068" y="545988"/>
                  <a:pt x="393949" y="558569"/>
                  <a:pt x="465517" y="561664"/>
                </a:cubicBezTo>
                <a:cubicBezTo>
                  <a:pt x="537085" y="564759"/>
                  <a:pt x="541717" y="559956"/>
                  <a:pt x="591247" y="561900"/>
                </a:cubicBezTo>
                <a:cubicBezTo>
                  <a:pt x="640777" y="563844"/>
                  <a:pt x="705547" y="569520"/>
                  <a:pt x="762697" y="573330"/>
                </a:cubicBezTo>
                <a:cubicBezTo>
                  <a:pt x="843606" y="600300"/>
                  <a:pt x="821660" y="596190"/>
                  <a:pt x="968437" y="596190"/>
                </a:cubicBezTo>
                <a:cubicBezTo>
                  <a:pt x="1235164" y="596190"/>
                  <a:pt x="1501837" y="588570"/>
                  <a:pt x="1768537" y="584760"/>
                </a:cubicBezTo>
                <a:cubicBezTo>
                  <a:pt x="1764727" y="527610"/>
                  <a:pt x="1758452" y="458276"/>
                  <a:pt x="1757107" y="413310"/>
                </a:cubicBezTo>
                <a:cubicBezTo>
                  <a:pt x="1755762" y="368344"/>
                  <a:pt x="1762634" y="374735"/>
                  <a:pt x="1760467" y="314965"/>
                </a:cubicBezTo>
                <a:cubicBezTo>
                  <a:pt x="1758300" y="255195"/>
                  <a:pt x="1828487" y="95450"/>
                  <a:pt x="1744107" y="54691"/>
                </a:cubicBezTo>
                <a:cubicBezTo>
                  <a:pt x="1659727" y="13932"/>
                  <a:pt x="1414207" y="74220"/>
                  <a:pt x="1254187" y="70410"/>
                </a:cubicBezTo>
                <a:cubicBezTo>
                  <a:pt x="1085904" y="46370"/>
                  <a:pt x="1252774" y="67860"/>
                  <a:pt x="968437" y="47550"/>
                </a:cubicBezTo>
                <a:cubicBezTo>
                  <a:pt x="930244" y="44822"/>
                  <a:pt x="892305" y="39173"/>
                  <a:pt x="854137" y="36120"/>
                </a:cubicBezTo>
                <a:cubicBezTo>
                  <a:pt x="797043" y="31552"/>
                  <a:pt x="739837" y="28500"/>
                  <a:pt x="682687" y="24690"/>
                </a:cubicBezTo>
                <a:cubicBezTo>
                  <a:pt x="473137" y="28500"/>
                  <a:pt x="169500" y="-29199"/>
                  <a:pt x="60467" y="19895"/>
                </a:cubicBezTo>
                <a:cubicBezTo>
                  <a:pt x="-48566" y="68989"/>
                  <a:pt x="21801" y="235615"/>
                  <a:pt x="28492" y="319254"/>
                </a:cubicBezTo>
                <a:cubicBezTo>
                  <a:pt x="29453" y="331264"/>
                  <a:pt x="27094" y="309832"/>
                  <a:pt x="27596" y="321870"/>
                </a:cubicBezTo>
                <a:cubicBezTo>
                  <a:pt x="30927" y="401811"/>
                  <a:pt x="15758" y="508800"/>
                  <a:pt x="38131" y="545710"/>
                </a:cubicBezTo>
                <a:close/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017D800D-4D5C-381C-D97F-44D16BB5E712}"/>
              </a:ext>
            </a:extLst>
          </p:cNvPr>
          <p:cNvSpPr txBox="1"/>
          <p:nvPr/>
        </p:nvSpPr>
        <p:spPr>
          <a:xfrm>
            <a:off x="2446020" y="4468503"/>
            <a:ext cx="4697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accent2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ea typeface="DotumChe" panose="020B0503020000020004" pitchFamily="49" charset="-127"/>
                <a:cs typeface="Dreaming Outloud Script Pro" panose="03050502040304050704" pitchFamily="66" charset="0"/>
              </a:rPr>
              <a:t>Teljes metafora</a:t>
            </a:r>
          </a:p>
        </p:txBody>
      </p:sp>
    </p:spTree>
    <p:extLst>
      <p:ext uri="{BB962C8B-B14F-4D97-AF65-F5344CB8AC3E}">
        <p14:creationId xmlns:p14="http://schemas.microsoft.com/office/powerpoint/2010/main" val="1847176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7" grpId="0" animBg="1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abadkézi sokszög: alakzat 4">
            <a:extLst>
              <a:ext uri="{FF2B5EF4-FFF2-40B4-BE49-F238E27FC236}">
                <a16:creationId xmlns:a16="http://schemas.microsoft.com/office/drawing/2014/main" id="{580C1247-44F8-226D-8AF9-2727022AEF46}"/>
              </a:ext>
            </a:extLst>
          </p:cNvPr>
          <p:cNvSpPr/>
          <p:nvPr/>
        </p:nvSpPr>
        <p:spPr>
          <a:xfrm flipH="1">
            <a:off x="3371747" y="458395"/>
            <a:ext cx="45719" cy="3633346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abadkézi sokszög: alakzat 5">
            <a:extLst>
              <a:ext uri="{FF2B5EF4-FFF2-40B4-BE49-F238E27FC236}">
                <a16:creationId xmlns:a16="http://schemas.microsoft.com/office/drawing/2014/main" id="{E5B9EBE1-B11D-8D07-090A-8646BD1DA558}"/>
              </a:ext>
            </a:extLst>
          </p:cNvPr>
          <p:cNvSpPr/>
          <p:nvPr/>
        </p:nvSpPr>
        <p:spPr>
          <a:xfrm rot="5400000" flipH="1">
            <a:off x="6244589" y="-3911444"/>
            <a:ext cx="45719" cy="10012683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FB105B8-9CC6-A2A2-B4C8-ABA709DD2883}"/>
              </a:ext>
            </a:extLst>
          </p:cNvPr>
          <p:cNvSpPr txBox="1"/>
          <p:nvPr/>
        </p:nvSpPr>
        <p:spPr>
          <a:xfrm>
            <a:off x="6859899" y="229348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képi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31752662-8E76-E730-E107-738392EC0943}"/>
              </a:ext>
            </a:extLst>
          </p:cNvPr>
          <p:cNvSpPr txBox="1"/>
          <p:nvPr/>
        </p:nvSpPr>
        <p:spPr>
          <a:xfrm>
            <a:off x="3696257" y="3398418"/>
            <a:ext cx="72987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Jártam én </a:t>
            </a:r>
            <a:r>
              <a:rPr lang="hu-HU" sz="4000" u="sng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koromban</a:t>
            </a:r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, </a:t>
            </a:r>
            <a:r>
              <a:rPr lang="hu-HU" sz="4000" u="sng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hóban…</a:t>
            </a:r>
            <a:endParaRPr lang="hu-HU" sz="4800" u="sng" dirty="0">
              <a:solidFill>
                <a:schemeClr val="bg1"/>
              </a:solidFill>
              <a:latin typeface="Dreaming Outloud Script Pro" panose="03050502040304050704" pitchFamily="66" charset="0"/>
              <a:cs typeface="Dreaming Outloud Script Pro" panose="03050502040304050704" pitchFamily="66" charset="0"/>
            </a:endParaRP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6C6DFCC9-4DCD-198C-F51C-F94703E7562C}"/>
              </a:ext>
            </a:extLst>
          </p:cNvPr>
          <p:cNvSpPr txBox="1"/>
          <p:nvPr/>
        </p:nvSpPr>
        <p:spPr>
          <a:xfrm>
            <a:off x="3696257" y="2003230"/>
            <a:ext cx="8246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0" i="0" dirty="0" err="1">
                <a:solidFill>
                  <a:schemeClr val="bg1"/>
                </a:solidFill>
                <a:effectLst/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Körültem</a:t>
            </a:r>
            <a:r>
              <a:rPr lang="hu-HU" sz="4000" b="0" i="0" dirty="0">
                <a:solidFill>
                  <a:schemeClr val="bg1"/>
                </a:solidFill>
                <a:effectLst/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 </a:t>
            </a:r>
            <a:r>
              <a:rPr lang="hu-HU" sz="4000" b="0" i="0" u="sng" dirty="0">
                <a:solidFill>
                  <a:schemeClr val="bg1"/>
                </a:solidFill>
                <a:effectLst/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csillagmiriád</a:t>
            </a:r>
            <a:b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</a:br>
            <a:r>
              <a:rPr lang="hu-HU" sz="4000" b="0" i="0" dirty="0">
                <a:solidFill>
                  <a:schemeClr val="bg1"/>
                </a:solidFill>
                <a:effectLst/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Versenyt kacérkodik, ragyog</a:t>
            </a:r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…</a:t>
            </a:r>
            <a:endParaRPr lang="hu-HU" sz="4800" dirty="0">
              <a:solidFill>
                <a:schemeClr val="bg1"/>
              </a:solidFill>
              <a:latin typeface="Dreaming Outloud Script Pro" panose="03050502040304050704" pitchFamily="66" charset="0"/>
              <a:cs typeface="Dreaming Outloud Script Pro" panose="03050502040304050704" pitchFamily="66" charset="0"/>
            </a:endParaRP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E9F68528-42D4-EA9A-C39C-6067945729F5}"/>
              </a:ext>
            </a:extLst>
          </p:cNvPr>
          <p:cNvSpPr txBox="1"/>
          <p:nvPr/>
        </p:nvSpPr>
        <p:spPr>
          <a:xfrm>
            <a:off x="226604" y="4281868"/>
            <a:ext cx="55912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800" dirty="0">
                <a:solidFill>
                  <a:schemeClr val="accent2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egytagú (csonka) metafora</a:t>
            </a:r>
          </a:p>
        </p:txBody>
      </p:sp>
      <p:sp>
        <p:nvSpPr>
          <p:cNvPr id="24" name="Szabadkézi sokszög: alakzat 23">
            <a:extLst>
              <a:ext uri="{FF2B5EF4-FFF2-40B4-BE49-F238E27FC236}">
                <a16:creationId xmlns:a16="http://schemas.microsoft.com/office/drawing/2014/main" id="{6BDBEE22-C3C6-45C9-0BF4-758656FCE79B}"/>
              </a:ext>
            </a:extLst>
          </p:cNvPr>
          <p:cNvSpPr/>
          <p:nvPr/>
        </p:nvSpPr>
        <p:spPr>
          <a:xfrm>
            <a:off x="169176" y="4091741"/>
            <a:ext cx="5648694" cy="1909009"/>
          </a:xfrm>
          <a:custGeom>
            <a:avLst/>
            <a:gdLst>
              <a:gd name="connsiteX0" fmla="*/ 78626 w 1747406"/>
              <a:gd name="connsiteY0" fmla="*/ 5302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55766 w 1747406"/>
              <a:gd name="connsiteY16" fmla="*/ 324510 h 599054"/>
              <a:gd name="connsiteX17" fmla="*/ 78626 w 1747406"/>
              <a:gd name="connsiteY17" fmla="*/ 530250 h 599054"/>
              <a:gd name="connsiteX0" fmla="*/ 17000 w 1747406"/>
              <a:gd name="connsiteY0" fmla="*/ 5483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55766 w 1747406"/>
              <a:gd name="connsiteY16" fmla="*/ 324510 h 599054"/>
              <a:gd name="connsiteX17" fmla="*/ 17000 w 1747406"/>
              <a:gd name="connsiteY17" fmla="*/ 548350 h 599054"/>
              <a:gd name="connsiteX0" fmla="*/ 17000 w 1747406"/>
              <a:gd name="connsiteY0" fmla="*/ 5483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6465 w 1747406"/>
              <a:gd name="connsiteY16" fmla="*/ 324510 h 599054"/>
              <a:gd name="connsiteX17" fmla="*/ 17000 w 1747406"/>
              <a:gd name="connsiteY17" fmla="*/ 548350 h 599054"/>
              <a:gd name="connsiteX0" fmla="*/ 42130 w 1772536"/>
              <a:gd name="connsiteY0" fmla="*/ 533778 h 584482"/>
              <a:gd name="connsiteX1" fmla="*/ 160906 w 1772536"/>
              <a:gd name="connsiteY1" fmla="*/ 504248 h 584482"/>
              <a:gd name="connsiteX2" fmla="*/ 469516 w 1772536"/>
              <a:gd name="connsiteY2" fmla="*/ 527108 h 584482"/>
              <a:gd name="connsiteX3" fmla="*/ 595246 w 1772536"/>
              <a:gd name="connsiteY3" fmla="*/ 549968 h 584482"/>
              <a:gd name="connsiteX4" fmla="*/ 766696 w 1772536"/>
              <a:gd name="connsiteY4" fmla="*/ 561398 h 584482"/>
              <a:gd name="connsiteX5" fmla="*/ 972436 w 1772536"/>
              <a:gd name="connsiteY5" fmla="*/ 584258 h 584482"/>
              <a:gd name="connsiteX6" fmla="*/ 1772536 w 1772536"/>
              <a:gd name="connsiteY6" fmla="*/ 572828 h 584482"/>
              <a:gd name="connsiteX7" fmla="*/ 1761106 w 1772536"/>
              <a:gd name="connsiteY7" fmla="*/ 401378 h 584482"/>
              <a:gd name="connsiteX8" fmla="*/ 1749676 w 1772536"/>
              <a:gd name="connsiteY8" fmla="*/ 298508 h 584482"/>
              <a:gd name="connsiteX9" fmla="*/ 1738246 w 1772536"/>
              <a:gd name="connsiteY9" fmla="*/ 69908 h 584482"/>
              <a:gd name="connsiteX10" fmla="*/ 1258186 w 1772536"/>
              <a:gd name="connsiteY10" fmla="*/ 58478 h 584482"/>
              <a:gd name="connsiteX11" fmla="*/ 972436 w 1772536"/>
              <a:gd name="connsiteY11" fmla="*/ 35618 h 584482"/>
              <a:gd name="connsiteX12" fmla="*/ 858136 w 1772536"/>
              <a:gd name="connsiteY12" fmla="*/ 24188 h 584482"/>
              <a:gd name="connsiteX13" fmla="*/ 686686 w 1772536"/>
              <a:gd name="connsiteY13" fmla="*/ 12758 h 584482"/>
              <a:gd name="connsiteX14" fmla="*/ 58036 w 1772536"/>
              <a:gd name="connsiteY14" fmla="*/ 24188 h 584482"/>
              <a:gd name="connsiteX15" fmla="*/ 32491 w 1772536"/>
              <a:gd name="connsiteY15" fmla="*/ 307322 h 584482"/>
              <a:gd name="connsiteX16" fmla="*/ 31595 w 1772536"/>
              <a:gd name="connsiteY16" fmla="*/ 309938 h 584482"/>
              <a:gd name="connsiteX17" fmla="*/ 42130 w 1772536"/>
              <a:gd name="connsiteY17" fmla="*/ 533778 h 584482"/>
              <a:gd name="connsiteX0" fmla="*/ 42130 w 1782423"/>
              <a:gd name="connsiteY0" fmla="*/ 533778 h 584482"/>
              <a:gd name="connsiteX1" fmla="*/ 160906 w 1782423"/>
              <a:gd name="connsiteY1" fmla="*/ 504248 h 584482"/>
              <a:gd name="connsiteX2" fmla="*/ 469516 w 1782423"/>
              <a:gd name="connsiteY2" fmla="*/ 527108 h 584482"/>
              <a:gd name="connsiteX3" fmla="*/ 595246 w 1782423"/>
              <a:gd name="connsiteY3" fmla="*/ 549968 h 584482"/>
              <a:gd name="connsiteX4" fmla="*/ 766696 w 1782423"/>
              <a:gd name="connsiteY4" fmla="*/ 561398 h 584482"/>
              <a:gd name="connsiteX5" fmla="*/ 972436 w 1782423"/>
              <a:gd name="connsiteY5" fmla="*/ 584258 h 584482"/>
              <a:gd name="connsiteX6" fmla="*/ 1772536 w 1782423"/>
              <a:gd name="connsiteY6" fmla="*/ 572828 h 584482"/>
              <a:gd name="connsiteX7" fmla="*/ 1761106 w 1782423"/>
              <a:gd name="connsiteY7" fmla="*/ 401378 h 584482"/>
              <a:gd name="connsiteX8" fmla="*/ 1764466 w 1782423"/>
              <a:gd name="connsiteY8" fmla="*/ 303033 h 584482"/>
              <a:gd name="connsiteX9" fmla="*/ 1738246 w 1782423"/>
              <a:gd name="connsiteY9" fmla="*/ 69908 h 584482"/>
              <a:gd name="connsiteX10" fmla="*/ 1258186 w 1782423"/>
              <a:gd name="connsiteY10" fmla="*/ 58478 h 584482"/>
              <a:gd name="connsiteX11" fmla="*/ 972436 w 1782423"/>
              <a:gd name="connsiteY11" fmla="*/ 35618 h 584482"/>
              <a:gd name="connsiteX12" fmla="*/ 858136 w 1782423"/>
              <a:gd name="connsiteY12" fmla="*/ 24188 h 584482"/>
              <a:gd name="connsiteX13" fmla="*/ 686686 w 1782423"/>
              <a:gd name="connsiteY13" fmla="*/ 12758 h 584482"/>
              <a:gd name="connsiteX14" fmla="*/ 58036 w 1782423"/>
              <a:gd name="connsiteY14" fmla="*/ 24188 h 584482"/>
              <a:gd name="connsiteX15" fmla="*/ 32491 w 1782423"/>
              <a:gd name="connsiteY15" fmla="*/ 307322 h 584482"/>
              <a:gd name="connsiteX16" fmla="*/ 31595 w 1782423"/>
              <a:gd name="connsiteY16" fmla="*/ 309938 h 584482"/>
              <a:gd name="connsiteX17" fmla="*/ 42130 w 1782423"/>
              <a:gd name="connsiteY17" fmla="*/ 533778 h 584482"/>
              <a:gd name="connsiteX0" fmla="*/ 42130 w 1789793"/>
              <a:gd name="connsiteY0" fmla="*/ 533778 h 584482"/>
              <a:gd name="connsiteX1" fmla="*/ 160906 w 1789793"/>
              <a:gd name="connsiteY1" fmla="*/ 504248 h 584482"/>
              <a:gd name="connsiteX2" fmla="*/ 469516 w 1789793"/>
              <a:gd name="connsiteY2" fmla="*/ 527108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27108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49732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49732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38131 w 1785794"/>
              <a:gd name="connsiteY0" fmla="*/ 545710 h 596414"/>
              <a:gd name="connsiteX1" fmla="*/ 161837 w 1785794"/>
              <a:gd name="connsiteY1" fmla="*/ 543329 h 596414"/>
              <a:gd name="connsiteX2" fmla="*/ 465517 w 1785794"/>
              <a:gd name="connsiteY2" fmla="*/ 561664 h 596414"/>
              <a:gd name="connsiteX3" fmla="*/ 591247 w 1785794"/>
              <a:gd name="connsiteY3" fmla="*/ 561900 h 596414"/>
              <a:gd name="connsiteX4" fmla="*/ 762697 w 1785794"/>
              <a:gd name="connsiteY4" fmla="*/ 573330 h 596414"/>
              <a:gd name="connsiteX5" fmla="*/ 968437 w 1785794"/>
              <a:gd name="connsiteY5" fmla="*/ 596190 h 596414"/>
              <a:gd name="connsiteX6" fmla="*/ 1768537 w 1785794"/>
              <a:gd name="connsiteY6" fmla="*/ 584760 h 596414"/>
              <a:gd name="connsiteX7" fmla="*/ 1757107 w 1785794"/>
              <a:gd name="connsiteY7" fmla="*/ 413310 h 596414"/>
              <a:gd name="connsiteX8" fmla="*/ 1760467 w 1785794"/>
              <a:gd name="connsiteY8" fmla="*/ 314965 h 596414"/>
              <a:gd name="connsiteX9" fmla="*/ 1744107 w 1785794"/>
              <a:gd name="connsiteY9" fmla="*/ 54691 h 596414"/>
              <a:gd name="connsiteX10" fmla="*/ 1254187 w 1785794"/>
              <a:gd name="connsiteY10" fmla="*/ 70410 h 596414"/>
              <a:gd name="connsiteX11" fmla="*/ 968437 w 1785794"/>
              <a:gd name="connsiteY11" fmla="*/ 47550 h 596414"/>
              <a:gd name="connsiteX12" fmla="*/ 854137 w 1785794"/>
              <a:gd name="connsiteY12" fmla="*/ 36120 h 596414"/>
              <a:gd name="connsiteX13" fmla="*/ 682687 w 1785794"/>
              <a:gd name="connsiteY13" fmla="*/ 24690 h 596414"/>
              <a:gd name="connsiteX14" fmla="*/ 60467 w 1785794"/>
              <a:gd name="connsiteY14" fmla="*/ 19895 h 596414"/>
              <a:gd name="connsiteX15" fmla="*/ 28492 w 1785794"/>
              <a:gd name="connsiteY15" fmla="*/ 319254 h 596414"/>
              <a:gd name="connsiteX16" fmla="*/ 27596 w 1785794"/>
              <a:gd name="connsiteY16" fmla="*/ 321870 h 596414"/>
              <a:gd name="connsiteX17" fmla="*/ 38131 w 1785794"/>
              <a:gd name="connsiteY17" fmla="*/ 545710 h 596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85794" h="596414">
                <a:moveTo>
                  <a:pt x="38131" y="545710"/>
                </a:moveTo>
                <a:cubicBezTo>
                  <a:pt x="60504" y="582620"/>
                  <a:pt x="90606" y="540670"/>
                  <a:pt x="161837" y="543329"/>
                </a:cubicBezTo>
                <a:cubicBezTo>
                  <a:pt x="233068" y="545988"/>
                  <a:pt x="393949" y="558569"/>
                  <a:pt x="465517" y="561664"/>
                </a:cubicBezTo>
                <a:cubicBezTo>
                  <a:pt x="537085" y="564759"/>
                  <a:pt x="541717" y="559956"/>
                  <a:pt x="591247" y="561900"/>
                </a:cubicBezTo>
                <a:cubicBezTo>
                  <a:pt x="640777" y="563844"/>
                  <a:pt x="705547" y="569520"/>
                  <a:pt x="762697" y="573330"/>
                </a:cubicBezTo>
                <a:cubicBezTo>
                  <a:pt x="843606" y="600300"/>
                  <a:pt x="821660" y="596190"/>
                  <a:pt x="968437" y="596190"/>
                </a:cubicBezTo>
                <a:cubicBezTo>
                  <a:pt x="1235164" y="596190"/>
                  <a:pt x="1501837" y="588570"/>
                  <a:pt x="1768537" y="584760"/>
                </a:cubicBezTo>
                <a:cubicBezTo>
                  <a:pt x="1764727" y="527610"/>
                  <a:pt x="1758452" y="458276"/>
                  <a:pt x="1757107" y="413310"/>
                </a:cubicBezTo>
                <a:cubicBezTo>
                  <a:pt x="1755762" y="368344"/>
                  <a:pt x="1762634" y="374735"/>
                  <a:pt x="1760467" y="314965"/>
                </a:cubicBezTo>
                <a:cubicBezTo>
                  <a:pt x="1758300" y="255195"/>
                  <a:pt x="1828487" y="95450"/>
                  <a:pt x="1744107" y="54691"/>
                </a:cubicBezTo>
                <a:cubicBezTo>
                  <a:pt x="1659727" y="13932"/>
                  <a:pt x="1414207" y="74220"/>
                  <a:pt x="1254187" y="70410"/>
                </a:cubicBezTo>
                <a:cubicBezTo>
                  <a:pt x="1085904" y="46370"/>
                  <a:pt x="1252774" y="67860"/>
                  <a:pt x="968437" y="47550"/>
                </a:cubicBezTo>
                <a:cubicBezTo>
                  <a:pt x="930244" y="44822"/>
                  <a:pt x="892305" y="39173"/>
                  <a:pt x="854137" y="36120"/>
                </a:cubicBezTo>
                <a:cubicBezTo>
                  <a:pt x="797043" y="31552"/>
                  <a:pt x="739837" y="28500"/>
                  <a:pt x="682687" y="24690"/>
                </a:cubicBezTo>
                <a:cubicBezTo>
                  <a:pt x="473137" y="28500"/>
                  <a:pt x="169500" y="-29199"/>
                  <a:pt x="60467" y="19895"/>
                </a:cubicBezTo>
                <a:cubicBezTo>
                  <a:pt x="-48566" y="68989"/>
                  <a:pt x="21801" y="235615"/>
                  <a:pt x="28492" y="319254"/>
                </a:cubicBezTo>
                <a:cubicBezTo>
                  <a:pt x="29453" y="331264"/>
                  <a:pt x="27094" y="309832"/>
                  <a:pt x="27596" y="321870"/>
                </a:cubicBezTo>
                <a:cubicBezTo>
                  <a:pt x="30927" y="401811"/>
                  <a:pt x="15758" y="508800"/>
                  <a:pt x="38131" y="545710"/>
                </a:cubicBezTo>
                <a:close/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8957EE69-E649-B8B9-D015-B26FBCA8E935}"/>
              </a:ext>
            </a:extLst>
          </p:cNvPr>
          <p:cNvSpPr/>
          <p:nvPr/>
        </p:nvSpPr>
        <p:spPr>
          <a:xfrm>
            <a:off x="1748002" y="2277831"/>
            <a:ext cx="70724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8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?</a:t>
            </a:r>
          </a:p>
        </p:txBody>
      </p:sp>
      <p:pic>
        <p:nvPicPr>
          <p:cNvPr id="15" name="Kép 14">
            <a:extLst>
              <a:ext uri="{FF2B5EF4-FFF2-40B4-BE49-F238E27FC236}">
                <a16:creationId xmlns:a16="http://schemas.microsoft.com/office/drawing/2014/main" id="{AC9C6100-18D5-5AA7-8A02-F7EF9E819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2995" y="5316050"/>
            <a:ext cx="1100612" cy="1415072"/>
          </a:xfrm>
          <a:prstGeom prst="rect">
            <a:avLst/>
          </a:prstGeom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AF1D43A0-CDB8-849C-23CD-441A02037A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671" r="30165"/>
          <a:stretch/>
        </p:blipFill>
        <p:spPr>
          <a:xfrm>
            <a:off x="9365756" y="5318831"/>
            <a:ext cx="1275750" cy="1363837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CA9B0CCD-4FFF-4D9A-EA83-8E15BE87F5E5}"/>
              </a:ext>
            </a:extLst>
          </p:cNvPr>
          <p:cNvSpPr txBox="1"/>
          <p:nvPr/>
        </p:nvSpPr>
        <p:spPr>
          <a:xfrm>
            <a:off x="3696258" y="1351023"/>
            <a:ext cx="72987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Üvegszilánk-tenger</a:t>
            </a:r>
            <a:endParaRPr lang="hu-HU" sz="4800" u="sng" dirty="0">
              <a:solidFill>
                <a:schemeClr val="bg1"/>
              </a:solidFill>
              <a:latin typeface="Dreaming Outloud Script Pro" panose="03050502040304050704" pitchFamily="66" charset="0"/>
              <a:cs typeface="Dreaming Outloud Script Pro" panose="03050502040304050704" pitchFamily="66" charset="0"/>
            </a:endParaRP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1DA58938-2086-E16A-1212-09F550C7B867}"/>
              </a:ext>
            </a:extLst>
          </p:cNvPr>
          <p:cNvSpPr/>
          <p:nvPr/>
        </p:nvSpPr>
        <p:spPr>
          <a:xfrm>
            <a:off x="6374132" y="5240573"/>
            <a:ext cx="1399315" cy="12219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Vad </a:t>
            </a:r>
            <a:r>
              <a:rPr lang="hu-HU" dirty="0" err="1"/>
              <a:t>fruttik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9152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2" grpId="0"/>
      <p:bldP spid="24" grpId="0" animBg="1"/>
      <p:bldP spid="4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abadkézi sokszög: alakzat 4">
            <a:extLst>
              <a:ext uri="{FF2B5EF4-FFF2-40B4-BE49-F238E27FC236}">
                <a16:creationId xmlns:a16="http://schemas.microsoft.com/office/drawing/2014/main" id="{580C1247-44F8-226D-8AF9-2727022AEF46}"/>
              </a:ext>
            </a:extLst>
          </p:cNvPr>
          <p:cNvSpPr/>
          <p:nvPr/>
        </p:nvSpPr>
        <p:spPr>
          <a:xfrm>
            <a:off x="4286146" y="449797"/>
            <a:ext cx="87096" cy="3583020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abadkézi sokszög: alakzat 5">
            <a:extLst>
              <a:ext uri="{FF2B5EF4-FFF2-40B4-BE49-F238E27FC236}">
                <a16:creationId xmlns:a16="http://schemas.microsoft.com/office/drawing/2014/main" id="{E5B9EBE1-B11D-8D07-090A-8646BD1DA558}"/>
              </a:ext>
            </a:extLst>
          </p:cNvPr>
          <p:cNvSpPr/>
          <p:nvPr/>
        </p:nvSpPr>
        <p:spPr>
          <a:xfrm rot="5400000" flipH="1">
            <a:off x="6244589" y="-3911444"/>
            <a:ext cx="45719" cy="10012683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9B0D7E18-FF09-4651-0AB8-758C70B09DEF}"/>
              </a:ext>
            </a:extLst>
          </p:cNvPr>
          <p:cNvSpPr txBox="1"/>
          <p:nvPr/>
        </p:nvSpPr>
        <p:spPr>
          <a:xfrm>
            <a:off x="1401121" y="286760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konkrét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FB105B8-9CC6-A2A2-B4C8-ABA709DD2883}"/>
              </a:ext>
            </a:extLst>
          </p:cNvPr>
          <p:cNvSpPr txBox="1"/>
          <p:nvPr/>
        </p:nvSpPr>
        <p:spPr>
          <a:xfrm>
            <a:off x="6859899" y="229348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képi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2E5C5FBA-5F9E-BFA6-1FC3-9DFC7206F91C}"/>
              </a:ext>
            </a:extLst>
          </p:cNvPr>
          <p:cNvSpPr txBox="1"/>
          <p:nvPr/>
        </p:nvSpPr>
        <p:spPr>
          <a:xfrm>
            <a:off x="1867359" y="2598003"/>
            <a:ext cx="2535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Az élet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23D2B925-79BB-B1B9-CFBC-A402ECB7BE58}"/>
              </a:ext>
            </a:extLst>
          </p:cNvPr>
          <p:cNvSpPr txBox="1"/>
          <p:nvPr/>
        </p:nvSpPr>
        <p:spPr>
          <a:xfrm>
            <a:off x="1616382" y="1893476"/>
            <a:ext cx="2535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Szívem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E224EB6-7761-CBA3-C78C-DC05F2753160}"/>
              </a:ext>
            </a:extLst>
          </p:cNvPr>
          <p:cNvSpPr txBox="1"/>
          <p:nvPr/>
        </p:nvSpPr>
        <p:spPr>
          <a:xfrm>
            <a:off x="1185855" y="1268473"/>
            <a:ext cx="31737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A bánat?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31752662-8E76-E730-E107-738392EC0943}"/>
              </a:ext>
            </a:extLst>
          </p:cNvPr>
          <p:cNvSpPr txBox="1"/>
          <p:nvPr/>
        </p:nvSpPr>
        <p:spPr>
          <a:xfrm>
            <a:off x="4611023" y="1219146"/>
            <a:ext cx="5534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Egy nagy </a:t>
            </a:r>
            <a:r>
              <a:rPr lang="hu-HU" sz="4000" dirty="0" err="1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oceán</a:t>
            </a:r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.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6C6DFCC9-4DCD-198C-F51C-F94703E7562C}"/>
              </a:ext>
            </a:extLst>
          </p:cNvPr>
          <p:cNvSpPr txBox="1"/>
          <p:nvPr/>
        </p:nvSpPr>
        <p:spPr>
          <a:xfrm>
            <a:off x="4535307" y="1903035"/>
            <a:ext cx="75252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egy</a:t>
            </a:r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 </a:t>
            </a:r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nagy harangvirág</a:t>
            </a:r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…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E9D8A18D-148A-6102-7C0F-A20AC782C6B3}"/>
              </a:ext>
            </a:extLst>
          </p:cNvPr>
          <p:cNvSpPr txBox="1"/>
          <p:nvPr/>
        </p:nvSpPr>
        <p:spPr>
          <a:xfrm>
            <a:off x="4502899" y="2591161"/>
            <a:ext cx="5169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nem</a:t>
            </a:r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 </a:t>
            </a:r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habostorta.</a:t>
            </a:r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911D8C39-22F6-6637-88E2-97B0C42D9E81}"/>
              </a:ext>
            </a:extLst>
          </p:cNvPr>
          <p:cNvSpPr/>
          <p:nvPr/>
        </p:nvSpPr>
        <p:spPr>
          <a:xfrm>
            <a:off x="6821707" y="1232766"/>
            <a:ext cx="1965960" cy="686186"/>
          </a:xfrm>
          <a:prstGeom prst="ellipse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9" name="Ellipszis 18">
            <a:extLst>
              <a:ext uri="{FF2B5EF4-FFF2-40B4-BE49-F238E27FC236}">
                <a16:creationId xmlns:a16="http://schemas.microsoft.com/office/drawing/2014/main" id="{45E2FC29-3611-0997-557B-F78643F64922}"/>
              </a:ext>
            </a:extLst>
          </p:cNvPr>
          <p:cNvSpPr/>
          <p:nvPr/>
        </p:nvSpPr>
        <p:spPr>
          <a:xfrm>
            <a:off x="6821707" y="1951401"/>
            <a:ext cx="3323342" cy="785278"/>
          </a:xfrm>
          <a:prstGeom prst="ellipse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0" name="Ellipszis 19">
            <a:extLst>
              <a:ext uri="{FF2B5EF4-FFF2-40B4-BE49-F238E27FC236}">
                <a16:creationId xmlns:a16="http://schemas.microsoft.com/office/drawing/2014/main" id="{AA1B5966-F22E-6961-0ADA-2BC2D04F5219}"/>
              </a:ext>
            </a:extLst>
          </p:cNvPr>
          <p:cNvSpPr/>
          <p:nvPr/>
        </p:nvSpPr>
        <p:spPr>
          <a:xfrm>
            <a:off x="5726430" y="2601442"/>
            <a:ext cx="2949748" cy="785278"/>
          </a:xfrm>
          <a:prstGeom prst="ellipse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E9F68528-42D4-EA9A-C39C-6067945729F5}"/>
              </a:ext>
            </a:extLst>
          </p:cNvPr>
          <p:cNvSpPr txBox="1"/>
          <p:nvPr/>
        </p:nvSpPr>
        <p:spPr>
          <a:xfrm>
            <a:off x="4163347" y="5147451"/>
            <a:ext cx="55087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5">
                    <a:lumMod val="40000"/>
                    <a:lumOff val="6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FŐNÉVI METAFORA</a:t>
            </a:r>
          </a:p>
        </p:txBody>
      </p:sp>
      <p:sp>
        <p:nvSpPr>
          <p:cNvPr id="24" name="Szabadkézi sokszög: alakzat 23">
            <a:extLst>
              <a:ext uri="{FF2B5EF4-FFF2-40B4-BE49-F238E27FC236}">
                <a16:creationId xmlns:a16="http://schemas.microsoft.com/office/drawing/2014/main" id="{6BDBEE22-C3C6-45C9-0BF4-758656FCE79B}"/>
              </a:ext>
            </a:extLst>
          </p:cNvPr>
          <p:cNvSpPr/>
          <p:nvPr/>
        </p:nvSpPr>
        <p:spPr>
          <a:xfrm>
            <a:off x="3878944" y="5098037"/>
            <a:ext cx="5659751" cy="982980"/>
          </a:xfrm>
          <a:custGeom>
            <a:avLst/>
            <a:gdLst>
              <a:gd name="connsiteX0" fmla="*/ 78626 w 1747406"/>
              <a:gd name="connsiteY0" fmla="*/ 5302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55766 w 1747406"/>
              <a:gd name="connsiteY16" fmla="*/ 324510 h 599054"/>
              <a:gd name="connsiteX17" fmla="*/ 78626 w 1747406"/>
              <a:gd name="connsiteY17" fmla="*/ 530250 h 599054"/>
              <a:gd name="connsiteX0" fmla="*/ 17000 w 1747406"/>
              <a:gd name="connsiteY0" fmla="*/ 5483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55766 w 1747406"/>
              <a:gd name="connsiteY16" fmla="*/ 324510 h 599054"/>
              <a:gd name="connsiteX17" fmla="*/ 17000 w 1747406"/>
              <a:gd name="connsiteY17" fmla="*/ 548350 h 599054"/>
              <a:gd name="connsiteX0" fmla="*/ 17000 w 1747406"/>
              <a:gd name="connsiteY0" fmla="*/ 5483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6465 w 1747406"/>
              <a:gd name="connsiteY16" fmla="*/ 324510 h 599054"/>
              <a:gd name="connsiteX17" fmla="*/ 17000 w 1747406"/>
              <a:gd name="connsiteY17" fmla="*/ 548350 h 599054"/>
              <a:gd name="connsiteX0" fmla="*/ 42130 w 1772536"/>
              <a:gd name="connsiteY0" fmla="*/ 533778 h 584482"/>
              <a:gd name="connsiteX1" fmla="*/ 160906 w 1772536"/>
              <a:gd name="connsiteY1" fmla="*/ 504248 h 584482"/>
              <a:gd name="connsiteX2" fmla="*/ 469516 w 1772536"/>
              <a:gd name="connsiteY2" fmla="*/ 527108 h 584482"/>
              <a:gd name="connsiteX3" fmla="*/ 595246 w 1772536"/>
              <a:gd name="connsiteY3" fmla="*/ 549968 h 584482"/>
              <a:gd name="connsiteX4" fmla="*/ 766696 w 1772536"/>
              <a:gd name="connsiteY4" fmla="*/ 561398 h 584482"/>
              <a:gd name="connsiteX5" fmla="*/ 972436 w 1772536"/>
              <a:gd name="connsiteY5" fmla="*/ 584258 h 584482"/>
              <a:gd name="connsiteX6" fmla="*/ 1772536 w 1772536"/>
              <a:gd name="connsiteY6" fmla="*/ 572828 h 584482"/>
              <a:gd name="connsiteX7" fmla="*/ 1761106 w 1772536"/>
              <a:gd name="connsiteY7" fmla="*/ 401378 h 584482"/>
              <a:gd name="connsiteX8" fmla="*/ 1749676 w 1772536"/>
              <a:gd name="connsiteY8" fmla="*/ 298508 h 584482"/>
              <a:gd name="connsiteX9" fmla="*/ 1738246 w 1772536"/>
              <a:gd name="connsiteY9" fmla="*/ 69908 h 584482"/>
              <a:gd name="connsiteX10" fmla="*/ 1258186 w 1772536"/>
              <a:gd name="connsiteY10" fmla="*/ 58478 h 584482"/>
              <a:gd name="connsiteX11" fmla="*/ 972436 w 1772536"/>
              <a:gd name="connsiteY11" fmla="*/ 35618 h 584482"/>
              <a:gd name="connsiteX12" fmla="*/ 858136 w 1772536"/>
              <a:gd name="connsiteY12" fmla="*/ 24188 h 584482"/>
              <a:gd name="connsiteX13" fmla="*/ 686686 w 1772536"/>
              <a:gd name="connsiteY13" fmla="*/ 12758 h 584482"/>
              <a:gd name="connsiteX14" fmla="*/ 58036 w 1772536"/>
              <a:gd name="connsiteY14" fmla="*/ 24188 h 584482"/>
              <a:gd name="connsiteX15" fmla="*/ 32491 w 1772536"/>
              <a:gd name="connsiteY15" fmla="*/ 307322 h 584482"/>
              <a:gd name="connsiteX16" fmla="*/ 31595 w 1772536"/>
              <a:gd name="connsiteY16" fmla="*/ 309938 h 584482"/>
              <a:gd name="connsiteX17" fmla="*/ 42130 w 1772536"/>
              <a:gd name="connsiteY17" fmla="*/ 533778 h 584482"/>
              <a:gd name="connsiteX0" fmla="*/ 42130 w 1782423"/>
              <a:gd name="connsiteY0" fmla="*/ 533778 h 584482"/>
              <a:gd name="connsiteX1" fmla="*/ 160906 w 1782423"/>
              <a:gd name="connsiteY1" fmla="*/ 504248 h 584482"/>
              <a:gd name="connsiteX2" fmla="*/ 469516 w 1782423"/>
              <a:gd name="connsiteY2" fmla="*/ 527108 h 584482"/>
              <a:gd name="connsiteX3" fmla="*/ 595246 w 1782423"/>
              <a:gd name="connsiteY3" fmla="*/ 549968 h 584482"/>
              <a:gd name="connsiteX4" fmla="*/ 766696 w 1782423"/>
              <a:gd name="connsiteY4" fmla="*/ 561398 h 584482"/>
              <a:gd name="connsiteX5" fmla="*/ 972436 w 1782423"/>
              <a:gd name="connsiteY5" fmla="*/ 584258 h 584482"/>
              <a:gd name="connsiteX6" fmla="*/ 1772536 w 1782423"/>
              <a:gd name="connsiteY6" fmla="*/ 572828 h 584482"/>
              <a:gd name="connsiteX7" fmla="*/ 1761106 w 1782423"/>
              <a:gd name="connsiteY7" fmla="*/ 401378 h 584482"/>
              <a:gd name="connsiteX8" fmla="*/ 1764466 w 1782423"/>
              <a:gd name="connsiteY8" fmla="*/ 303033 h 584482"/>
              <a:gd name="connsiteX9" fmla="*/ 1738246 w 1782423"/>
              <a:gd name="connsiteY9" fmla="*/ 69908 h 584482"/>
              <a:gd name="connsiteX10" fmla="*/ 1258186 w 1782423"/>
              <a:gd name="connsiteY10" fmla="*/ 58478 h 584482"/>
              <a:gd name="connsiteX11" fmla="*/ 972436 w 1782423"/>
              <a:gd name="connsiteY11" fmla="*/ 35618 h 584482"/>
              <a:gd name="connsiteX12" fmla="*/ 858136 w 1782423"/>
              <a:gd name="connsiteY12" fmla="*/ 24188 h 584482"/>
              <a:gd name="connsiteX13" fmla="*/ 686686 w 1782423"/>
              <a:gd name="connsiteY13" fmla="*/ 12758 h 584482"/>
              <a:gd name="connsiteX14" fmla="*/ 58036 w 1782423"/>
              <a:gd name="connsiteY14" fmla="*/ 24188 h 584482"/>
              <a:gd name="connsiteX15" fmla="*/ 32491 w 1782423"/>
              <a:gd name="connsiteY15" fmla="*/ 307322 h 584482"/>
              <a:gd name="connsiteX16" fmla="*/ 31595 w 1782423"/>
              <a:gd name="connsiteY16" fmla="*/ 309938 h 584482"/>
              <a:gd name="connsiteX17" fmla="*/ 42130 w 1782423"/>
              <a:gd name="connsiteY17" fmla="*/ 533778 h 584482"/>
              <a:gd name="connsiteX0" fmla="*/ 42130 w 1789793"/>
              <a:gd name="connsiteY0" fmla="*/ 533778 h 584482"/>
              <a:gd name="connsiteX1" fmla="*/ 160906 w 1789793"/>
              <a:gd name="connsiteY1" fmla="*/ 504248 h 584482"/>
              <a:gd name="connsiteX2" fmla="*/ 469516 w 1789793"/>
              <a:gd name="connsiteY2" fmla="*/ 527108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27108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49732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49732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38131 w 1785794"/>
              <a:gd name="connsiteY0" fmla="*/ 545710 h 596414"/>
              <a:gd name="connsiteX1" fmla="*/ 161837 w 1785794"/>
              <a:gd name="connsiteY1" fmla="*/ 543329 h 596414"/>
              <a:gd name="connsiteX2" fmla="*/ 465517 w 1785794"/>
              <a:gd name="connsiteY2" fmla="*/ 561664 h 596414"/>
              <a:gd name="connsiteX3" fmla="*/ 591247 w 1785794"/>
              <a:gd name="connsiteY3" fmla="*/ 561900 h 596414"/>
              <a:gd name="connsiteX4" fmla="*/ 762697 w 1785794"/>
              <a:gd name="connsiteY4" fmla="*/ 573330 h 596414"/>
              <a:gd name="connsiteX5" fmla="*/ 968437 w 1785794"/>
              <a:gd name="connsiteY5" fmla="*/ 596190 h 596414"/>
              <a:gd name="connsiteX6" fmla="*/ 1768537 w 1785794"/>
              <a:gd name="connsiteY6" fmla="*/ 584760 h 596414"/>
              <a:gd name="connsiteX7" fmla="*/ 1757107 w 1785794"/>
              <a:gd name="connsiteY7" fmla="*/ 413310 h 596414"/>
              <a:gd name="connsiteX8" fmla="*/ 1760467 w 1785794"/>
              <a:gd name="connsiteY8" fmla="*/ 314965 h 596414"/>
              <a:gd name="connsiteX9" fmla="*/ 1744107 w 1785794"/>
              <a:gd name="connsiteY9" fmla="*/ 54691 h 596414"/>
              <a:gd name="connsiteX10" fmla="*/ 1254187 w 1785794"/>
              <a:gd name="connsiteY10" fmla="*/ 70410 h 596414"/>
              <a:gd name="connsiteX11" fmla="*/ 968437 w 1785794"/>
              <a:gd name="connsiteY11" fmla="*/ 47550 h 596414"/>
              <a:gd name="connsiteX12" fmla="*/ 854137 w 1785794"/>
              <a:gd name="connsiteY12" fmla="*/ 36120 h 596414"/>
              <a:gd name="connsiteX13" fmla="*/ 682687 w 1785794"/>
              <a:gd name="connsiteY13" fmla="*/ 24690 h 596414"/>
              <a:gd name="connsiteX14" fmla="*/ 60467 w 1785794"/>
              <a:gd name="connsiteY14" fmla="*/ 19895 h 596414"/>
              <a:gd name="connsiteX15" fmla="*/ 28492 w 1785794"/>
              <a:gd name="connsiteY15" fmla="*/ 319254 h 596414"/>
              <a:gd name="connsiteX16" fmla="*/ 27596 w 1785794"/>
              <a:gd name="connsiteY16" fmla="*/ 321870 h 596414"/>
              <a:gd name="connsiteX17" fmla="*/ 38131 w 1785794"/>
              <a:gd name="connsiteY17" fmla="*/ 545710 h 596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85794" h="596414">
                <a:moveTo>
                  <a:pt x="38131" y="545710"/>
                </a:moveTo>
                <a:cubicBezTo>
                  <a:pt x="60504" y="582620"/>
                  <a:pt x="90606" y="540670"/>
                  <a:pt x="161837" y="543329"/>
                </a:cubicBezTo>
                <a:cubicBezTo>
                  <a:pt x="233068" y="545988"/>
                  <a:pt x="393949" y="558569"/>
                  <a:pt x="465517" y="561664"/>
                </a:cubicBezTo>
                <a:cubicBezTo>
                  <a:pt x="537085" y="564759"/>
                  <a:pt x="541717" y="559956"/>
                  <a:pt x="591247" y="561900"/>
                </a:cubicBezTo>
                <a:cubicBezTo>
                  <a:pt x="640777" y="563844"/>
                  <a:pt x="705547" y="569520"/>
                  <a:pt x="762697" y="573330"/>
                </a:cubicBezTo>
                <a:cubicBezTo>
                  <a:pt x="843606" y="600300"/>
                  <a:pt x="821660" y="596190"/>
                  <a:pt x="968437" y="596190"/>
                </a:cubicBezTo>
                <a:cubicBezTo>
                  <a:pt x="1235164" y="596190"/>
                  <a:pt x="1501837" y="588570"/>
                  <a:pt x="1768537" y="584760"/>
                </a:cubicBezTo>
                <a:cubicBezTo>
                  <a:pt x="1764727" y="527610"/>
                  <a:pt x="1758452" y="458276"/>
                  <a:pt x="1757107" y="413310"/>
                </a:cubicBezTo>
                <a:cubicBezTo>
                  <a:pt x="1755762" y="368344"/>
                  <a:pt x="1762634" y="374735"/>
                  <a:pt x="1760467" y="314965"/>
                </a:cubicBezTo>
                <a:cubicBezTo>
                  <a:pt x="1758300" y="255195"/>
                  <a:pt x="1828487" y="95450"/>
                  <a:pt x="1744107" y="54691"/>
                </a:cubicBezTo>
                <a:cubicBezTo>
                  <a:pt x="1659727" y="13932"/>
                  <a:pt x="1414207" y="74220"/>
                  <a:pt x="1254187" y="70410"/>
                </a:cubicBezTo>
                <a:cubicBezTo>
                  <a:pt x="1085904" y="46370"/>
                  <a:pt x="1252774" y="67860"/>
                  <a:pt x="968437" y="47550"/>
                </a:cubicBezTo>
                <a:cubicBezTo>
                  <a:pt x="930244" y="44822"/>
                  <a:pt x="892305" y="39173"/>
                  <a:pt x="854137" y="36120"/>
                </a:cubicBezTo>
                <a:cubicBezTo>
                  <a:pt x="797043" y="31552"/>
                  <a:pt x="739837" y="28500"/>
                  <a:pt x="682687" y="24690"/>
                </a:cubicBezTo>
                <a:cubicBezTo>
                  <a:pt x="473137" y="28500"/>
                  <a:pt x="169500" y="-29199"/>
                  <a:pt x="60467" y="19895"/>
                </a:cubicBezTo>
                <a:cubicBezTo>
                  <a:pt x="-48566" y="68989"/>
                  <a:pt x="21801" y="235615"/>
                  <a:pt x="28492" y="319254"/>
                </a:cubicBezTo>
                <a:cubicBezTo>
                  <a:pt x="29453" y="331264"/>
                  <a:pt x="27094" y="309832"/>
                  <a:pt x="27596" y="321870"/>
                </a:cubicBezTo>
                <a:cubicBezTo>
                  <a:pt x="30927" y="401811"/>
                  <a:pt x="15758" y="508800"/>
                  <a:pt x="38131" y="545710"/>
                </a:cubicBezTo>
                <a:close/>
              </a:path>
            </a:pathLst>
          </a:custGeom>
          <a:noFill/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58140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22" grpId="0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abadkézi sokszög: alakzat 4">
            <a:extLst>
              <a:ext uri="{FF2B5EF4-FFF2-40B4-BE49-F238E27FC236}">
                <a16:creationId xmlns:a16="http://schemas.microsoft.com/office/drawing/2014/main" id="{580C1247-44F8-226D-8AF9-2727022AEF46}"/>
              </a:ext>
            </a:extLst>
          </p:cNvPr>
          <p:cNvSpPr/>
          <p:nvPr/>
        </p:nvSpPr>
        <p:spPr>
          <a:xfrm flipH="1">
            <a:off x="6050280" y="594360"/>
            <a:ext cx="45719" cy="3090118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abadkézi sokszög: alakzat 5">
            <a:extLst>
              <a:ext uri="{FF2B5EF4-FFF2-40B4-BE49-F238E27FC236}">
                <a16:creationId xmlns:a16="http://schemas.microsoft.com/office/drawing/2014/main" id="{E5B9EBE1-B11D-8D07-090A-8646BD1DA558}"/>
              </a:ext>
            </a:extLst>
          </p:cNvPr>
          <p:cNvSpPr/>
          <p:nvPr/>
        </p:nvSpPr>
        <p:spPr>
          <a:xfrm rot="5400000" flipH="1">
            <a:off x="6221729" y="-3748406"/>
            <a:ext cx="45719" cy="10012683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9B0D7E18-FF09-4651-0AB8-758C70B09DEF}"/>
              </a:ext>
            </a:extLst>
          </p:cNvPr>
          <p:cNvSpPr txBox="1"/>
          <p:nvPr/>
        </p:nvSpPr>
        <p:spPr>
          <a:xfrm>
            <a:off x="3297554" y="358360"/>
            <a:ext cx="1508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képi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FB105B8-9CC6-A2A2-B4C8-ABA709DD2883}"/>
              </a:ext>
            </a:extLst>
          </p:cNvPr>
          <p:cNvSpPr txBox="1"/>
          <p:nvPr/>
        </p:nvSpPr>
        <p:spPr>
          <a:xfrm>
            <a:off x="6827519" y="358359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konkrét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2E5C5FBA-5F9E-BFA6-1FC3-9DFC7206F91C}"/>
              </a:ext>
            </a:extLst>
          </p:cNvPr>
          <p:cNvSpPr txBox="1"/>
          <p:nvPr/>
        </p:nvSpPr>
        <p:spPr>
          <a:xfrm>
            <a:off x="3825237" y="3644211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tarka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23D2B925-79BB-B1B9-CFBC-A402ECB7BE58}"/>
              </a:ext>
            </a:extLst>
          </p:cNvPr>
          <p:cNvSpPr txBox="1"/>
          <p:nvPr/>
        </p:nvSpPr>
        <p:spPr>
          <a:xfrm>
            <a:off x="3185058" y="2970660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törődött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E224EB6-7761-CBA3-C78C-DC05F2753160}"/>
              </a:ext>
            </a:extLst>
          </p:cNvPr>
          <p:cNvSpPr txBox="1"/>
          <p:nvPr/>
        </p:nvSpPr>
        <p:spPr>
          <a:xfrm>
            <a:off x="3172635" y="2301979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kancsal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31752662-8E76-E730-E107-738392EC0943}"/>
              </a:ext>
            </a:extLst>
          </p:cNvPr>
          <p:cNvSpPr txBox="1"/>
          <p:nvPr/>
        </p:nvSpPr>
        <p:spPr>
          <a:xfrm>
            <a:off x="6317792" y="2288323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emlék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6C6DFCC9-4DCD-198C-F51C-F94703E7562C}"/>
              </a:ext>
            </a:extLst>
          </p:cNvPr>
          <p:cNvSpPr txBox="1"/>
          <p:nvPr/>
        </p:nvSpPr>
        <p:spPr>
          <a:xfrm>
            <a:off x="6345273" y="2994759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csönd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E9D8A18D-148A-6102-7C0F-A20AC782C6B3}"/>
              </a:ext>
            </a:extLst>
          </p:cNvPr>
          <p:cNvSpPr txBox="1"/>
          <p:nvPr/>
        </p:nvSpPr>
        <p:spPr>
          <a:xfrm>
            <a:off x="6333722" y="3772095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képzetek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151F9D4D-2D2D-D0AB-5909-078A42586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2660" y="5192854"/>
            <a:ext cx="998326" cy="1402963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580207F4-16DC-2FFB-110C-4C1E503DF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1376" y="5135704"/>
            <a:ext cx="1007926" cy="1460113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619B7DCD-261B-D47E-1985-7B6B32B6C7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3669" y="3283338"/>
            <a:ext cx="981246" cy="1425823"/>
          </a:xfrm>
          <a:prstGeom prst="rect">
            <a:avLst/>
          </a:prstGeom>
        </p:spPr>
      </p:pic>
      <p:sp>
        <p:nvSpPr>
          <p:cNvPr id="15" name="Szövegdoboz 14">
            <a:extLst>
              <a:ext uri="{FF2B5EF4-FFF2-40B4-BE49-F238E27FC236}">
                <a16:creationId xmlns:a16="http://schemas.microsoft.com/office/drawing/2014/main" id="{6DBDB547-F713-5276-E97D-FA9D2C9B21A8}"/>
              </a:ext>
            </a:extLst>
          </p:cNvPr>
          <p:cNvSpPr txBox="1"/>
          <p:nvPr/>
        </p:nvSpPr>
        <p:spPr>
          <a:xfrm>
            <a:off x="550324" y="4986443"/>
            <a:ext cx="7563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5">
                    <a:lumMod val="40000"/>
                    <a:lumOff val="6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MELLÉKNÉVI METAFORA</a:t>
            </a:r>
          </a:p>
        </p:txBody>
      </p:sp>
      <p:sp>
        <p:nvSpPr>
          <p:cNvPr id="16" name="Szabadkézi sokszög: alakzat 15">
            <a:extLst>
              <a:ext uri="{FF2B5EF4-FFF2-40B4-BE49-F238E27FC236}">
                <a16:creationId xmlns:a16="http://schemas.microsoft.com/office/drawing/2014/main" id="{19967D0C-36BD-29DB-02CD-ECFCEB01F344}"/>
              </a:ext>
            </a:extLst>
          </p:cNvPr>
          <p:cNvSpPr/>
          <p:nvPr/>
        </p:nvSpPr>
        <p:spPr>
          <a:xfrm>
            <a:off x="492434" y="4862270"/>
            <a:ext cx="6952297" cy="982980"/>
          </a:xfrm>
          <a:custGeom>
            <a:avLst/>
            <a:gdLst>
              <a:gd name="connsiteX0" fmla="*/ 78626 w 1747406"/>
              <a:gd name="connsiteY0" fmla="*/ 5302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55766 w 1747406"/>
              <a:gd name="connsiteY16" fmla="*/ 324510 h 599054"/>
              <a:gd name="connsiteX17" fmla="*/ 78626 w 1747406"/>
              <a:gd name="connsiteY17" fmla="*/ 530250 h 599054"/>
              <a:gd name="connsiteX0" fmla="*/ 17000 w 1747406"/>
              <a:gd name="connsiteY0" fmla="*/ 5483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55766 w 1747406"/>
              <a:gd name="connsiteY16" fmla="*/ 324510 h 599054"/>
              <a:gd name="connsiteX17" fmla="*/ 17000 w 1747406"/>
              <a:gd name="connsiteY17" fmla="*/ 548350 h 599054"/>
              <a:gd name="connsiteX0" fmla="*/ 17000 w 1747406"/>
              <a:gd name="connsiteY0" fmla="*/ 5483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6465 w 1747406"/>
              <a:gd name="connsiteY16" fmla="*/ 324510 h 599054"/>
              <a:gd name="connsiteX17" fmla="*/ 17000 w 1747406"/>
              <a:gd name="connsiteY17" fmla="*/ 548350 h 599054"/>
              <a:gd name="connsiteX0" fmla="*/ 42130 w 1772536"/>
              <a:gd name="connsiteY0" fmla="*/ 533778 h 584482"/>
              <a:gd name="connsiteX1" fmla="*/ 160906 w 1772536"/>
              <a:gd name="connsiteY1" fmla="*/ 504248 h 584482"/>
              <a:gd name="connsiteX2" fmla="*/ 469516 w 1772536"/>
              <a:gd name="connsiteY2" fmla="*/ 527108 h 584482"/>
              <a:gd name="connsiteX3" fmla="*/ 595246 w 1772536"/>
              <a:gd name="connsiteY3" fmla="*/ 549968 h 584482"/>
              <a:gd name="connsiteX4" fmla="*/ 766696 w 1772536"/>
              <a:gd name="connsiteY4" fmla="*/ 561398 h 584482"/>
              <a:gd name="connsiteX5" fmla="*/ 972436 w 1772536"/>
              <a:gd name="connsiteY5" fmla="*/ 584258 h 584482"/>
              <a:gd name="connsiteX6" fmla="*/ 1772536 w 1772536"/>
              <a:gd name="connsiteY6" fmla="*/ 572828 h 584482"/>
              <a:gd name="connsiteX7" fmla="*/ 1761106 w 1772536"/>
              <a:gd name="connsiteY7" fmla="*/ 401378 h 584482"/>
              <a:gd name="connsiteX8" fmla="*/ 1749676 w 1772536"/>
              <a:gd name="connsiteY8" fmla="*/ 298508 h 584482"/>
              <a:gd name="connsiteX9" fmla="*/ 1738246 w 1772536"/>
              <a:gd name="connsiteY9" fmla="*/ 69908 h 584482"/>
              <a:gd name="connsiteX10" fmla="*/ 1258186 w 1772536"/>
              <a:gd name="connsiteY10" fmla="*/ 58478 h 584482"/>
              <a:gd name="connsiteX11" fmla="*/ 972436 w 1772536"/>
              <a:gd name="connsiteY11" fmla="*/ 35618 h 584482"/>
              <a:gd name="connsiteX12" fmla="*/ 858136 w 1772536"/>
              <a:gd name="connsiteY12" fmla="*/ 24188 h 584482"/>
              <a:gd name="connsiteX13" fmla="*/ 686686 w 1772536"/>
              <a:gd name="connsiteY13" fmla="*/ 12758 h 584482"/>
              <a:gd name="connsiteX14" fmla="*/ 58036 w 1772536"/>
              <a:gd name="connsiteY14" fmla="*/ 24188 h 584482"/>
              <a:gd name="connsiteX15" fmla="*/ 32491 w 1772536"/>
              <a:gd name="connsiteY15" fmla="*/ 307322 h 584482"/>
              <a:gd name="connsiteX16" fmla="*/ 31595 w 1772536"/>
              <a:gd name="connsiteY16" fmla="*/ 309938 h 584482"/>
              <a:gd name="connsiteX17" fmla="*/ 42130 w 1772536"/>
              <a:gd name="connsiteY17" fmla="*/ 533778 h 584482"/>
              <a:gd name="connsiteX0" fmla="*/ 42130 w 1782423"/>
              <a:gd name="connsiteY0" fmla="*/ 533778 h 584482"/>
              <a:gd name="connsiteX1" fmla="*/ 160906 w 1782423"/>
              <a:gd name="connsiteY1" fmla="*/ 504248 h 584482"/>
              <a:gd name="connsiteX2" fmla="*/ 469516 w 1782423"/>
              <a:gd name="connsiteY2" fmla="*/ 527108 h 584482"/>
              <a:gd name="connsiteX3" fmla="*/ 595246 w 1782423"/>
              <a:gd name="connsiteY3" fmla="*/ 549968 h 584482"/>
              <a:gd name="connsiteX4" fmla="*/ 766696 w 1782423"/>
              <a:gd name="connsiteY4" fmla="*/ 561398 h 584482"/>
              <a:gd name="connsiteX5" fmla="*/ 972436 w 1782423"/>
              <a:gd name="connsiteY5" fmla="*/ 584258 h 584482"/>
              <a:gd name="connsiteX6" fmla="*/ 1772536 w 1782423"/>
              <a:gd name="connsiteY6" fmla="*/ 572828 h 584482"/>
              <a:gd name="connsiteX7" fmla="*/ 1761106 w 1782423"/>
              <a:gd name="connsiteY7" fmla="*/ 401378 h 584482"/>
              <a:gd name="connsiteX8" fmla="*/ 1764466 w 1782423"/>
              <a:gd name="connsiteY8" fmla="*/ 303033 h 584482"/>
              <a:gd name="connsiteX9" fmla="*/ 1738246 w 1782423"/>
              <a:gd name="connsiteY9" fmla="*/ 69908 h 584482"/>
              <a:gd name="connsiteX10" fmla="*/ 1258186 w 1782423"/>
              <a:gd name="connsiteY10" fmla="*/ 58478 h 584482"/>
              <a:gd name="connsiteX11" fmla="*/ 972436 w 1782423"/>
              <a:gd name="connsiteY11" fmla="*/ 35618 h 584482"/>
              <a:gd name="connsiteX12" fmla="*/ 858136 w 1782423"/>
              <a:gd name="connsiteY12" fmla="*/ 24188 h 584482"/>
              <a:gd name="connsiteX13" fmla="*/ 686686 w 1782423"/>
              <a:gd name="connsiteY13" fmla="*/ 12758 h 584482"/>
              <a:gd name="connsiteX14" fmla="*/ 58036 w 1782423"/>
              <a:gd name="connsiteY14" fmla="*/ 24188 h 584482"/>
              <a:gd name="connsiteX15" fmla="*/ 32491 w 1782423"/>
              <a:gd name="connsiteY15" fmla="*/ 307322 h 584482"/>
              <a:gd name="connsiteX16" fmla="*/ 31595 w 1782423"/>
              <a:gd name="connsiteY16" fmla="*/ 309938 h 584482"/>
              <a:gd name="connsiteX17" fmla="*/ 42130 w 1782423"/>
              <a:gd name="connsiteY17" fmla="*/ 533778 h 584482"/>
              <a:gd name="connsiteX0" fmla="*/ 42130 w 1789793"/>
              <a:gd name="connsiteY0" fmla="*/ 533778 h 584482"/>
              <a:gd name="connsiteX1" fmla="*/ 160906 w 1789793"/>
              <a:gd name="connsiteY1" fmla="*/ 504248 h 584482"/>
              <a:gd name="connsiteX2" fmla="*/ 469516 w 1789793"/>
              <a:gd name="connsiteY2" fmla="*/ 527108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27108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49732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49732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38131 w 1785794"/>
              <a:gd name="connsiteY0" fmla="*/ 545710 h 596414"/>
              <a:gd name="connsiteX1" fmla="*/ 161837 w 1785794"/>
              <a:gd name="connsiteY1" fmla="*/ 543329 h 596414"/>
              <a:gd name="connsiteX2" fmla="*/ 465517 w 1785794"/>
              <a:gd name="connsiteY2" fmla="*/ 561664 h 596414"/>
              <a:gd name="connsiteX3" fmla="*/ 591247 w 1785794"/>
              <a:gd name="connsiteY3" fmla="*/ 561900 h 596414"/>
              <a:gd name="connsiteX4" fmla="*/ 762697 w 1785794"/>
              <a:gd name="connsiteY4" fmla="*/ 573330 h 596414"/>
              <a:gd name="connsiteX5" fmla="*/ 968437 w 1785794"/>
              <a:gd name="connsiteY5" fmla="*/ 596190 h 596414"/>
              <a:gd name="connsiteX6" fmla="*/ 1768537 w 1785794"/>
              <a:gd name="connsiteY6" fmla="*/ 584760 h 596414"/>
              <a:gd name="connsiteX7" fmla="*/ 1757107 w 1785794"/>
              <a:gd name="connsiteY7" fmla="*/ 413310 h 596414"/>
              <a:gd name="connsiteX8" fmla="*/ 1760467 w 1785794"/>
              <a:gd name="connsiteY8" fmla="*/ 314965 h 596414"/>
              <a:gd name="connsiteX9" fmla="*/ 1744107 w 1785794"/>
              <a:gd name="connsiteY9" fmla="*/ 54691 h 596414"/>
              <a:gd name="connsiteX10" fmla="*/ 1254187 w 1785794"/>
              <a:gd name="connsiteY10" fmla="*/ 70410 h 596414"/>
              <a:gd name="connsiteX11" fmla="*/ 968437 w 1785794"/>
              <a:gd name="connsiteY11" fmla="*/ 47550 h 596414"/>
              <a:gd name="connsiteX12" fmla="*/ 854137 w 1785794"/>
              <a:gd name="connsiteY12" fmla="*/ 36120 h 596414"/>
              <a:gd name="connsiteX13" fmla="*/ 682687 w 1785794"/>
              <a:gd name="connsiteY13" fmla="*/ 24690 h 596414"/>
              <a:gd name="connsiteX14" fmla="*/ 60467 w 1785794"/>
              <a:gd name="connsiteY14" fmla="*/ 19895 h 596414"/>
              <a:gd name="connsiteX15" fmla="*/ 28492 w 1785794"/>
              <a:gd name="connsiteY15" fmla="*/ 319254 h 596414"/>
              <a:gd name="connsiteX16" fmla="*/ 27596 w 1785794"/>
              <a:gd name="connsiteY16" fmla="*/ 321870 h 596414"/>
              <a:gd name="connsiteX17" fmla="*/ 38131 w 1785794"/>
              <a:gd name="connsiteY17" fmla="*/ 545710 h 596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85794" h="596414">
                <a:moveTo>
                  <a:pt x="38131" y="545710"/>
                </a:moveTo>
                <a:cubicBezTo>
                  <a:pt x="60504" y="582620"/>
                  <a:pt x="90606" y="540670"/>
                  <a:pt x="161837" y="543329"/>
                </a:cubicBezTo>
                <a:cubicBezTo>
                  <a:pt x="233068" y="545988"/>
                  <a:pt x="393949" y="558569"/>
                  <a:pt x="465517" y="561664"/>
                </a:cubicBezTo>
                <a:cubicBezTo>
                  <a:pt x="537085" y="564759"/>
                  <a:pt x="541717" y="559956"/>
                  <a:pt x="591247" y="561900"/>
                </a:cubicBezTo>
                <a:cubicBezTo>
                  <a:pt x="640777" y="563844"/>
                  <a:pt x="705547" y="569520"/>
                  <a:pt x="762697" y="573330"/>
                </a:cubicBezTo>
                <a:cubicBezTo>
                  <a:pt x="843606" y="600300"/>
                  <a:pt x="821660" y="596190"/>
                  <a:pt x="968437" y="596190"/>
                </a:cubicBezTo>
                <a:cubicBezTo>
                  <a:pt x="1235164" y="596190"/>
                  <a:pt x="1501837" y="588570"/>
                  <a:pt x="1768537" y="584760"/>
                </a:cubicBezTo>
                <a:cubicBezTo>
                  <a:pt x="1764727" y="527610"/>
                  <a:pt x="1758452" y="458276"/>
                  <a:pt x="1757107" y="413310"/>
                </a:cubicBezTo>
                <a:cubicBezTo>
                  <a:pt x="1755762" y="368344"/>
                  <a:pt x="1762634" y="374735"/>
                  <a:pt x="1760467" y="314965"/>
                </a:cubicBezTo>
                <a:cubicBezTo>
                  <a:pt x="1758300" y="255195"/>
                  <a:pt x="1828487" y="95450"/>
                  <a:pt x="1744107" y="54691"/>
                </a:cubicBezTo>
                <a:cubicBezTo>
                  <a:pt x="1659727" y="13932"/>
                  <a:pt x="1414207" y="74220"/>
                  <a:pt x="1254187" y="70410"/>
                </a:cubicBezTo>
                <a:cubicBezTo>
                  <a:pt x="1085904" y="46370"/>
                  <a:pt x="1252774" y="67860"/>
                  <a:pt x="968437" y="47550"/>
                </a:cubicBezTo>
                <a:cubicBezTo>
                  <a:pt x="930244" y="44822"/>
                  <a:pt x="892305" y="39173"/>
                  <a:pt x="854137" y="36120"/>
                </a:cubicBezTo>
                <a:cubicBezTo>
                  <a:pt x="797043" y="31552"/>
                  <a:pt x="739837" y="28500"/>
                  <a:pt x="682687" y="24690"/>
                </a:cubicBezTo>
                <a:cubicBezTo>
                  <a:pt x="473137" y="28500"/>
                  <a:pt x="169500" y="-29199"/>
                  <a:pt x="60467" y="19895"/>
                </a:cubicBezTo>
                <a:cubicBezTo>
                  <a:pt x="-48566" y="68989"/>
                  <a:pt x="21801" y="235615"/>
                  <a:pt x="28492" y="319254"/>
                </a:cubicBezTo>
                <a:cubicBezTo>
                  <a:pt x="29453" y="331264"/>
                  <a:pt x="27094" y="309832"/>
                  <a:pt x="27596" y="321870"/>
                </a:cubicBezTo>
                <a:cubicBezTo>
                  <a:pt x="30927" y="401811"/>
                  <a:pt x="15758" y="508800"/>
                  <a:pt x="38131" y="545710"/>
                </a:cubicBezTo>
                <a:close/>
              </a:path>
            </a:pathLst>
          </a:custGeom>
          <a:noFill/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D73C728B-D32A-B40E-479B-080CB1002AA6}"/>
              </a:ext>
            </a:extLst>
          </p:cNvPr>
          <p:cNvSpPr/>
          <p:nvPr/>
        </p:nvSpPr>
        <p:spPr>
          <a:xfrm>
            <a:off x="687708" y="1257935"/>
            <a:ext cx="5436865" cy="3451226"/>
          </a:xfrm>
          <a:prstGeom prst="ellipse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687B6674-996F-81AF-0BB5-795FC7A9A9BC}"/>
              </a:ext>
            </a:extLst>
          </p:cNvPr>
          <p:cNvSpPr txBox="1"/>
          <p:nvPr/>
        </p:nvSpPr>
        <p:spPr>
          <a:xfrm>
            <a:off x="943546" y="1605986"/>
            <a:ext cx="5504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vattacukor-édes</a:t>
            </a: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9A3DBFC6-233B-E41E-2D63-3D0ADE47732F}"/>
              </a:ext>
            </a:extLst>
          </p:cNvPr>
          <p:cNvSpPr txBox="1"/>
          <p:nvPr/>
        </p:nvSpPr>
        <p:spPr>
          <a:xfrm>
            <a:off x="6289217" y="1618790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emlék</a:t>
            </a:r>
          </a:p>
        </p:txBody>
      </p:sp>
      <p:pic>
        <p:nvPicPr>
          <p:cNvPr id="20" name="Kép 19">
            <a:extLst>
              <a:ext uri="{FF2B5EF4-FFF2-40B4-BE49-F238E27FC236}">
                <a16:creationId xmlns:a16="http://schemas.microsoft.com/office/drawing/2014/main" id="{EBCF1049-BB95-D877-CE9D-78F068A44C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4650" y="5364318"/>
            <a:ext cx="1408298" cy="123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215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abadkézi sokszög: alakzat 4">
            <a:extLst>
              <a:ext uri="{FF2B5EF4-FFF2-40B4-BE49-F238E27FC236}">
                <a16:creationId xmlns:a16="http://schemas.microsoft.com/office/drawing/2014/main" id="{580C1247-44F8-226D-8AF9-2727022AEF46}"/>
              </a:ext>
            </a:extLst>
          </p:cNvPr>
          <p:cNvSpPr/>
          <p:nvPr/>
        </p:nvSpPr>
        <p:spPr>
          <a:xfrm flipH="1">
            <a:off x="8180084" y="364801"/>
            <a:ext cx="45719" cy="3726675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9B0D7E18-FF09-4651-0AB8-758C70B09DEF}"/>
              </a:ext>
            </a:extLst>
          </p:cNvPr>
          <p:cNvSpPr txBox="1"/>
          <p:nvPr/>
        </p:nvSpPr>
        <p:spPr>
          <a:xfrm>
            <a:off x="5742145" y="319545"/>
            <a:ext cx="2942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konkrét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FB105B8-9CC6-A2A2-B4C8-ABA709DD2883}"/>
              </a:ext>
            </a:extLst>
          </p:cNvPr>
          <p:cNvSpPr txBox="1"/>
          <p:nvPr/>
        </p:nvSpPr>
        <p:spPr>
          <a:xfrm>
            <a:off x="9128008" y="373715"/>
            <a:ext cx="1836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képi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23D2B925-79BB-B1B9-CFBC-A402ECB7BE58}"/>
              </a:ext>
            </a:extLst>
          </p:cNvPr>
          <p:cNvSpPr txBox="1"/>
          <p:nvPr/>
        </p:nvSpPr>
        <p:spPr>
          <a:xfrm>
            <a:off x="6349066" y="2423502"/>
            <a:ext cx="2253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hang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6C6DFCC9-4DCD-198C-F51C-F94703E7562C}"/>
              </a:ext>
            </a:extLst>
          </p:cNvPr>
          <p:cNvSpPr txBox="1"/>
          <p:nvPr/>
        </p:nvSpPr>
        <p:spPr>
          <a:xfrm>
            <a:off x="8514283" y="2512072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fennakad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E9D8A18D-148A-6102-7C0F-A20AC782C6B3}"/>
              </a:ext>
            </a:extLst>
          </p:cNvPr>
          <p:cNvSpPr txBox="1"/>
          <p:nvPr/>
        </p:nvSpPr>
        <p:spPr>
          <a:xfrm>
            <a:off x="8549259" y="3288047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megszegik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6DBDB547-F713-5276-E97D-FA9D2C9B21A8}"/>
              </a:ext>
            </a:extLst>
          </p:cNvPr>
          <p:cNvSpPr txBox="1"/>
          <p:nvPr/>
        </p:nvSpPr>
        <p:spPr>
          <a:xfrm>
            <a:off x="1334332" y="726090"/>
            <a:ext cx="3564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5">
                    <a:lumMod val="40000"/>
                    <a:lumOff val="6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IGEI METAFORA</a:t>
            </a:r>
          </a:p>
        </p:txBody>
      </p:sp>
      <p:sp>
        <p:nvSpPr>
          <p:cNvPr id="16" name="Szabadkézi sokszög: alakzat 15">
            <a:extLst>
              <a:ext uri="{FF2B5EF4-FFF2-40B4-BE49-F238E27FC236}">
                <a16:creationId xmlns:a16="http://schemas.microsoft.com/office/drawing/2014/main" id="{19967D0C-36BD-29DB-02CD-ECFCEB01F344}"/>
              </a:ext>
            </a:extLst>
          </p:cNvPr>
          <p:cNvSpPr/>
          <p:nvPr/>
        </p:nvSpPr>
        <p:spPr>
          <a:xfrm>
            <a:off x="1181482" y="722804"/>
            <a:ext cx="3501415" cy="1695819"/>
          </a:xfrm>
          <a:custGeom>
            <a:avLst/>
            <a:gdLst>
              <a:gd name="connsiteX0" fmla="*/ 78626 w 1747406"/>
              <a:gd name="connsiteY0" fmla="*/ 5302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55766 w 1747406"/>
              <a:gd name="connsiteY16" fmla="*/ 324510 h 599054"/>
              <a:gd name="connsiteX17" fmla="*/ 78626 w 1747406"/>
              <a:gd name="connsiteY17" fmla="*/ 530250 h 599054"/>
              <a:gd name="connsiteX0" fmla="*/ 17000 w 1747406"/>
              <a:gd name="connsiteY0" fmla="*/ 5483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55766 w 1747406"/>
              <a:gd name="connsiteY16" fmla="*/ 324510 h 599054"/>
              <a:gd name="connsiteX17" fmla="*/ 17000 w 1747406"/>
              <a:gd name="connsiteY17" fmla="*/ 548350 h 599054"/>
              <a:gd name="connsiteX0" fmla="*/ 17000 w 1747406"/>
              <a:gd name="connsiteY0" fmla="*/ 5483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6465 w 1747406"/>
              <a:gd name="connsiteY16" fmla="*/ 324510 h 599054"/>
              <a:gd name="connsiteX17" fmla="*/ 17000 w 1747406"/>
              <a:gd name="connsiteY17" fmla="*/ 548350 h 599054"/>
              <a:gd name="connsiteX0" fmla="*/ 42130 w 1772536"/>
              <a:gd name="connsiteY0" fmla="*/ 533778 h 584482"/>
              <a:gd name="connsiteX1" fmla="*/ 160906 w 1772536"/>
              <a:gd name="connsiteY1" fmla="*/ 504248 h 584482"/>
              <a:gd name="connsiteX2" fmla="*/ 469516 w 1772536"/>
              <a:gd name="connsiteY2" fmla="*/ 527108 h 584482"/>
              <a:gd name="connsiteX3" fmla="*/ 595246 w 1772536"/>
              <a:gd name="connsiteY3" fmla="*/ 549968 h 584482"/>
              <a:gd name="connsiteX4" fmla="*/ 766696 w 1772536"/>
              <a:gd name="connsiteY4" fmla="*/ 561398 h 584482"/>
              <a:gd name="connsiteX5" fmla="*/ 972436 w 1772536"/>
              <a:gd name="connsiteY5" fmla="*/ 584258 h 584482"/>
              <a:gd name="connsiteX6" fmla="*/ 1772536 w 1772536"/>
              <a:gd name="connsiteY6" fmla="*/ 572828 h 584482"/>
              <a:gd name="connsiteX7" fmla="*/ 1761106 w 1772536"/>
              <a:gd name="connsiteY7" fmla="*/ 401378 h 584482"/>
              <a:gd name="connsiteX8" fmla="*/ 1749676 w 1772536"/>
              <a:gd name="connsiteY8" fmla="*/ 298508 h 584482"/>
              <a:gd name="connsiteX9" fmla="*/ 1738246 w 1772536"/>
              <a:gd name="connsiteY9" fmla="*/ 69908 h 584482"/>
              <a:gd name="connsiteX10" fmla="*/ 1258186 w 1772536"/>
              <a:gd name="connsiteY10" fmla="*/ 58478 h 584482"/>
              <a:gd name="connsiteX11" fmla="*/ 972436 w 1772536"/>
              <a:gd name="connsiteY11" fmla="*/ 35618 h 584482"/>
              <a:gd name="connsiteX12" fmla="*/ 858136 w 1772536"/>
              <a:gd name="connsiteY12" fmla="*/ 24188 h 584482"/>
              <a:gd name="connsiteX13" fmla="*/ 686686 w 1772536"/>
              <a:gd name="connsiteY13" fmla="*/ 12758 h 584482"/>
              <a:gd name="connsiteX14" fmla="*/ 58036 w 1772536"/>
              <a:gd name="connsiteY14" fmla="*/ 24188 h 584482"/>
              <a:gd name="connsiteX15" fmla="*/ 32491 w 1772536"/>
              <a:gd name="connsiteY15" fmla="*/ 307322 h 584482"/>
              <a:gd name="connsiteX16" fmla="*/ 31595 w 1772536"/>
              <a:gd name="connsiteY16" fmla="*/ 309938 h 584482"/>
              <a:gd name="connsiteX17" fmla="*/ 42130 w 1772536"/>
              <a:gd name="connsiteY17" fmla="*/ 533778 h 584482"/>
              <a:gd name="connsiteX0" fmla="*/ 42130 w 1782423"/>
              <a:gd name="connsiteY0" fmla="*/ 533778 h 584482"/>
              <a:gd name="connsiteX1" fmla="*/ 160906 w 1782423"/>
              <a:gd name="connsiteY1" fmla="*/ 504248 h 584482"/>
              <a:gd name="connsiteX2" fmla="*/ 469516 w 1782423"/>
              <a:gd name="connsiteY2" fmla="*/ 527108 h 584482"/>
              <a:gd name="connsiteX3" fmla="*/ 595246 w 1782423"/>
              <a:gd name="connsiteY3" fmla="*/ 549968 h 584482"/>
              <a:gd name="connsiteX4" fmla="*/ 766696 w 1782423"/>
              <a:gd name="connsiteY4" fmla="*/ 561398 h 584482"/>
              <a:gd name="connsiteX5" fmla="*/ 972436 w 1782423"/>
              <a:gd name="connsiteY5" fmla="*/ 584258 h 584482"/>
              <a:gd name="connsiteX6" fmla="*/ 1772536 w 1782423"/>
              <a:gd name="connsiteY6" fmla="*/ 572828 h 584482"/>
              <a:gd name="connsiteX7" fmla="*/ 1761106 w 1782423"/>
              <a:gd name="connsiteY7" fmla="*/ 401378 h 584482"/>
              <a:gd name="connsiteX8" fmla="*/ 1764466 w 1782423"/>
              <a:gd name="connsiteY8" fmla="*/ 303033 h 584482"/>
              <a:gd name="connsiteX9" fmla="*/ 1738246 w 1782423"/>
              <a:gd name="connsiteY9" fmla="*/ 69908 h 584482"/>
              <a:gd name="connsiteX10" fmla="*/ 1258186 w 1782423"/>
              <a:gd name="connsiteY10" fmla="*/ 58478 h 584482"/>
              <a:gd name="connsiteX11" fmla="*/ 972436 w 1782423"/>
              <a:gd name="connsiteY11" fmla="*/ 35618 h 584482"/>
              <a:gd name="connsiteX12" fmla="*/ 858136 w 1782423"/>
              <a:gd name="connsiteY12" fmla="*/ 24188 h 584482"/>
              <a:gd name="connsiteX13" fmla="*/ 686686 w 1782423"/>
              <a:gd name="connsiteY13" fmla="*/ 12758 h 584482"/>
              <a:gd name="connsiteX14" fmla="*/ 58036 w 1782423"/>
              <a:gd name="connsiteY14" fmla="*/ 24188 h 584482"/>
              <a:gd name="connsiteX15" fmla="*/ 32491 w 1782423"/>
              <a:gd name="connsiteY15" fmla="*/ 307322 h 584482"/>
              <a:gd name="connsiteX16" fmla="*/ 31595 w 1782423"/>
              <a:gd name="connsiteY16" fmla="*/ 309938 h 584482"/>
              <a:gd name="connsiteX17" fmla="*/ 42130 w 1782423"/>
              <a:gd name="connsiteY17" fmla="*/ 533778 h 584482"/>
              <a:gd name="connsiteX0" fmla="*/ 42130 w 1789793"/>
              <a:gd name="connsiteY0" fmla="*/ 533778 h 584482"/>
              <a:gd name="connsiteX1" fmla="*/ 160906 w 1789793"/>
              <a:gd name="connsiteY1" fmla="*/ 504248 h 584482"/>
              <a:gd name="connsiteX2" fmla="*/ 469516 w 1789793"/>
              <a:gd name="connsiteY2" fmla="*/ 527108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27108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49732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49732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38131 w 1785794"/>
              <a:gd name="connsiteY0" fmla="*/ 545710 h 596414"/>
              <a:gd name="connsiteX1" fmla="*/ 161837 w 1785794"/>
              <a:gd name="connsiteY1" fmla="*/ 543329 h 596414"/>
              <a:gd name="connsiteX2" fmla="*/ 465517 w 1785794"/>
              <a:gd name="connsiteY2" fmla="*/ 561664 h 596414"/>
              <a:gd name="connsiteX3" fmla="*/ 591247 w 1785794"/>
              <a:gd name="connsiteY3" fmla="*/ 561900 h 596414"/>
              <a:gd name="connsiteX4" fmla="*/ 762697 w 1785794"/>
              <a:gd name="connsiteY4" fmla="*/ 573330 h 596414"/>
              <a:gd name="connsiteX5" fmla="*/ 968437 w 1785794"/>
              <a:gd name="connsiteY5" fmla="*/ 596190 h 596414"/>
              <a:gd name="connsiteX6" fmla="*/ 1768537 w 1785794"/>
              <a:gd name="connsiteY6" fmla="*/ 584760 h 596414"/>
              <a:gd name="connsiteX7" fmla="*/ 1757107 w 1785794"/>
              <a:gd name="connsiteY7" fmla="*/ 413310 h 596414"/>
              <a:gd name="connsiteX8" fmla="*/ 1760467 w 1785794"/>
              <a:gd name="connsiteY8" fmla="*/ 314965 h 596414"/>
              <a:gd name="connsiteX9" fmla="*/ 1744107 w 1785794"/>
              <a:gd name="connsiteY9" fmla="*/ 54691 h 596414"/>
              <a:gd name="connsiteX10" fmla="*/ 1254187 w 1785794"/>
              <a:gd name="connsiteY10" fmla="*/ 70410 h 596414"/>
              <a:gd name="connsiteX11" fmla="*/ 968437 w 1785794"/>
              <a:gd name="connsiteY11" fmla="*/ 47550 h 596414"/>
              <a:gd name="connsiteX12" fmla="*/ 854137 w 1785794"/>
              <a:gd name="connsiteY12" fmla="*/ 36120 h 596414"/>
              <a:gd name="connsiteX13" fmla="*/ 682687 w 1785794"/>
              <a:gd name="connsiteY13" fmla="*/ 24690 h 596414"/>
              <a:gd name="connsiteX14" fmla="*/ 60467 w 1785794"/>
              <a:gd name="connsiteY14" fmla="*/ 19895 h 596414"/>
              <a:gd name="connsiteX15" fmla="*/ 28492 w 1785794"/>
              <a:gd name="connsiteY15" fmla="*/ 319254 h 596414"/>
              <a:gd name="connsiteX16" fmla="*/ 27596 w 1785794"/>
              <a:gd name="connsiteY16" fmla="*/ 321870 h 596414"/>
              <a:gd name="connsiteX17" fmla="*/ 38131 w 1785794"/>
              <a:gd name="connsiteY17" fmla="*/ 545710 h 596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85794" h="596414">
                <a:moveTo>
                  <a:pt x="38131" y="545710"/>
                </a:moveTo>
                <a:cubicBezTo>
                  <a:pt x="60504" y="582620"/>
                  <a:pt x="90606" y="540670"/>
                  <a:pt x="161837" y="543329"/>
                </a:cubicBezTo>
                <a:cubicBezTo>
                  <a:pt x="233068" y="545988"/>
                  <a:pt x="393949" y="558569"/>
                  <a:pt x="465517" y="561664"/>
                </a:cubicBezTo>
                <a:cubicBezTo>
                  <a:pt x="537085" y="564759"/>
                  <a:pt x="541717" y="559956"/>
                  <a:pt x="591247" y="561900"/>
                </a:cubicBezTo>
                <a:cubicBezTo>
                  <a:pt x="640777" y="563844"/>
                  <a:pt x="705547" y="569520"/>
                  <a:pt x="762697" y="573330"/>
                </a:cubicBezTo>
                <a:cubicBezTo>
                  <a:pt x="843606" y="600300"/>
                  <a:pt x="821660" y="596190"/>
                  <a:pt x="968437" y="596190"/>
                </a:cubicBezTo>
                <a:cubicBezTo>
                  <a:pt x="1235164" y="596190"/>
                  <a:pt x="1501837" y="588570"/>
                  <a:pt x="1768537" y="584760"/>
                </a:cubicBezTo>
                <a:cubicBezTo>
                  <a:pt x="1764727" y="527610"/>
                  <a:pt x="1758452" y="458276"/>
                  <a:pt x="1757107" y="413310"/>
                </a:cubicBezTo>
                <a:cubicBezTo>
                  <a:pt x="1755762" y="368344"/>
                  <a:pt x="1762634" y="374735"/>
                  <a:pt x="1760467" y="314965"/>
                </a:cubicBezTo>
                <a:cubicBezTo>
                  <a:pt x="1758300" y="255195"/>
                  <a:pt x="1828487" y="95450"/>
                  <a:pt x="1744107" y="54691"/>
                </a:cubicBezTo>
                <a:cubicBezTo>
                  <a:pt x="1659727" y="13932"/>
                  <a:pt x="1414207" y="74220"/>
                  <a:pt x="1254187" y="70410"/>
                </a:cubicBezTo>
                <a:cubicBezTo>
                  <a:pt x="1085904" y="46370"/>
                  <a:pt x="1252774" y="67860"/>
                  <a:pt x="968437" y="47550"/>
                </a:cubicBezTo>
                <a:cubicBezTo>
                  <a:pt x="930244" y="44822"/>
                  <a:pt x="892305" y="39173"/>
                  <a:pt x="854137" y="36120"/>
                </a:cubicBezTo>
                <a:cubicBezTo>
                  <a:pt x="797043" y="31552"/>
                  <a:pt x="739837" y="28500"/>
                  <a:pt x="682687" y="24690"/>
                </a:cubicBezTo>
                <a:cubicBezTo>
                  <a:pt x="473137" y="28500"/>
                  <a:pt x="169500" y="-29199"/>
                  <a:pt x="60467" y="19895"/>
                </a:cubicBezTo>
                <a:cubicBezTo>
                  <a:pt x="-48566" y="68989"/>
                  <a:pt x="21801" y="235615"/>
                  <a:pt x="28492" y="319254"/>
                </a:cubicBezTo>
                <a:cubicBezTo>
                  <a:pt x="29453" y="331264"/>
                  <a:pt x="27094" y="309832"/>
                  <a:pt x="27596" y="321870"/>
                </a:cubicBezTo>
                <a:cubicBezTo>
                  <a:pt x="30927" y="401811"/>
                  <a:pt x="15758" y="508800"/>
                  <a:pt x="38131" y="545710"/>
                </a:cubicBezTo>
                <a:close/>
              </a:path>
            </a:pathLst>
          </a:custGeom>
          <a:noFill/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" name="Szabadkézi sokszög: alakzat 1">
            <a:extLst>
              <a:ext uri="{FF2B5EF4-FFF2-40B4-BE49-F238E27FC236}">
                <a16:creationId xmlns:a16="http://schemas.microsoft.com/office/drawing/2014/main" id="{ADC811DE-C63F-2C2C-525E-14F670BA2863}"/>
              </a:ext>
            </a:extLst>
          </p:cNvPr>
          <p:cNvSpPr/>
          <p:nvPr/>
        </p:nvSpPr>
        <p:spPr>
          <a:xfrm rot="5400000">
            <a:off x="8496186" y="-1581353"/>
            <a:ext cx="45719" cy="6030992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997F80A8-E554-BF80-E66F-7ACE07103109}"/>
              </a:ext>
            </a:extLst>
          </p:cNvPr>
          <p:cNvSpPr txBox="1"/>
          <p:nvPr/>
        </p:nvSpPr>
        <p:spPr>
          <a:xfrm>
            <a:off x="8396020" y="1712682"/>
            <a:ext cx="37569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bennszakad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DECCD3FB-4DD7-F155-3799-995ED1584C4C}"/>
              </a:ext>
            </a:extLst>
          </p:cNvPr>
          <p:cNvSpPr txBox="1"/>
          <p:nvPr/>
        </p:nvSpPr>
        <p:spPr>
          <a:xfrm>
            <a:off x="6746032" y="1578304"/>
            <a:ext cx="2253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szó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B4191D00-3F28-7435-C581-24BCD8181F43}"/>
              </a:ext>
            </a:extLst>
          </p:cNvPr>
          <p:cNvSpPr txBox="1"/>
          <p:nvPr/>
        </p:nvSpPr>
        <p:spPr>
          <a:xfrm>
            <a:off x="5713181" y="3318632"/>
            <a:ext cx="30002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 err="1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lehellet</a:t>
            </a:r>
            <a:endParaRPr lang="hu-HU" sz="4800" dirty="0">
              <a:solidFill>
                <a:schemeClr val="bg1"/>
              </a:solidFill>
              <a:latin typeface="Dreaming Outloud Script Pro" panose="03050502040304050704" pitchFamily="66" charset="0"/>
              <a:cs typeface="Dreaming Outloud Script Pro" panose="030505020403040507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75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3F52AD6-3443-4CB9-8B82-8501196EC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499" y="800100"/>
            <a:ext cx="4953001" cy="1023938"/>
          </a:xfrm>
        </p:spPr>
        <p:txBody>
          <a:bodyPr>
            <a:normAutofit fontScale="90000"/>
          </a:bodyPr>
          <a:lstStyle/>
          <a:p>
            <a:r>
              <a:rPr lang="hu-HU" sz="8000" b="1" dirty="0">
                <a:solidFill>
                  <a:srgbClr val="FFFF00"/>
                </a:solidFill>
              </a:rPr>
              <a:t>ALLEGÓRIA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E1C16FF8-55FA-412A-9BA5-F72AB31349F2}"/>
              </a:ext>
            </a:extLst>
          </p:cNvPr>
          <p:cNvSpPr/>
          <p:nvPr/>
        </p:nvSpPr>
        <p:spPr>
          <a:xfrm>
            <a:off x="1019175" y="1824038"/>
            <a:ext cx="10153650" cy="4000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/>
              <a:t>ALAPJA EGY HASONLAT VAGY EGY METAFORA: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DD3AE463-091A-43BC-BE26-FFACC2D2946F}"/>
              </a:ext>
            </a:extLst>
          </p:cNvPr>
          <p:cNvSpPr/>
          <p:nvPr/>
        </p:nvSpPr>
        <p:spPr>
          <a:xfrm>
            <a:off x="1257300" y="2647951"/>
            <a:ext cx="10153650" cy="4000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/>
              <a:t>PL: </a:t>
            </a:r>
            <a:r>
              <a:rPr lang="hu-HU" sz="3200" b="1" dirty="0">
                <a:solidFill>
                  <a:srgbClr val="FFFF00"/>
                </a:solidFill>
              </a:rPr>
              <a:t>„AZ ÉLET (olyan mint) EGY BÁL.”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DA9550FD-C63E-45D2-9A4B-E9E656C842A7}"/>
              </a:ext>
            </a:extLst>
          </p:cNvPr>
          <p:cNvSpPr/>
          <p:nvPr/>
        </p:nvSpPr>
        <p:spPr>
          <a:xfrm>
            <a:off x="1257300" y="3343276"/>
            <a:ext cx="10153650" cy="4000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/>
              <a:t>EZT A KÉPET TOVÁBB BONTJA, RÉSZLETEZI: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5BC349F1-0ECE-4F8C-938E-696E4C675D40}"/>
              </a:ext>
            </a:extLst>
          </p:cNvPr>
          <p:cNvSpPr/>
          <p:nvPr/>
        </p:nvSpPr>
        <p:spPr>
          <a:xfrm>
            <a:off x="1257300" y="4038600"/>
            <a:ext cx="10020300" cy="23621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Tx/>
              <a:buChar char="-"/>
            </a:pPr>
            <a:r>
              <a:rPr lang="hu-HU" sz="3200" b="1" dirty="0">
                <a:solidFill>
                  <a:srgbClr val="FFFF00"/>
                </a:solidFill>
              </a:rPr>
              <a:t>HOL EZZEL, HOL AZZAL PERDÜLÜNK TÁNCRA</a:t>
            </a:r>
          </a:p>
          <a:p>
            <a:pPr marL="457200" indent="-457200" algn="ctr">
              <a:buFontTx/>
              <a:buChar char="-"/>
            </a:pPr>
            <a:r>
              <a:rPr lang="hu-HU" sz="3200" b="1" dirty="0">
                <a:solidFill>
                  <a:srgbClr val="FFFF00"/>
                </a:solidFill>
              </a:rPr>
              <a:t>VAN, HOGY ELESÜNK, VAGY A LÁBUNKRA LÉPNEK</a:t>
            </a:r>
          </a:p>
          <a:p>
            <a:pPr marL="457200" indent="-457200" algn="ctr">
              <a:buFontTx/>
              <a:buChar char="-"/>
            </a:pPr>
            <a:r>
              <a:rPr lang="hu-HU" sz="3200" b="1" dirty="0">
                <a:solidFill>
                  <a:srgbClr val="FFFF00"/>
                </a:solidFill>
              </a:rPr>
              <a:t>NÉHA ELHALLGAT A ZENE ÉS PIHENÜNK</a:t>
            </a:r>
          </a:p>
          <a:p>
            <a:pPr marL="457200" indent="-457200" algn="ctr">
              <a:buFontTx/>
              <a:buChar char="-"/>
            </a:pPr>
            <a:r>
              <a:rPr lang="hu-HU" sz="3200" b="1" dirty="0">
                <a:solidFill>
                  <a:srgbClr val="FFFF00"/>
                </a:solidFill>
              </a:rPr>
              <a:t>LESZ, AKI HAMARABB ELMEGY STB.</a:t>
            </a:r>
            <a:endParaRPr lang="hu-HU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59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226</Words>
  <Application>Microsoft Office PowerPoint</Application>
  <PresentationFormat>Szélesvásznú</PresentationFormat>
  <Paragraphs>77</Paragraphs>
  <Slides>10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6" baseType="lpstr">
      <vt:lpstr>DotumChe</vt:lpstr>
      <vt:lpstr>Arial</vt:lpstr>
      <vt:lpstr>Calibri</vt:lpstr>
      <vt:lpstr>Calibri Light</vt:lpstr>
      <vt:lpstr>Dreaming Outloud Script Pro</vt:lpstr>
      <vt:lpstr>Office-téma</vt:lpstr>
      <vt:lpstr>A metafora és az allegória</vt:lpstr>
      <vt:lpstr>Metafora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ALLEGÓRIA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Terdikné Takács Szilvia Dr.</dc:creator>
  <cp:lastModifiedBy>Takács Szilvia</cp:lastModifiedBy>
  <cp:revision>6</cp:revision>
  <dcterms:created xsi:type="dcterms:W3CDTF">2023-05-15T17:24:00Z</dcterms:created>
  <dcterms:modified xsi:type="dcterms:W3CDTF">2026-02-19T21:13:50Z</dcterms:modified>
</cp:coreProperties>
</file>