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Üdvözöljük" id="{E75E278A-FF0E-49A4-B170-79828D63BBAD}">
          <p14:sldIdLst>
            <p14:sldId id="256"/>
            <p14:sldId id="257"/>
            <p14:sldId id="258"/>
            <p14:sldId id="259"/>
          </p14:sldIdLst>
        </p14:section>
        <p14:section name="Tervezés, Alakváltás, Jegyzetelés, Közös munka másokkal, Mutasd meg" id="{B9B51309-D148-4332-87C2-07BE32FBCA3B}">
          <p14:sldIdLst/>
        </p14:section>
        <p14:section name="További információ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zerző" initials="S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62F"/>
    <a:srgbClr val="D24726"/>
    <a:srgbClr val="404040"/>
    <a:srgbClr val="FF9B45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41" autoAdjust="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39A21C-A1A5-4A14-B599-E5048DE2B437}" type="datetime1">
              <a:rPr lang="hu-HU" smtClean="0"/>
              <a:t>2025. 02. 01.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F2D63C-D69B-43F0-99E8-FBA555834845}" type="datetime1">
              <a:rPr lang="hu-HU" noProof="0" smtClean="0"/>
              <a:t>2025. 02. 01.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cxnSp>
        <p:nvCxnSpPr>
          <p:cNvPr id="12" name="Egyenes összekötő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247D218-6346-4044-AEAA-DF98E7B01E95}" type="datetime1">
              <a:rPr lang="hu-HU" noProof="0" smtClean="0"/>
              <a:t>2025. 02. 01.</a:t>
            </a:fld>
            <a:endParaRPr lang="hu-HU" noProof="0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10" name="Téglalap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Tartalom helye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F1920C7-CBDF-4FF5-B575-57AED84E4023}" type="datetime1">
              <a:rPr lang="hu-HU" noProof="0" smtClean="0"/>
              <a:t>2025. 02. 01.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cxnSp>
        <p:nvCxnSpPr>
          <p:cNvPr id="8" name="Egyenes összekötő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6248" y="1605758"/>
            <a:ext cx="9125607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hu-HU" sz="8000" b="1" dirty="0">
                <a:solidFill>
                  <a:schemeClr val="bg1"/>
                </a:solidFill>
                <a:latin typeface="Anagram" pitchFamily="2" charset="0"/>
              </a:rPr>
              <a:t>Pragmatika 3.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8FAF4CE3-F431-4E2A-8886-B0B4D7291134}"/>
              </a:ext>
            </a:extLst>
          </p:cNvPr>
          <p:cNvSpPr/>
          <p:nvPr/>
        </p:nvSpPr>
        <p:spPr>
          <a:xfrm>
            <a:off x="3314700" y="4314825"/>
            <a:ext cx="6257925" cy="10096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Beszédaktus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6AEBA9-DFD3-4C2C-A519-0432948E6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932" y="419481"/>
            <a:ext cx="6877119" cy="640080"/>
          </a:xfrm>
        </p:spPr>
        <p:txBody>
          <a:bodyPr>
            <a:noAutofit/>
          </a:bodyPr>
          <a:lstStyle/>
          <a:p>
            <a:r>
              <a:rPr lang="hu-HU" sz="5400" b="1" dirty="0">
                <a:solidFill>
                  <a:schemeClr val="tx1"/>
                </a:solidFill>
              </a:rPr>
              <a:t>A nyelv segítségével…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759874E-FC86-4B15-A052-46CCFF8C900A}"/>
              </a:ext>
            </a:extLst>
          </p:cNvPr>
          <p:cNvSpPr/>
          <p:nvPr/>
        </p:nvSpPr>
        <p:spPr>
          <a:xfrm>
            <a:off x="542925" y="2105025"/>
            <a:ext cx="3200400" cy="1047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leírjuk a világot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E49ED423-6D1F-4499-BC14-D58365DB9DB7}"/>
              </a:ext>
            </a:extLst>
          </p:cNvPr>
          <p:cNvSpPr/>
          <p:nvPr/>
        </p:nvSpPr>
        <p:spPr>
          <a:xfrm>
            <a:off x="8048625" y="1752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EE515599-7AF8-4D3C-A5F7-3CB2F8E82E51}"/>
              </a:ext>
            </a:extLst>
          </p:cNvPr>
          <p:cNvSpPr/>
          <p:nvPr/>
        </p:nvSpPr>
        <p:spPr>
          <a:xfrm>
            <a:off x="542925" y="3752851"/>
            <a:ext cx="32004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4000" dirty="0"/>
              <a:t>Süt a nap.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2C8B5E8-B9B0-4993-99D5-77279B61401D}"/>
              </a:ext>
            </a:extLst>
          </p:cNvPr>
          <p:cNvSpPr/>
          <p:nvPr/>
        </p:nvSpPr>
        <p:spPr>
          <a:xfrm>
            <a:off x="542925" y="4733927"/>
            <a:ext cx="32004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dirty="0"/>
              <a:t>Ez egy elégia.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16568F14-C3D7-43D8-A06A-F5EC35B11086}"/>
              </a:ext>
            </a:extLst>
          </p:cNvPr>
          <p:cNvSpPr/>
          <p:nvPr/>
        </p:nvSpPr>
        <p:spPr>
          <a:xfrm>
            <a:off x="3933825" y="2105025"/>
            <a:ext cx="3200400" cy="1047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befolyásoljuk 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0E2EF14-7A23-4993-8452-DA950645BD5B}"/>
              </a:ext>
            </a:extLst>
          </p:cNvPr>
          <p:cNvSpPr/>
          <p:nvPr/>
        </p:nvSpPr>
        <p:spPr>
          <a:xfrm>
            <a:off x="3933825" y="3752851"/>
            <a:ext cx="32004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dirty="0" err="1"/>
              <a:t>Gyere</a:t>
            </a:r>
            <a:r>
              <a:rPr lang="hu-HU" sz="3600" dirty="0"/>
              <a:t> ide!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7E35D266-AF38-4AD7-AF41-8E5E229C88F2}"/>
              </a:ext>
            </a:extLst>
          </p:cNvPr>
          <p:cNvSpPr/>
          <p:nvPr/>
        </p:nvSpPr>
        <p:spPr>
          <a:xfrm>
            <a:off x="3933825" y="4733926"/>
            <a:ext cx="3200400" cy="10572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dirty="0"/>
              <a:t>Ideadnád a sót?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57EFC0A6-9E04-4C5B-8AF3-8767E1B31E79}"/>
              </a:ext>
            </a:extLst>
          </p:cNvPr>
          <p:cNvSpPr/>
          <p:nvPr/>
        </p:nvSpPr>
        <p:spPr>
          <a:xfrm>
            <a:off x="7324725" y="2105025"/>
            <a:ext cx="3200400" cy="1047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cselekszünk 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B10AE8F-C1B2-4B56-8EB6-743DCF4FD777}"/>
              </a:ext>
            </a:extLst>
          </p:cNvPr>
          <p:cNvSpPr/>
          <p:nvPr/>
        </p:nvSpPr>
        <p:spPr>
          <a:xfrm>
            <a:off x="7505699" y="3429000"/>
            <a:ext cx="3333751" cy="1638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dirty="0"/>
              <a:t>Házastársakká nyilvánítalak titeket</a:t>
            </a:r>
          </a:p>
        </p:txBody>
      </p:sp>
      <p:sp>
        <p:nvSpPr>
          <p:cNvPr id="13" name="Nyíl: lefelé mutató 12">
            <a:extLst>
              <a:ext uri="{FF2B5EF4-FFF2-40B4-BE49-F238E27FC236}">
                <a16:creationId xmlns:a16="http://schemas.microsoft.com/office/drawing/2014/main" id="{BDFCC398-26EB-40BA-95F6-9038FB12DF94}"/>
              </a:ext>
            </a:extLst>
          </p:cNvPr>
          <p:cNvSpPr/>
          <p:nvPr/>
        </p:nvSpPr>
        <p:spPr>
          <a:xfrm>
            <a:off x="7324725" y="5133979"/>
            <a:ext cx="4076700" cy="16383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tx1"/>
                </a:solidFill>
              </a:rPr>
              <a:t>beszéd-aktus</a:t>
            </a:r>
          </a:p>
        </p:txBody>
      </p:sp>
    </p:spTree>
    <p:extLst>
      <p:ext uri="{BB962C8B-B14F-4D97-AF65-F5344CB8AC3E}">
        <p14:creationId xmlns:p14="http://schemas.microsoft.com/office/powerpoint/2010/main" val="372308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3B2CEC-EC12-424E-B66A-C64F1F66F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9263110D-0070-431A-8906-93B0D13366B5}"/>
              </a:ext>
            </a:extLst>
          </p:cNvPr>
          <p:cNvSpPr/>
          <p:nvPr/>
        </p:nvSpPr>
        <p:spPr>
          <a:xfrm>
            <a:off x="7077075" y="1209679"/>
            <a:ext cx="4076700" cy="16383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tx1"/>
                </a:solidFill>
              </a:rPr>
              <a:t>beszéd-aktus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9E6B12F-494A-4EC3-905E-2D4C7241840B}"/>
              </a:ext>
            </a:extLst>
          </p:cNvPr>
          <p:cNvSpPr/>
          <p:nvPr/>
        </p:nvSpPr>
        <p:spPr>
          <a:xfrm>
            <a:off x="5505450" y="2969521"/>
            <a:ext cx="6343650" cy="19549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solidFill>
                  <a:schemeClr val="tx1"/>
                </a:solidFill>
              </a:rPr>
              <a:t>A kimondással már megtörtént a cselekmény.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AE0EAD42-3F71-49AF-8631-CC4BF88C5FC6}"/>
              </a:ext>
            </a:extLst>
          </p:cNvPr>
          <p:cNvSpPr/>
          <p:nvPr/>
        </p:nvSpPr>
        <p:spPr>
          <a:xfrm>
            <a:off x="323850" y="448056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esküszöm / fogadom / ígérem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ACB2ECA1-0B2F-4B35-A202-9E453D66999A}"/>
              </a:ext>
            </a:extLst>
          </p:cNvPr>
          <p:cNvSpPr/>
          <p:nvPr/>
        </p:nvSpPr>
        <p:spPr>
          <a:xfrm>
            <a:off x="323850" y="1476568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doktorrá avatom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08AB9B4F-D758-46E4-BD09-7FB71535FB82}"/>
              </a:ext>
            </a:extLst>
          </p:cNvPr>
          <p:cNvSpPr/>
          <p:nvPr/>
        </p:nvSpPr>
        <p:spPr>
          <a:xfrm>
            <a:off x="323850" y="2522601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lovaggá ütöm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D94836AC-84FE-48B5-8651-1A40F2D5CE64}"/>
              </a:ext>
            </a:extLst>
          </p:cNvPr>
          <p:cNvSpPr/>
          <p:nvPr/>
        </p:nvSpPr>
        <p:spPr>
          <a:xfrm>
            <a:off x="323850" y="4572379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„Péter a te neved”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B8903DA4-4C60-414C-A201-555CD1DD0E71}"/>
              </a:ext>
            </a:extLst>
          </p:cNvPr>
          <p:cNvSpPr/>
          <p:nvPr/>
        </p:nvSpPr>
        <p:spPr>
          <a:xfrm>
            <a:off x="323850" y="5676899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„légy átkozott”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630308F5-A8E4-47A0-88CB-1B4DA50ACE87}"/>
              </a:ext>
            </a:extLst>
          </p:cNvPr>
          <p:cNvSpPr/>
          <p:nvPr/>
        </p:nvSpPr>
        <p:spPr>
          <a:xfrm>
            <a:off x="323850" y="3543867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kinevezem</a:t>
            </a:r>
          </a:p>
        </p:txBody>
      </p:sp>
    </p:spTree>
    <p:extLst>
      <p:ext uri="{BB962C8B-B14F-4D97-AF65-F5344CB8AC3E}">
        <p14:creationId xmlns:p14="http://schemas.microsoft.com/office/powerpoint/2010/main" val="69926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1E564F-D98C-4CD3-B864-B6B5689E5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BE7FA0-8EE4-4952-90B2-A5E947E417B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77BF328-F75E-4C04-968C-44F03D20F7B9}"/>
              </a:ext>
            </a:extLst>
          </p:cNvPr>
          <p:cNvSpPr/>
          <p:nvPr/>
        </p:nvSpPr>
        <p:spPr>
          <a:xfrm>
            <a:off x="5491164" y="1301682"/>
            <a:ext cx="5624511" cy="27750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solidFill>
                  <a:schemeClr val="tx1"/>
                </a:solidFill>
              </a:rPr>
              <a:t>A beszéd (írás) nem a cselekvés irányítója, hanem a beszéd maga a cselekvés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2F21263-6198-4CAD-BBF7-3E1BAFE02978}"/>
              </a:ext>
            </a:extLst>
          </p:cNvPr>
          <p:cNvSpPr/>
          <p:nvPr/>
        </p:nvSpPr>
        <p:spPr>
          <a:xfrm>
            <a:off x="5524500" y="4500583"/>
            <a:ext cx="5624511" cy="10557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solidFill>
                  <a:schemeClr val="tx1"/>
                </a:solidFill>
              </a:rPr>
              <a:t>nem információt közöl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60627246-EE9F-4E57-A613-776829510722}"/>
              </a:ext>
            </a:extLst>
          </p:cNvPr>
          <p:cNvSpPr/>
          <p:nvPr/>
        </p:nvSpPr>
        <p:spPr>
          <a:xfrm>
            <a:off x="323850" y="429006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bocsánatot kérek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A5625215-4766-40EA-8279-CBDA4769DBD4}"/>
              </a:ext>
            </a:extLst>
          </p:cNvPr>
          <p:cNvSpPr/>
          <p:nvPr/>
        </p:nvSpPr>
        <p:spPr>
          <a:xfrm>
            <a:off x="326898" y="1562481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10 év börtönre ítélem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B08BCBD5-5596-459C-A7F4-5772441F8E43}"/>
              </a:ext>
            </a:extLst>
          </p:cNvPr>
          <p:cNvSpPr/>
          <p:nvPr/>
        </p:nvSpPr>
        <p:spPr>
          <a:xfrm>
            <a:off x="323850" y="2711674"/>
            <a:ext cx="4686300" cy="95250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meghatalmazom</a:t>
            </a:r>
          </a:p>
        </p:txBody>
      </p:sp>
    </p:spTree>
    <p:extLst>
      <p:ext uri="{BB962C8B-B14F-4D97-AF65-F5344CB8AC3E}">
        <p14:creationId xmlns:p14="http://schemas.microsoft.com/office/powerpoint/2010/main" val="259794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ÜdvözlőDokumentu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3_TF10001108.potx" id="{8B5B0E17-96EC-43A8-BFE7-37CF82DCCB47}" vid="{5481A94A-3CCA-460E-ABCB-1BD6C1F77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www.w3.org/XML/1998/namespace"/>
    <ds:schemaRef ds:uri="http://schemas.microsoft.com/office/2006/documentManagement/types"/>
    <ds:schemaRef ds:uri="71af3243-3dd4-4a8d-8c0d-dd76da1f02a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16c05727-aa75-4e4a-9b5f-8a80a1165891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Üdvözli a PowerPoint</Template>
  <TotalTime>0</TotalTime>
  <Words>87</Words>
  <Application>Microsoft Office PowerPoint</Application>
  <PresentationFormat>Szélesvásznú</PresentationFormat>
  <Paragraphs>26</Paragraphs>
  <Slides>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10" baseType="lpstr">
      <vt:lpstr>Anagram</vt:lpstr>
      <vt:lpstr>Arial</vt:lpstr>
      <vt:lpstr>Calibri</vt:lpstr>
      <vt:lpstr>Segoe UI</vt:lpstr>
      <vt:lpstr>Segoe UI Light</vt:lpstr>
      <vt:lpstr>ÜdvözlőDokumentum</vt:lpstr>
      <vt:lpstr>Pragmatika 3.</vt:lpstr>
      <vt:lpstr>A nyelv segítségével…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2024-12-30T22:01:19Z</dcterms:created>
  <dcterms:modified xsi:type="dcterms:W3CDTF">2025-02-01T20:59:43Z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