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60" r:id="rId4"/>
  </p:sldMasterIdLst>
  <p:notesMasterIdLst>
    <p:notesMasterId r:id="rId15"/>
  </p:notesMasterIdLst>
  <p:handoutMasterIdLst>
    <p:handoutMasterId r:id="rId16"/>
  </p:handoutMasterIdLst>
  <p:sldIdLst>
    <p:sldId id="256" r:id="rId5"/>
    <p:sldId id="289" r:id="rId6"/>
    <p:sldId id="296" r:id="rId7"/>
    <p:sldId id="297" r:id="rId8"/>
    <p:sldId id="298" r:id="rId9"/>
    <p:sldId id="299" r:id="rId10"/>
    <p:sldId id="301" r:id="rId11"/>
    <p:sldId id="291" r:id="rId12"/>
    <p:sldId id="302" r:id="rId13"/>
    <p:sldId id="304" r:id="rId14"/>
  </p:sldIdLst>
  <p:sldSz cx="12192000" cy="6858000"/>
  <p:notesSz cx="6858000" cy="9144000"/>
  <p:defaultTextStyle>
    <a:defPPr rtl="0">
      <a:defRPr lang="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Üdvözöljük" id="{E75E278A-FF0E-49A4-B170-79828D63BBAD}">
          <p14:sldIdLst>
            <p14:sldId id="256"/>
            <p14:sldId id="289"/>
            <p14:sldId id="296"/>
            <p14:sldId id="297"/>
            <p14:sldId id="298"/>
            <p14:sldId id="299"/>
            <p14:sldId id="301"/>
            <p14:sldId id="291"/>
            <p14:sldId id="302"/>
            <p14:sldId id="304"/>
          </p14:sldIdLst>
        </p14:section>
        <p14:section name="Tervezés, Alakváltás, Jegyzetelés, Közös munka másokkal, Mutasd meg" id="{B9B51309-D148-4332-87C2-07BE32FBCA3B}">
          <p14:sldIdLst/>
        </p14:section>
        <p14:section name="További információ" id="{2CC34DB2-6590-42C0-AD4B-A04C6060184E}">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Szerző" initials="S" lastIdx="0" clrIdx="6"/>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F2F5"/>
    <a:srgbClr val="339966"/>
    <a:srgbClr val="660033"/>
    <a:srgbClr val="006699"/>
    <a:srgbClr val="672D19"/>
    <a:srgbClr val="9B0971"/>
    <a:srgbClr val="DD462F"/>
    <a:srgbClr val="D24726"/>
    <a:srgbClr val="404040"/>
    <a:srgbClr val="FF9B4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241" autoAdjust="0"/>
  </p:normalViewPr>
  <p:slideViewPr>
    <p:cSldViewPr snapToGrid="0">
      <p:cViewPr varScale="1">
        <p:scale>
          <a:sx n="67" d="100"/>
          <a:sy n="67" d="100"/>
        </p:scale>
        <p:origin x="644" y="40"/>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85" d="100"/>
          <a:sy n="85" d="100"/>
        </p:scale>
        <p:origin x="3804"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Élőfej hely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hu-HU" dirty="0"/>
          </a:p>
        </p:txBody>
      </p:sp>
      <p:sp>
        <p:nvSpPr>
          <p:cNvPr id="3" name="Dátum helye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A539A21C-A1A5-4A14-B599-E5048DE2B437}" type="datetime1">
              <a:rPr lang="hu-HU" smtClean="0"/>
              <a:t>2025. 02. 25.</a:t>
            </a:fld>
            <a:endParaRPr lang="hu-HU" dirty="0"/>
          </a:p>
        </p:txBody>
      </p:sp>
      <p:sp>
        <p:nvSpPr>
          <p:cNvPr id="4" name="Élőláb helye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hu-HU" dirty="0"/>
          </a:p>
        </p:txBody>
      </p:sp>
      <p:sp>
        <p:nvSpPr>
          <p:cNvPr id="5" name="Dia számának helye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9C679768-A2FC-4D08-91F6-8DCE6C566B36}" type="slidenum">
              <a:rPr lang="hu-HU" smtClean="0"/>
              <a:t>‹#›</a:t>
            </a:fld>
            <a:endParaRPr lang="hu-HU" dirty="0"/>
          </a:p>
        </p:txBody>
      </p:sp>
    </p:spTree>
    <p:extLst>
      <p:ext uri="{BB962C8B-B14F-4D97-AF65-F5344CB8AC3E}">
        <p14:creationId xmlns:p14="http://schemas.microsoft.com/office/powerpoint/2010/main" val="183025516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Élőfej hely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hu-HU" noProof="0" dirty="0"/>
          </a:p>
        </p:txBody>
      </p:sp>
      <p:sp>
        <p:nvSpPr>
          <p:cNvPr id="3" name="Dátum hely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A4F2D63C-D69B-43F0-99E8-FBA555834845}" type="datetime1">
              <a:rPr lang="hu-HU" noProof="0" smtClean="0"/>
              <a:t>2025. 02. 25.</a:t>
            </a:fld>
            <a:endParaRPr lang="hu-HU" noProof="0" dirty="0"/>
          </a:p>
        </p:txBody>
      </p:sp>
      <p:sp>
        <p:nvSpPr>
          <p:cNvPr id="4" name="Diakép hely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hu-HU" noProof="0" dirty="0"/>
          </a:p>
        </p:txBody>
      </p:sp>
      <p:sp>
        <p:nvSpPr>
          <p:cNvPr id="5" name="Jegyzetek hely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hu-HU" noProof="0" dirty="0"/>
              <a:t>Mintaszöveg szerkesztése</a:t>
            </a:r>
          </a:p>
          <a:p>
            <a:pPr lvl="1" rtl="0"/>
            <a:r>
              <a:rPr lang="hu-HU" noProof="0" dirty="0"/>
              <a:t>Második szint</a:t>
            </a:r>
          </a:p>
          <a:p>
            <a:pPr lvl="2" rtl="0"/>
            <a:r>
              <a:rPr lang="hu-HU" noProof="0" dirty="0"/>
              <a:t>Harmadik szint</a:t>
            </a:r>
          </a:p>
          <a:p>
            <a:pPr lvl="3" rtl="0"/>
            <a:r>
              <a:rPr lang="hu-HU" noProof="0" dirty="0"/>
              <a:t>Negyedik szint</a:t>
            </a:r>
          </a:p>
          <a:p>
            <a:pPr lvl="4" rtl="0"/>
            <a:r>
              <a:rPr lang="hu-HU" noProof="0" dirty="0"/>
              <a:t>Ötödik szint</a:t>
            </a:r>
          </a:p>
        </p:txBody>
      </p:sp>
      <p:sp>
        <p:nvSpPr>
          <p:cNvPr id="6" name="Élőláb hely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hu-HU" noProof="0" dirty="0"/>
          </a:p>
        </p:txBody>
      </p:sp>
      <p:sp>
        <p:nvSpPr>
          <p:cNvPr id="7" name="Dia számának hely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DF61EA0F-A667-4B49-8422-0062BC55E249}" type="slidenum">
              <a:rPr lang="hu-HU" noProof="0" smtClean="0"/>
              <a:t>‹#›</a:t>
            </a:fld>
            <a:endParaRPr lang="hu-HU" noProof="0" dirty="0"/>
          </a:p>
        </p:txBody>
      </p:sp>
    </p:spTree>
    <p:extLst>
      <p:ext uri="{BB962C8B-B14F-4D97-AF65-F5344CB8AC3E}">
        <p14:creationId xmlns:p14="http://schemas.microsoft.com/office/powerpoint/2010/main" val="3381910297"/>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a:xfrm>
            <a:off x="685800" y="1143000"/>
            <a:ext cx="5486400" cy="3086100"/>
          </a:xfrm>
        </p:spPr>
      </p:sp>
      <p:sp>
        <p:nvSpPr>
          <p:cNvPr id="3" name="Jegyzetek helye 2"/>
          <p:cNvSpPr>
            <a:spLocks noGrp="1"/>
          </p:cNvSpPr>
          <p:nvPr>
            <p:ph type="body" idx="1"/>
          </p:nvPr>
        </p:nvSpPr>
        <p:spPr/>
        <p:txBody>
          <a:bodyPr rtlCol="0"/>
          <a:lstStyle/>
          <a:p>
            <a:pPr rtl="0"/>
            <a:endParaRPr lang="hu-HU" dirty="0"/>
          </a:p>
        </p:txBody>
      </p:sp>
      <p:sp>
        <p:nvSpPr>
          <p:cNvPr id="4" name="Dia számának helye 3"/>
          <p:cNvSpPr>
            <a:spLocks noGrp="1"/>
          </p:cNvSpPr>
          <p:nvPr>
            <p:ph type="sldNum" sz="quarter" idx="10"/>
          </p:nvPr>
        </p:nvSpPr>
        <p:spPr/>
        <p:txBody>
          <a:bodyPr rtlCol="0"/>
          <a:lstStyle/>
          <a:p>
            <a:pPr rtl="0"/>
            <a:fld id="{DF61EA0F-A667-4B49-8422-0062BC55E249}" type="slidenum">
              <a:rPr lang="hu-HU" smtClean="0"/>
              <a:t>1</a:t>
            </a:fld>
            <a:endParaRPr lang="hu-HU" dirty="0"/>
          </a:p>
        </p:txBody>
      </p:sp>
    </p:spTree>
    <p:extLst>
      <p:ext uri="{BB962C8B-B14F-4D97-AF65-F5344CB8AC3E}">
        <p14:creationId xmlns:p14="http://schemas.microsoft.com/office/powerpoint/2010/main" val="10117698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a:xfrm>
            <a:off x="685800" y="1143000"/>
            <a:ext cx="5486400" cy="3086100"/>
          </a:xfrm>
        </p:spPr>
      </p:sp>
      <p:sp>
        <p:nvSpPr>
          <p:cNvPr id="3" name="Jegyzetek helye 2"/>
          <p:cNvSpPr>
            <a:spLocks noGrp="1"/>
          </p:cNvSpPr>
          <p:nvPr>
            <p:ph type="body" idx="1"/>
          </p:nvPr>
        </p:nvSpPr>
        <p:spPr/>
        <p:txBody>
          <a:bodyPr rtlCol="0"/>
          <a:lstStyle/>
          <a:p>
            <a:pPr rtl="0"/>
            <a:endParaRPr lang="hu-HU" dirty="0"/>
          </a:p>
        </p:txBody>
      </p:sp>
      <p:sp>
        <p:nvSpPr>
          <p:cNvPr id="4" name="Dia számának helye 3"/>
          <p:cNvSpPr>
            <a:spLocks noGrp="1"/>
          </p:cNvSpPr>
          <p:nvPr>
            <p:ph type="sldNum" sz="quarter" idx="10"/>
          </p:nvPr>
        </p:nvSpPr>
        <p:spPr/>
        <p:txBody>
          <a:bodyPr rtlCol="0"/>
          <a:lstStyle/>
          <a:p>
            <a:pPr rtl="0"/>
            <a:fld id="{DF61EA0F-A667-4B49-8422-0062BC55E249}" type="slidenum">
              <a:rPr lang="hu-HU" smtClean="0"/>
              <a:t>8</a:t>
            </a:fld>
            <a:endParaRPr lang="hu-HU" dirty="0"/>
          </a:p>
        </p:txBody>
      </p:sp>
    </p:spTree>
    <p:extLst>
      <p:ext uri="{BB962C8B-B14F-4D97-AF65-F5344CB8AC3E}">
        <p14:creationId xmlns:p14="http://schemas.microsoft.com/office/powerpoint/2010/main" val="39483458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ímdia">
    <p:spTree>
      <p:nvGrpSpPr>
        <p:cNvPr id="1" name=""/>
        <p:cNvGrpSpPr/>
        <p:nvPr/>
      </p:nvGrpSpPr>
      <p:grpSpPr>
        <a:xfrm>
          <a:off x="0" y="0"/>
          <a:ext cx="0" cy="0"/>
          <a:chOff x="0" y="0"/>
          <a:chExt cx="0" cy="0"/>
        </a:xfrm>
      </p:grpSpPr>
      <p:sp>
        <p:nvSpPr>
          <p:cNvPr id="7" name="Téglalap 6"/>
          <p:cNvSpPr/>
          <p:nvPr userDrawn="1"/>
        </p:nvSpPr>
        <p:spPr bwMode="blackWhite">
          <a:xfrm>
            <a:off x="254950" y="262784"/>
            <a:ext cx="11682101" cy="6332433"/>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hu-HU" sz="1800" noProof="0" dirty="0"/>
          </a:p>
        </p:txBody>
      </p:sp>
      <p:sp>
        <p:nvSpPr>
          <p:cNvPr id="2" name="Cím 1"/>
          <p:cNvSpPr>
            <a:spLocks noGrp="1"/>
          </p:cNvSpPr>
          <p:nvPr>
            <p:ph type="title"/>
          </p:nvPr>
        </p:nvSpPr>
        <p:spPr/>
        <p:txBody>
          <a:bodyPr rtlCol="0"/>
          <a:lstStyle/>
          <a:p>
            <a:pPr rtl="0"/>
            <a:r>
              <a:rPr lang="hu-HU" noProof="0"/>
              <a:t>Mintacím szerkesztése</a:t>
            </a:r>
            <a:endParaRPr lang="hu-HU" noProof="0" dirty="0"/>
          </a:p>
        </p:txBody>
      </p:sp>
    </p:spTree>
    <p:extLst>
      <p:ext uri="{BB962C8B-B14F-4D97-AF65-F5344CB8AC3E}">
        <p14:creationId xmlns:p14="http://schemas.microsoft.com/office/powerpoint/2010/main" val="17185494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ím és tartalom">
    <p:spTree>
      <p:nvGrpSpPr>
        <p:cNvPr id="1" name=""/>
        <p:cNvGrpSpPr/>
        <p:nvPr/>
      </p:nvGrpSpPr>
      <p:grpSpPr>
        <a:xfrm>
          <a:off x="0" y="0"/>
          <a:ext cx="0" cy="0"/>
          <a:chOff x="0" y="0"/>
          <a:chExt cx="0" cy="0"/>
        </a:xfrm>
      </p:grpSpPr>
      <p:sp>
        <p:nvSpPr>
          <p:cNvPr id="9" name="Téglalap 8"/>
          <p:cNvSpPr/>
          <p:nvPr userDrawn="1"/>
        </p:nvSpPr>
        <p:spPr>
          <a:xfrm>
            <a:off x="256032" y="265176"/>
            <a:ext cx="11683049" cy="6332433"/>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pPr algn="ctr" rtl="0"/>
            <a:endParaRPr lang="hu-HU" sz="1800" noProof="0" dirty="0"/>
          </a:p>
        </p:txBody>
      </p:sp>
      <p:cxnSp>
        <p:nvCxnSpPr>
          <p:cNvPr id="12" name="Egyenes összekötő 11"/>
          <p:cNvCxnSpPr/>
          <p:nvPr userDrawn="1"/>
        </p:nvCxnSpPr>
        <p:spPr>
          <a:xfrm>
            <a:off x="604434" y="1196392"/>
            <a:ext cx="10983132" cy="0"/>
          </a:xfrm>
          <a:prstGeom prst="line">
            <a:avLst/>
          </a:prstGeom>
          <a:ln w="25400">
            <a:solidFill>
              <a:srgbClr val="D24726"/>
            </a:solidFill>
          </a:ln>
        </p:spPr>
        <p:style>
          <a:lnRef idx="1">
            <a:schemeClr val="accent1"/>
          </a:lnRef>
          <a:fillRef idx="0">
            <a:schemeClr val="accent1"/>
          </a:fillRef>
          <a:effectRef idx="0">
            <a:schemeClr val="accent1"/>
          </a:effectRef>
          <a:fontRef idx="minor">
            <a:schemeClr val="tx1"/>
          </a:fontRef>
        </p:style>
      </p:cxnSp>
      <p:sp>
        <p:nvSpPr>
          <p:cNvPr id="4" name="Cím 3"/>
          <p:cNvSpPr>
            <a:spLocks noGrp="1"/>
          </p:cNvSpPr>
          <p:nvPr>
            <p:ph type="title"/>
          </p:nvPr>
        </p:nvSpPr>
        <p:spPr>
          <a:xfrm>
            <a:off x="521207" y="448056"/>
            <a:ext cx="6877119" cy="640080"/>
          </a:xfrm>
        </p:spPr>
        <p:txBody>
          <a:bodyPr rtlCol="0" anchor="b" anchorCtr="0">
            <a:normAutofit/>
          </a:bodyPr>
          <a:lstStyle>
            <a:lvl1pPr>
              <a:defRPr sz="2800">
                <a:solidFill>
                  <a:schemeClr val="bg2">
                    <a:lumMod val="25000"/>
                  </a:schemeClr>
                </a:solidFill>
              </a:defRPr>
            </a:lvl1pPr>
          </a:lstStyle>
          <a:p>
            <a:pPr rtl="0"/>
            <a:r>
              <a:rPr lang="hu-HU" noProof="0"/>
              <a:t>Mintacím szerkesztése</a:t>
            </a:r>
            <a:endParaRPr lang="hu-HU" noProof="0" dirty="0"/>
          </a:p>
        </p:txBody>
      </p:sp>
      <p:sp>
        <p:nvSpPr>
          <p:cNvPr id="3" name="Tartalom helye 2"/>
          <p:cNvSpPr>
            <a:spLocks noGrp="1"/>
          </p:cNvSpPr>
          <p:nvPr>
            <p:ph sz="quarter" idx="10"/>
          </p:nvPr>
        </p:nvSpPr>
        <p:spPr>
          <a:xfrm>
            <a:off x="539496" y="1435608"/>
            <a:ext cx="4416552" cy="3977640"/>
          </a:xfrm>
        </p:spPr>
        <p:txBody>
          <a:bodyPr vert="horz" lIns="91440" tIns="45720" rIns="91440" bIns="45720" rtlCol="0">
            <a:normAutofit/>
          </a:bodyPr>
          <a:lstStyle>
            <a:lvl1pPr>
              <a:defRPr lang="en-US" sz="1200" smtClean="0">
                <a:solidFill>
                  <a:schemeClr val="tx1">
                    <a:lumMod val="75000"/>
                    <a:lumOff val="25000"/>
                  </a:schemeClr>
                </a:solidFill>
              </a:defRPr>
            </a:lvl1pPr>
            <a:lvl2pPr>
              <a:defRPr lang="en-US" sz="1200" smtClean="0">
                <a:solidFill>
                  <a:schemeClr val="tx1">
                    <a:lumMod val="75000"/>
                    <a:lumOff val="25000"/>
                  </a:schemeClr>
                </a:solidFill>
              </a:defRPr>
            </a:lvl2pPr>
            <a:lvl3pPr>
              <a:defRPr lang="en-US" sz="1200" smtClean="0">
                <a:solidFill>
                  <a:schemeClr val="tx1">
                    <a:lumMod val="75000"/>
                    <a:lumOff val="25000"/>
                  </a:schemeClr>
                </a:solidFill>
              </a:defRPr>
            </a:lvl3pPr>
            <a:lvl4pPr>
              <a:defRPr lang="en-US" sz="1200" smtClean="0">
                <a:solidFill>
                  <a:schemeClr val="tx1">
                    <a:lumMod val="75000"/>
                    <a:lumOff val="25000"/>
                  </a:schemeClr>
                </a:solidFill>
              </a:defRPr>
            </a:lvl4pPr>
            <a:lvl5pPr>
              <a:defRPr lang="en-US" sz="1200">
                <a:solidFill>
                  <a:schemeClr val="tx1">
                    <a:lumMod val="75000"/>
                    <a:lumOff val="25000"/>
                  </a:schemeClr>
                </a:solidFill>
              </a:defRPr>
            </a:lvl5pPr>
          </a:lstStyle>
          <a:p>
            <a:pPr marL="0" lvl="0" indent="0" rtl="0">
              <a:lnSpc>
                <a:spcPct val="150000"/>
              </a:lnSpc>
              <a:spcBef>
                <a:spcPts val="1000"/>
              </a:spcBef>
              <a:spcAft>
                <a:spcPts val="1200"/>
              </a:spcAft>
              <a:buNone/>
            </a:pPr>
            <a:r>
              <a:rPr lang="hu-HU" noProof="0"/>
              <a:t>Mintaszöveg szerkesztése</a:t>
            </a:r>
          </a:p>
          <a:p>
            <a:pPr marL="0" lvl="1" indent="0" rtl="0">
              <a:lnSpc>
                <a:spcPct val="150000"/>
              </a:lnSpc>
              <a:spcBef>
                <a:spcPts val="1000"/>
              </a:spcBef>
              <a:spcAft>
                <a:spcPts val="1200"/>
              </a:spcAft>
              <a:buNone/>
            </a:pPr>
            <a:r>
              <a:rPr lang="hu-HU" noProof="0"/>
              <a:t>Második szint</a:t>
            </a:r>
          </a:p>
          <a:p>
            <a:pPr marL="0" lvl="2" indent="0" rtl="0">
              <a:lnSpc>
                <a:spcPct val="150000"/>
              </a:lnSpc>
              <a:spcBef>
                <a:spcPts val="1000"/>
              </a:spcBef>
              <a:spcAft>
                <a:spcPts val="1200"/>
              </a:spcAft>
              <a:buNone/>
            </a:pPr>
            <a:r>
              <a:rPr lang="hu-HU" noProof="0"/>
              <a:t>Harmadik szint</a:t>
            </a:r>
          </a:p>
          <a:p>
            <a:pPr marL="0" lvl="3" indent="0" rtl="0">
              <a:lnSpc>
                <a:spcPct val="150000"/>
              </a:lnSpc>
              <a:spcBef>
                <a:spcPts val="1000"/>
              </a:spcBef>
              <a:spcAft>
                <a:spcPts val="1200"/>
              </a:spcAft>
              <a:buNone/>
            </a:pPr>
            <a:r>
              <a:rPr lang="hu-HU" noProof="0"/>
              <a:t>Negyedik szint</a:t>
            </a:r>
          </a:p>
          <a:p>
            <a:pPr marL="0" lvl="4" indent="0" rtl="0">
              <a:lnSpc>
                <a:spcPct val="150000"/>
              </a:lnSpc>
              <a:spcBef>
                <a:spcPts val="1000"/>
              </a:spcBef>
              <a:spcAft>
                <a:spcPts val="1200"/>
              </a:spcAft>
              <a:buNone/>
            </a:pPr>
            <a:r>
              <a:rPr lang="hu-HU" noProof="0"/>
              <a:t>Ötödik szint</a:t>
            </a:r>
            <a:endParaRPr lang="hu-HU" noProof="0" dirty="0"/>
          </a:p>
        </p:txBody>
      </p:sp>
      <p:sp>
        <p:nvSpPr>
          <p:cNvPr id="6" name="Dátum helye 3"/>
          <p:cNvSpPr>
            <a:spLocks noGrp="1"/>
          </p:cNvSpPr>
          <p:nvPr>
            <p:ph type="dt" sz="half" idx="2"/>
          </p:nvPr>
        </p:nvSpPr>
        <p:spPr>
          <a:xfrm>
            <a:off x="539496" y="6203952"/>
            <a:ext cx="3276600" cy="365125"/>
          </a:xfrm>
          <a:prstGeom prst="rect">
            <a:avLst/>
          </a:prstGeom>
        </p:spPr>
        <p:txBody>
          <a:bodyPr vert="horz" lIns="91440" tIns="45720" rIns="91440" bIns="45720" rtlCol="0" anchor="ctr"/>
          <a:lstStyle>
            <a:lvl1pPr algn="l">
              <a:defRPr sz="1200" baseline="0">
                <a:solidFill>
                  <a:schemeClr val="tx1">
                    <a:lumMod val="65000"/>
                    <a:lumOff val="35000"/>
                  </a:schemeClr>
                </a:solidFill>
              </a:defRPr>
            </a:lvl1pPr>
          </a:lstStyle>
          <a:p>
            <a:pPr rtl="0"/>
            <a:fld id="{B247D218-6346-4044-AEAA-DF98E7B01E95}" type="datetime1">
              <a:rPr lang="hu-HU" noProof="0" smtClean="0"/>
              <a:t>2025. 02. 25.</a:t>
            </a:fld>
            <a:endParaRPr lang="hu-HU" noProof="0" dirty="0"/>
          </a:p>
        </p:txBody>
      </p:sp>
      <p:sp>
        <p:nvSpPr>
          <p:cNvPr id="7" name="Élőláb helye 4"/>
          <p:cNvSpPr>
            <a:spLocks noGrp="1"/>
          </p:cNvSpPr>
          <p:nvPr>
            <p:ph type="ftr" sz="quarter" idx="3"/>
          </p:nvPr>
        </p:nvSpPr>
        <p:spPr>
          <a:xfrm>
            <a:off x="4648200" y="6203952"/>
            <a:ext cx="2895600" cy="365125"/>
          </a:xfrm>
          <a:prstGeom prst="rect">
            <a:avLst/>
          </a:prstGeom>
        </p:spPr>
        <p:txBody>
          <a:bodyPr vert="horz" lIns="91440" tIns="45720" rIns="91440" bIns="45720" rtlCol="0" anchor="ctr"/>
          <a:lstStyle>
            <a:lvl1pPr algn="ctr">
              <a:defRPr sz="1200" baseline="0">
                <a:solidFill>
                  <a:schemeClr val="tx1">
                    <a:lumMod val="65000"/>
                    <a:lumOff val="35000"/>
                  </a:schemeClr>
                </a:solidFill>
              </a:defRPr>
            </a:lvl1pPr>
          </a:lstStyle>
          <a:p>
            <a:pPr rtl="0"/>
            <a:endParaRPr lang="hu-HU" noProof="0" dirty="0"/>
          </a:p>
        </p:txBody>
      </p:sp>
      <p:sp>
        <p:nvSpPr>
          <p:cNvPr id="8" name="Dia számának helye 5"/>
          <p:cNvSpPr>
            <a:spLocks noGrp="1"/>
          </p:cNvSpPr>
          <p:nvPr>
            <p:ph type="sldNum" sz="quarter" idx="4"/>
          </p:nvPr>
        </p:nvSpPr>
        <p:spPr>
          <a:xfrm>
            <a:off x="8371926" y="6203952"/>
            <a:ext cx="3276600" cy="365125"/>
          </a:xfrm>
          <a:prstGeom prst="rect">
            <a:avLst/>
          </a:prstGeom>
        </p:spPr>
        <p:txBody>
          <a:bodyPr vert="horz" lIns="91440" tIns="45720" rIns="91440" bIns="45720" rtlCol="0" anchor="ctr"/>
          <a:lstStyle>
            <a:lvl1pPr algn="r">
              <a:defRPr sz="1200" baseline="0">
                <a:solidFill>
                  <a:schemeClr val="tx1">
                    <a:lumMod val="65000"/>
                    <a:lumOff val="35000"/>
                  </a:schemeClr>
                </a:solidFill>
              </a:defRPr>
            </a:lvl1pPr>
          </a:lstStyle>
          <a:p>
            <a:pPr rtl="0"/>
            <a:fld id="{9860EDB8-5305-433F-BE41-D7A86D811DB3}" type="slidenum">
              <a:rPr lang="hu-HU" noProof="0" smtClean="0"/>
              <a:pPr/>
              <a:t>‹#›</a:t>
            </a:fld>
            <a:endParaRPr lang="hu-HU" noProof="0" dirty="0"/>
          </a:p>
        </p:txBody>
      </p:sp>
    </p:spTree>
    <p:extLst>
      <p:ext uri="{BB962C8B-B14F-4D97-AF65-F5344CB8AC3E}">
        <p14:creationId xmlns:p14="http://schemas.microsoft.com/office/powerpoint/2010/main" val="21858365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zakaszfejléc">
    <p:spTree>
      <p:nvGrpSpPr>
        <p:cNvPr id="1" name=""/>
        <p:cNvGrpSpPr/>
        <p:nvPr/>
      </p:nvGrpSpPr>
      <p:grpSpPr>
        <a:xfrm>
          <a:off x="0" y="0"/>
          <a:ext cx="0" cy="0"/>
          <a:chOff x="0" y="0"/>
          <a:chExt cx="0" cy="0"/>
        </a:xfrm>
      </p:grpSpPr>
      <p:sp>
        <p:nvSpPr>
          <p:cNvPr id="9" name="Téglalap 8"/>
          <p:cNvSpPr/>
          <p:nvPr userDrawn="1"/>
        </p:nvSpPr>
        <p:spPr>
          <a:xfrm>
            <a:off x="254951" y="262784"/>
            <a:ext cx="11683049" cy="6332433"/>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hu-HU" sz="1800" noProof="0" dirty="0"/>
          </a:p>
        </p:txBody>
      </p:sp>
      <p:sp>
        <p:nvSpPr>
          <p:cNvPr id="10" name="Téglalap 9"/>
          <p:cNvSpPr/>
          <p:nvPr userDrawn="1"/>
        </p:nvSpPr>
        <p:spPr bwMode="blackWhite">
          <a:xfrm>
            <a:off x="254950" y="262784"/>
            <a:ext cx="11682101" cy="2072643"/>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hu-HU" sz="1800" noProof="0" dirty="0"/>
          </a:p>
        </p:txBody>
      </p:sp>
      <p:sp>
        <p:nvSpPr>
          <p:cNvPr id="2" name="Cím 1"/>
          <p:cNvSpPr>
            <a:spLocks noGrp="1"/>
          </p:cNvSpPr>
          <p:nvPr>
            <p:ph type="title"/>
          </p:nvPr>
        </p:nvSpPr>
        <p:spPr>
          <a:xfrm>
            <a:off x="521208" y="1536192"/>
            <a:ext cx="6876288" cy="640080"/>
          </a:xfrm>
        </p:spPr>
        <p:txBody>
          <a:bodyPr rtlCol="0">
            <a:normAutofit/>
          </a:bodyPr>
          <a:lstStyle>
            <a:lvl1pPr>
              <a:defRPr sz="3600">
                <a:solidFill>
                  <a:schemeClr val="bg1"/>
                </a:solidFill>
              </a:defRPr>
            </a:lvl1pPr>
          </a:lstStyle>
          <a:p>
            <a:pPr rtl="0"/>
            <a:r>
              <a:rPr lang="hu-HU" noProof="0"/>
              <a:t>Mintacím szerkesztése</a:t>
            </a:r>
            <a:endParaRPr lang="hu-HU" noProof="0" dirty="0"/>
          </a:p>
        </p:txBody>
      </p:sp>
      <p:sp>
        <p:nvSpPr>
          <p:cNvPr id="7" name="Tartalom helye 6"/>
          <p:cNvSpPr>
            <a:spLocks noGrp="1"/>
          </p:cNvSpPr>
          <p:nvPr>
            <p:ph sz="quarter" idx="13"/>
          </p:nvPr>
        </p:nvSpPr>
        <p:spPr>
          <a:xfrm>
            <a:off x="539496" y="2560320"/>
            <a:ext cx="9445752" cy="3977640"/>
          </a:xfrm>
        </p:spPr>
        <p:txBody>
          <a:bodyPr vert="horz" lIns="91440" tIns="45720" rIns="91440" bIns="45720" rtlCol="0">
            <a:normAutofit/>
          </a:bodyPr>
          <a:lstStyle>
            <a:lvl1pPr>
              <a:defRPr lang="en-US" sz="2400" smtClean="0">
                <a:solidFill>
                  <a:schemeClr val="tx1">
                    <a:lumMod val="75000"/>
                    <a:lumOff val="25000"/>
                  </a:schemeClr>
                </a:solidFill>
                <a:latin typeface="+mj-lt"/>
              </a:defRPr>
            </a:lvl1pPr>
            <a:lvl2pPr>
              <a:defRPr lang="en-US" sz="1200" dirty="0" smtClean="0">
                <a:solidFill>
                  <a:schemeClr val="tx1">
                    <a:lumMod val="75000"/>
                    <a:lumOff val="25000"/>
                  </a:schemeClr>
                </a:solidFill>
              </a:defRPr>
            </a:lvl2pPr>
            <a:lvl3pPr>
              <a:defRPr lang="en-US" sz="1200" dirty="0" smtClean="0">
                <a:solidFill>
                  <a:schemeClr val="tx1">
                    <a:lumMod val="75000"/>
                    <a:lumOff val="25000"/>
                  </a:schemeClr>
                </a:solidFill>
              </a:defRPr>
            </a:lvl3pPr>
            <a:lvl4pPr>
              <a:defRPr lang="en-US" sz="1200" dirty="0" smtClean="0">
                <a:solidFill>
                  <a:schemeClr val="tx1">
                    <a:lumMod val="75000"/>
                    <a:lumOff val="25000"/>
                  </a:schemeClr>
                </a:solidFill>
              </a:defRPr>
            </a:lvl4pPr>
            <a:lvl5pPr>
              <a:defRPr lang="en-US" sz="1200" dirty="0">
                <a:solidFill>
                  <a:schemeClr val="tx1">
                    <a:lumMod val="75000"/>
                    <a:lumOff val="25000"/>
                  </a:schemeClr>
                </a:solidFill>
              </a:defRPr>
            </a:lvl5pPr>
          </a:lstStyle>
          <a:p>
            <a:pPr marL="0" lvl="0" indent="0" rtl="0">
              <a:lnSpc>
                <a:spcPct val="150000"/>
              </a:lnSpc>
              <a:spcBef>
                <a:spcPts val="1000"/>
              </a:spcBef>
              <a:spcAft>
                <a:spcPts val="1200"/>
              </a:spcAft>
              <a:buNone/>
            </a:pPr>
            <a:r>
              <a:rPr lang="hu-HU" noProof="0"/>
              <a:t>Mintaszöveg szerkesztése</a:t>
            </a:r>
          </a:p>
          <a:p>
            <a:pPr marL="0" lvl="1" indent="0" rtl="0">
              <a:lnSpc>
                <a:spcPct val="150000"/>
              </a:lnSpc>
              <a:spcBef>
                <a:spcPts val="1000"/>
              </a:spcBef>
              <a:spcAft>
                <a:spcPts val="1200"/>
              </a:spcAft>
              <a:buNone/>
            </a:pPr>
            <a:r>
              <a:rPr lang="hu-HU" noProof="0"/>
              <a:t>Második szint</a:t>
            </a:r>
          </a:p>
          <a:p>
            <a:pPr marL="0" lvl="2" indent="0" rtl="0">
              <a:lnSpc>
                <a:spcPct val="150000"/>
              </a:lnSpc>
              <a:spcBef>
                <a:spcPts val="1000"/>
              </a:spcBef>
              <a:spcAft>
                <a:spcPts val="1200"/>
              </a:spcAft>
              <a:buNone/>
            </a:pPr>
            <a:r>
              <a:rPr lang="hu-HU" noProof="0"/>
              <a:t>Harmadik szint</a:t>
            </a:r>
          </a:p>
          <a:p>
            <a:pPr marL="0" lvl="3" indent="0" rtl="0">
              <a:lnSpc>
                <a:spcPct val="150000"/>
              </a:lnSpc>
              <a:spcBef>
                <a:spcPts val="1000"/>
              </a:spcBef>
              <a:spcAft>
                <a:spcPts val="1200"/>
              </a:spcAft>
              <a:buNone/>
            </a:pPr>
            <a:r>
              <a:rPr lang="hu-HU" noProof="0"/>
              <a:t>Negyedik szint</a:t>
            </a:r>
          </a:p>
          <a:p>
            <a:pPr marL="0" lvl="4" indent="0" rtl="0">
              <a:lnSpc>
                <a:spcPct val="150000"/>
              </a:lnSpc>
              <a:spcBef>
                <a:spcPts val="1000"/>
              </a:spcBef>
              <a:spcAft>
                <a:spcPts val="1200"/>
              </a:spcAft>
              <a:buNone/>
            </a:pPr>
            <a:r>
              <a:rPr lang="hu-HU" noProof="0"/>
              <a:t>Ötödik szint</a:t>
            </a:r>
            <a:endParaRPr lang="hu-HU" noProof="0" dirty="0"/>
          </a:p>
        </p:txBody>
      </p:sp>
    </p:spTree>
    <p:extLst>
      <p:ext uri="{BB962C8B-B14F-4D97-AF65-F5344CB8AC3E}">
        <p14:creationId xmlns:p14="http://schemas.microsoft.com/office/powerpoint/2010/main" val="133565553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Téglalap 6"/>
          <p:cNvSpPr/>
          <p:nvPr userDrawn="1"/>
        </p:nvSpPr>
        <p:spPr>
          <a:xfrm>
            <a:off x="256032" y="265176"/>
            <a:ext cx="11683049" cy="6332433"/>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pPr algn="ctr" rtl="0"/>
            <a:endParaRPr lang="hu-HU" sz="1800" noProof="0" dirty="0"/>
          </a:p>
        </p:txBody>
      </p:sp>
      <p:sp>
        <p:nvSpPr>
          <p:cNvPr id="2" name="Cím helye 1"/>
          <p:cNvSpPr>
            <a:spLocks noGrp="1"/>
          </p:cNvSpPr>
          <p:nvPr>
            <p:ph type="title"/>
          </p:nvPr>
        </p:nvSpPr>
        <p:spPr>
          <a:xfrm>
            <a:off x="521208" y="448056"/>
            <a:ext cx="6876288" cy="640080"/>
          </a:xfrm>
          <a:prstGeom prst="rect">
            <a:avLst/>
          </a:prstGeom>
        </p:spPr>
        <p:txBody>
          <a:bodyPr vert="horz" lIns="91440" tIns="45720" rIns="91440" bIns="45720" rtlCol="0" anchor="b" anchorCtr="0">
            <a:normAutofit/>
          </a:bodyPr>
          <a:lstStyle/>
          <a:p>
            <a:pPr rtl="0"/>
            <a:r>
              <a:rPr lang="hu-HU" noProof="0" dirty="0"/>
              <a:t>Mintacím stílusának szerkesztése</a:t>
            </a:r>
          </a:p>
        </p:txBody>
      </p:sp>
      <p:sp>
        <p:nvSpPr>
          <p:cNvPr id="3" name="Szöveg helye 2"/>
          <p:cNvSpPr>
            <a:spLocks noGrp="1"/>
          </p:cNvSpPr>
          <p:nvPr>
            <p:ph type="body" idx="1"/>
          </p:nvPr>
        </p:nvSpPr>
        <p:spPr>
          <a:xfrm>
            <a:off x="539496" y="1435608"/>
            <a:ext cx="4416552" cy="3977640"/>
          </a:xfrm>
          <a:prstGeom prst="rect">
            <a:avLst/>
          </a:prstGeom>
        </p:spPr>
        <p:txBody>
          <a:bodyPr vert="horz" lIns="91440" tIns="45720" rIns="91440" bIns="45720" rtlCol="0">
            <a:normAutofit/>
          </a:bodyPr>
          <a:lstStyle/>
          <a:p>
            <a:pPr lvl="0" rtl="0"/>
            <a:r>
              <a:rPr lang="hu-HU" noProof="0" dirty="0"/>
              <a:t>Mintaszöveg szerkesztése</a:t>
            </a:r>
          </a:p>
          <a:p>
            <a:pPr lvl="1" rtl="0"/>
            <a:r>
              <a:rPr lang="hu-HU" noProof="0" dirty="0"/>
              <a:t>Második szint</a:t>
            </a:r>
          </a:p>
          <a:p>
            <a:pPr lvl="2" rtl="0"/>
            <a:r>
              <a:rPr lang="hu-HU" noProof="0" dirty="0"/>
              <a:t>Harmadik szint</a:t>
            </a:r>
          </a:p>
          <a:p>
            <a:pPr lvl="3" rtl="0"/>
            <a:r>
              <a:rPr lang="hu-HU" noProof="0" dirty="0"/>
              <a:t>Negyedik szint</a:t>
            </a:r>
          </a:p>
          <a:p>
            <a:pPr lvl="4" rtl="0"/>
            <a:r>
              <a:rPr lang="hu-HU" noProof="0" dirty="0"/>
              <a:t>Ötödik szint</a:t>
            </a:r>
          </a:p>
        </p:txBody>
      </p:sp>
      <p:sp>
        <p:nvSpPr>
          <p:cNvPr id="4" name="Dátum helye 3"/>
          <p:cNvSpPr>
            <a:spLocks noGrp="1"/>
          </p:cNvSpPr>
          <p:nvPr>
            <p:ph type="dt" sz="half" idx="2"/>
          </p:nvPr>
        </p:nvSpPr>
        <p:spPr>
          <a:xfrm>
            <a:off x="539496" y="6203952"/>
            <a:ext cx="3276600" cy="365125"/>
          </a:xfrm>
          <a:prstGeom prst="rect">
            <a:avLst/>
          </a:prstGeom>
        </p:spPr>
        <p:txBody>
          <a:bodyPr vert="horz" lIns="91440" tIns="45720" rIns="91440" bIns="45720" rtlCol="0" anchor="ctr"/>
          <a:lstStyle>
            <a:lvl1pPr algn="l">
              <a:defRPr sz="1200" baseline="0">
                <a:solidFill>
                  <a:schemeClr val="tx1">
                    <a:lumMod val="65000"/>
                    <a:lumOff val="35000"/>
                  </a:schemeClr>
                </a:solidFill>
              </a:defRPr>
            </a:lvl1pPr>
          </a:lstStyle>
          <a:p>
            <a:pPr rtl="0"/>
            <a:fld id="{EF1920C7-CBDF-4FF5-B575-57AED84E4023}" type="datetime1">
              <a:rPr lang="hu-HU" noProof="0" smtClean="0"/>
              <a:t>2025. 02. 25.</a:t>
            </a:fld>
            <a:endParaRPr lang="hu-HU" noProof="0" dirty="0"/>
          </a:p>
        </p:txBody>
      </p:sp>
      <p:sp>
        <p:nvSpPr>
          <p:cNvPr id="5" name="Élőláb helye 4"/>
          <p:cNvSpPr>
            <a:spLocks noGrp="1"/>
          </p:cNvSpPr>
          <p:nvPr>
            <p:ph type="ftr" sz="quarter" idx="3"/>
          </p:nvPr>
        </p:nvSpPr>
        <p:spPr>
          <a:xfrm>
            <a:off x="4648200" y="6203952"/>
            <a:ext cx="2895600" cy="365125"/>
          </a:xfrm>
          <a:prstGeom prst="rect">
            <a:avLst/>
          </a:prstGeom>
        </p:spPr>
        <p:txBody>
          <a:bodyPr vert="horz" lIns="91440" tIns="45720" rIns="91440" bIns="45720" rtlCol="0" anchor="ctr"/>
          <a:lstStyle>
            <a:lvl1pPr algn="ctr">
              <a:defRPr sz="1200" baseline="0">
                <a:solidFill>
                  <a:schemeClr val="tx1">
                    <a:lumMod val="65000"/>
                    <a:lumOff val="35000"/>
                  </a:schemeClr>
                </a:solidFill>
              </a:defRPr>
            </a:lvl1pPr>
          </a:lstStyle>
          <a:p>
            <a:pPr rtl="0"/>
            <a:endParaRPr lang="hu-HU" noProof="0" dirty="0"/>
          </a:p>
        </p:txBody>
      </p:sp>
      <p:sp>
        <p:nvSpPr>
          <p:cNvPr id="6" name="Dia számának helye 5"/>
          <p:cNvSpPr>
            <a:spLocks noGrp="1"/>
          </p:cNvSpPr>
          <p:nvPr>
            <p:ph type="sldNum" sz="quarter" idx="4"/>
          </p:nvPr>
        </p:nvSpPr>
        <p:spPr>
          <a:xfrm>
            <a:off x="8375904" y="6203952"/>
            <a:ext cx="3276600" cy="365125"/>
          </a:xfrm>
          <a:prstGeom prst="rect">
            <a:avLst/>
          </a:prstGeom>
        </p:spPr>
        <p:txBody>
          <a:bodyPr vert="horz" lIns="91440" tIns="45720" rIns="91440" bIns="45720" rtlCol="0" anchor="ctr"/>
          <a:lstStyle>
            <a:lvl1pPr algn="r">
              <a:defRPr sz="1200" baseline="0">
                <a:solidFill>
                  <a:schemeClr val="tx1">
                    <a:lumMod val="65000"/>
                    <a:lumOff val="35000"/>
                  </a:schemeClr>
                </a:solidFill>
              </a:defRPr>
            </a:lvl1pPr>
          </a:lstStyle>
          <a:p>
            <a:pPr rtl="0"/>
            <a:fld id="{9860EDB8-5305-433F-BE41-D7A86D811DB3}" type="slidenum">
              <a:rPr lang="hu-HU" noProof="0" smtClean="0"/>
              <a:pPr/>
              <a:t>‹#›</a:t>
            </a:fld>
            <a:endParaRPr lang="hu-HU" noProof="0" dirty="0"/>
          </a:p>
        </p:txBody>
      </p:sp>
      <p:cxnSp>
        <p:nvCxnSpPr>
          <p:cNvPr id="8" name="Egyenes összekötő 7"/>
          <p:cNvCxnSpPr/>
          <p:nvPr userDrawn="1"/>
        </p:nvCxnSpPr>
        <p:spPr>
          <a:xfrm>
            <a:off x="604434" y="1196392"/>
            <a:ext cx="10983132" cy="0"/>
          </a:xfrm>
          <a:prstGeom prst="line">
            <a:avLst/>
          </a:prstGeom>
          <a:ln w="25400">
            <a:solidFill>
              <a:srgbClr val="D2472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675494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Lst>
  <p:hf sldNum="0" hdr="0" ftr="0" dt="0"/>
  <p:txStyles>
    <p:titleStyle>
      <a:lvl1pPr algn="l" defTabSz="914400" rtl="0" eaLnBrk="1" latinLnBrk="0" hangingPunct="1">
        <a:spcBef>
          <a:spcPct val="0"/>
        </a:spcBef>
        <a:buNone/>
        <a:defRPr sz="2800" kern="1200">
          <a:solidFill>
            <a:schemeClr val="tx1"/>
          </a:solidFill>
          <a:latin typeface="+mj-lt"/>
          <a:ea typeface="+mj-ea"/>
          <a:cs typeface="+mj-cs"/>
        </a:defRPr>
      </a:lvl1pPr>
    </p:titleStyle>
    <p:bodyStyle>
      <a:lvl1pPr marL="0" indent="0" algn="l" defTabSz="914400" rtl="0" eaLnBrk="1" latinLnBrk="0" hangingPunct="1">
        <a:lnSpc>
          <a:spcPct val="150000"/>
        </a:lnSpc>
        <a:spcBef>
          <a:spcPts val="1000"/>
        </a:spcBef>
        <a:spcAft>
          <a:spcPts val="1200"/>
        </a:spcAft>
        <a:buFontTx/>
        <a:buNone/>
        <a:defRPr lang="en-US" sz="1200" kern="1200" dirty="0">
          <a:solidFill>
            <a:schemeClr val="tx1"/>
          </a:solidFill>
          <a:latin typeface="+mn-lt"/>
          <a:ea typeface="+mn-ea"/>
          <a:cs typeface="+mn-cs"/>
        </a:defRPr>
      </a:lvl1pPr>
      <a:lvl2pPr marL="2286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a:solidFill>
            <a:schemeClr val="tx1"/>
          </a:solidFill>
          <a:latin typeface="+mn-lt"/>
          <a:ea typeface="+mn-ea"/>
          <a:cs typeface="+mn-cs"/>
        </a:defRPr>
      </a:lvl2pPr>
      <a:lvl3pPr marL="6858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a:solidFill>
            <a:schemeClr val="tx1"/>
          </a:solidFill>
          <a:latin typeface="+mn-lt"/>
          <a:ea typeface="+mn-ea"/>
          <a:cs typeface="+mn-cs"/>
        </a:defRPr>
      </a:lvl3pPr>
      <a:lvl4pPr marL="11430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smtClean="0">
          <a:solidFill>
            <a:schemeClr val="tx1"/>
          </a:solidFill>
          <a:latin typeface="+mn-lt"/>
          <a:ea typeface="+mn-ea"/>
          <a:cs typeface="+mn-cs"/>
        </a:defRPr>
      </a:lvl4pPr>
      <a:lvl5pPr marL="16002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smtClean="0">
          <a:solidFill>
            <a:schemeClr val="tx1"/>
          </a:solidFill>
          <a:latin typeface="+mn-lt"/>
          <a:ea typeface="+mn-ea"/>
          <a:cs typeface="+mn-cs"/>
        </a:defRPr>
      </a:lvl5pPr>
      <a:lvl6pPr marL="20574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smtClean="0">
          <a:solidFill>
            <a:schemeClr val="tx1"/>
          </a:solidFill>
          <a:latin typeface="+mn-lt"/>
          <a:ea typeface="+mn-ea"/>
          <a:cs typeface="+mn-cs"/>
        </a:defRPr>
      </a:lvl6pPr>
      <a:lvl7pPr marL="25146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smtClean="0">
          <a:solidFill>
            <a:schemeClr val="tx1"/>
          </a:solidFill>
          <a:latin typeface="+mn-lt"/>
          <a:ea typeface="+mn-ea"/>
          <a:cs typeface="+mn-cs"/>
        </a:defRPr>
      </a:lvl7pPr>
      <a:lvl8pPr marL="29718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smtClean="0">
          <a:solidFill>
            <a:schemeClr val="tx1"/>
          </a:solidFill>
          <a:latin typeface="+mn-lt"/>
          <a:ea typeface="+mn-ea"/>
          <a:cs typeface="+mn-cs"/>
        </a:defRPr>
      </a:lvl8pPr>
      <a:lvl9pPr marL="3429000" indent="-228600" algn="l" defTabSz="914400" rtl="0" eaLnBrk="1" latinLnBrk="0" hangingPunct="1">
        <a:lnSpc>
          <a:spcPct val="90000"/>
        </a:lnSpc>
        <a:spcBef>
          <a:spcPct val="30000"/>
        </a:spcBef>
        <a:buFont typeface="Arial" panose="020B0604020202020204" pitchFamily="34" charset="0"/>
        <a:buNone/>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ctrTitle"/>
          </p:nvPr>
        </p:nvSpPr>
        <p:spPr>
          <a:xfrm>
            <a:off x="1776248" y="1605758"/>
            <a:ext cx="9125607" cy="2387600"/>
          </a:xfrm>
        </p:spPr>
        <p:txBody>
          <a:bodyPr rtlCol="0" anchor="ctr" anchorCtr="0">
            <a:normAutofit/>
          </a:bodyPr>
          <a:lstStyle/>
          <a:p>
            <a:pPr rtl="0"/>
            <a:r>
              <a:rPr lang="hu-HU" sz="8000" b="1" dirty="0">
                <a:solidFill>
                  <a:schemeClr val="bg1"/>
                </a:solidFill>
                <a:latin typeface="Anagram" pitchFamily="2" charset="0"/>
              </a:rPr>
              <a:t>Pragmatika </a:t>
            </a:r>
            <a:r>
              <a:rPr lang="hu-HU" sz="8000" b="1" dirty="0" err="1">
                <a:solidFill>
                  <a:schemeClr val="bg1"/>
                </a:solidFill>
                <a:latin typeface="Anagram" pitchFamily="2" charset="0"/>
              </a:rPr>
              <a:t>Ii</a:t>
            </a:r>
            <a:r>
              <a:rPr lang="hu-HU" sz="8000" b="1" dirty="0">
                <a:solidFill>
                  <a:schemeClr val="bg1"/>
                </a:solidFill>
                <a:latin typeface="Anagram" pitchFamily="2" charset="0"/>
              </a:rPr>
              <a:t>.</a:t>
            </a:r>
          </a:p>
        </p:txBody>
      </p:sp>
      <p:sp>
        <p:nvSpPr>
          <p:cNvPr id="3" name="Téglalap 2">
            <a:extLst>
              <a:ext uri="{FF2B5EF4-FFF2-40B4-BE49-F238E27FC236}">
                <a16:creationId xmlns:a16="http://schemas.microsoft.com/office/drawing/2014/main" id="{289A75EE-9463-4C15-B670-C37624F71B28}"/>
              </a:ext>
            </a:extLst>
          </p:cNvPr>
          <p:cNvSpPr/>
          <p:nvPr/>
        </p:nvSpPr>
        <p:spPr>
          <a:xfrm>
            <a:off x="2447925" y="3993358"/>
            <a:ext cx="7820025" cy="1445417"/>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2800" b="1" dirty="0">
                <a:solidFill>
                  <a:schemeClr val="bg1"/>
                </a:solidFill>
              </a:rPr>
              <a:t>Az udvariasság szabályai</a:t>
            </a:r>
          </a:p>
          <a:p>
            <a:pPr algn="ctr"/>
            <a:r>
              <a:rPr lang="hu-HU" sz="2800" b="1" dirty="0">
                <a:solidFill>
                  <a:schemeClr val="bg1"/>
                </a:solidFill>
              </a:rPr>
              <a:t>A nyelvi agresszió</a:t>
            </a:r>
          </a:p>
        </p:txBody>
      </p:sp>
    </p:spTree>
    <p:extLst>
      <p:ext uri="{BB962C8B-B14F-4D97-AF65-F5344CB8AC3E}">
        <p14:creationId xmlns:p14="http://schemas.microsoft.com/office/powerpoint/2010/main" val="24718077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9621BBBE-9805-424F-8407-9BC2ABE20FC5}"/>
              </a:ext>
            </a:extLst>
          </p:cNvPr>
          <p:cNvSpPr>
            <a:spLocks noGrp="1"/>
          </p:cNvSpPr>
          <p:nvPr>
            <p:ph type="title"/>
          </p:nvPr>
        </p:nvSpPr>
        <p:spPr/>
        <p:txBody>
          <a:bodyPr/>
          <a:lstStyle/>
          <a:p>
            <a:endParaRPr lang="hu-HU"/>
          </a:p>
        </p:txBody>
      </p:sp>
      <p:sp>
        <p:nvSpPr>
          <p:cNvPr id="3" name="Tartalom helye 2">
            <a:extLst>
              <a:ext uri="{FF2B5EF4-FFF2-40B4-BE49-F238E27FC236}">
                <a16:creationId xmlns:a16="http://schemas.microsoft.com/office/drawing/2014/main" id="{AF37191D-BB43-4795-9ACC-588259533B7C}"/>
              </a:ext>
            </a:extLst>
          </p:cNvPr>
          <p:cNvSpPr>
            <a:spLocks noGrp="1"/>
          </p:cNvSpPr>
          <p:nvPr>
            <p:ph sz="quarter" idx="10"/>
          </p:nvPr>
        </p:nvSpPr>
        <p:spPr/>
        <p:txBody>
          <a:bodyPr/>
          <a:lstStyle/>
          <a:p>
            <a:endParaRPr lang="hu-HU"/>
          </a:p>
        </p:txBody>
      </p:sp>
      <p:pic>
        <p:nvPicPr>
          <p:cNvPr id="4" name="Kép 3">
            <a:extLst>
              <a:ext uri="{FF2B5EF4-FFF2-40B4-BE49-F238E27FC236}">
                <a16:creationId xmlns:a16="http://schemas.microsoft.com/office/drawing/2014/main" id="{D361684B-FC8B-4ED2-A760-D1B87E248123}"/>
              </a:ext>
            </a:extLst>
          </p:cNvPr>
          <p:cNvPicPr>
            <a:picLocks noChangeAspect="1"/>
          </p:cNvPicPr>
          <p:nvPr/>
        </p:nvPicPr>
        <p:blipFill rotWithShape="1">
          <a:blip r:embed="rId2"/>
          <a:srcRect l="1934" t="2099"/>
          <a:stretch/>
        </p:blipFill>
        <p:spPr>
          <a:xfrm>
            <a:off x="0" y="139700"/>
            <a:ext cx="7726524" cy="6516633"/>
          </a:xfrm>
          <a:prstGeom prst="rect">
            <a:avLst/>
          </a:prstGeom>
        </p:spPr>
      </p:pic>
      <p:sp>
        <p:nvSpPr>
          <p:cNvPr id="5" name="Szövegdoboz 4">
            <a:extLst>
              <a:ext uri="{FF2B5EF4-FFF2-40B4-BE49-F238E27FC236}">
                <a16:creationId xmlns:a16="http://schemas.microsoft.com/office/drawing/2014/main" id="{3F8973C3-8B48-41D7-BBE3-3FD5A2F472C9}"/>
              </a:ext>
            </a:extLst>
          </p:cNvPr>
          <p:cNvSpPr txBox="1"/>
          <p:nvPr/>
        </p:nvSpPr>
        <p:spPr>
          <a:xfrm>
            <a:off x="8382000" y="564916"/>
            <a:ext cx="2768600" cy="523220"/>
          </a:xfrm>
          <a:prstGeom prst="rect">
            <a:avLst/>
          </a:prstGeom>
          <a:noFill/>
        </p:spPr>
        <p:txBody>
          <a:bodyPr wrap="square" rtlCol="0">
            <a:spAutoFit/>
          </a:bodyPr>
          <a:lstStyle/>
          <a:p>
            <a:r>
              <a:rPr lang="hu-HU" sz="2800" b="1" dirty="0">
                <a:solidFill>
                  <a:srgbClr val="FF0000"/>
                </a:solidFill>
              </a:rPr>
              <a:t>gyűlöletbeszéd</a:t>
            </a:r>
          </a:p>
        </p:txBody>
      </p:sp>
      <p:sp>
        <p:nvSpPr>
          <p:cNvPr id="6" name="Szövegdoboz 5">
            <a:extLst>
              <a:ext uri="{FF2B5EF4-FFF2-40B4-BE49-F238E27FC236}">
                <a16:creationId xmlns:a16="http://schemas.microsoft.com/office/drawing/2014/main" id="{362F3A3E-369D-481D-A8B3-DD5057E98834}"/>
              </a:ext>
            </a:extLst>
          </p:cNvPr>
          <p:cNvSpPr txBox="1"/>
          <p:nvPr/>
        </p:nvSpPr>
        <p:spPr>
          <a:xfrm>
            <a:off x="7822360" y="1608546"/>
            <a:ext cx="3887880" cy="1815882"/>
          </a:xfrm>
          <a:prstGeom prst="rect">
            <a:avLst/>
          </a:prstGeom>
          <a:noFill/>
        </p:spPr>
        <p:txBody>
          <a:bodyPr wrap="square" rtlCol="0">
            <a:spAutoFit/>
          </a:bodyPr>
          <a:lstStyle/>
          <a:p>
            <a:r>
              <a:rPr lang="hu-HU" sz="2800" b="1" dirty="0"/>
              <a:t>Politikai,</a:t>
            </a:r>
          </a:p>
          <a:p>
            <a:r>
              <a:rPr lang="hu-HU" sz="2800" b="1" dirty="0"/>
              <a:t>nemzeti,</a:t>
            </a:r>
          </a:p>
          <a:p>
            <a:r>
              <a:rPr lang="hu-HU" sz="2800" b="1" dirty="0"/>
              <a:t>nemi,</a:t>
            </a:r>
          </a:p>
          <a:p>
            <a:r>
              <a:rPr lang="hu-HU" sz="2800" b="1" dirty="0"/>
              <a:t>etnikai csoport ellen</a:t>
            </a:r>
          </a:p>
        </p:txBody>
      </p:sp>
      <p:sp>
        <p:nvSpPr>
          <p:cNvPr id="7" name="Szövegdoboz 6">
            <a:extLst>
              <a:ext uri="{FF2B5EF4-FFF2-40B4-BE49-F238E27FC236}">
                <a16:creationId xmlns:a16="http://schemas.microsoft.com/office/drawing/2014/main" id="{63DB27C9-BE87-4903-84D0-B08A68B9BB95}"/>
              </a:ext>
            </a:extLst>
          </p:cNvPr>
          <p:cNvSpPr txBox="1"/>
          <p:nvPr/>
        </p:nvSpPr>
        <p:spPr>
          <a:xfrm>
            <a:off x="7935820" y="4230981"/>
            <a:ext cx="3113180" cy="2062103"/>
          </a:xfrm>
          <a:prstGeom prst="rect">
            <a:avLst/>
          </a:prstGeom>
          <a:noFill/>
        </p:spPr>
        <p:txBody>
          <a:bodyPr wrap="square" rtlCol="0">
            <a:spAutoFit/>
          </a:bodyPr>
          <a:lstStyle/>
          <a:p>
            <a:r>
              <a:rPr lang="hu-HU" sz="3200" b="1" dirty="0">
                <a:solidFill>
                  <a:srgbClr val="FF0000"/>
                </a:solidFill>
              </a:rPr>
              <a:t>sértés</a:t>
            </a:r>
          </a:p>
          <a:p>
            <a:r>
              <a:rPr lang="hu-HU" sz="3200" b="1" dirty="0">
                <a:solidFill>
                  <a:srgbClr val="FF0000"/>
                </a:solidFill>
              </a:rPr>
              <a:t>megalázás</a:t>
            </a:r>
          </a:p>
          <a:p>
            <a:r>
              <a:rPr lang="hu-HU" sz="3200" b="1" dirty="0">
                <a:solidFill>
                  <a:srgbClr val="FF0000"/>
                </a:solidFill>
              </a:rPr>
              <a:t>fenyegetés</a:t>
            </a:r>
          </a:p>
          <a:p>
            <a:r>
              <a:rPr lang="hu-HU" sz="3200" b="1" dirty="0">
                <a:solidFill>
                  <a:srgbClr val="FF0000"/>
                </a:solidFill>
              </a:rPr>
              <a:t>uszítás</a:t>
            </a:r>
          </a:p>
        </p:txBody>
      </p:sp>
      <p:sp>
        <p:nvSpPr>
          <p:cNvPr id="8" name="Ellipszis 7">
            <a:extLst>
              <a:ext uri="{FF2B5EF4-FFF2-40B4-BE49-F238E27FC236}">
                <a16:creationId xmlns:a16="http://schemas.microsoft.com/office/drawing/2014/main" id="{21C3D40D-BCEB-4E3B-AAA2-5C7CC9989039}"/>
              </a:ext>
            </a:extLst>
          </p:cNvPr>
          <p:cNvSpPr/>
          <p:nvPr/>
        </p:nvSpPr>
        <p:spPr>
          <a:xfrm>
            <a:off x="9839325" y="3533775"/>
            <a:ext cx="2181225" cy="1457325"/>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hu-HU" b="1" dirty="0"/>
              <a:t>Büntetőjogi kategória</a:t>
            </a:r>
          </a:p>
        </p:txBody>
      </p:sp>
    </p:spTree>
    <p:extLst>
      <p:ext uri="{BB962C8B-B14F-4D97-AF65-F5344CB8AC3E}">
        <p14:creationId xmlns:p14="http://schemas.microsoft.com/office/powerpoint/2010/main" val="2013949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églalap 13">
            <a:extLst>
              <a:ext uri="{FF2B5EF4-FFF2-40B4-BE49-F238E27FC236}">
                <a16:creationId xmlns:a16="http://schemas.microsoft.com/office/drawing/2014/main" id="{56F45F6F-E238-4E4B-845F-766B52548386}"/>
              </a:ext>
            </a:extLst>
          </p:cNvPr>
          <p:cNvSpPr/>
          <p:nvPr/>
        </p:nvSpPr>
        <p:spPr>
          <a:xfrm>
            <a:off x="94592" y="0"/>
            <a:ext cx="5534683" cy="6673320"/>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9" name="Téglalap: átellenes sarkain lekerekítve 8">
            <a:extLst>
              <a:ext uri="{FF2B5EF4-FFF2-40B4-BE49-F238E27FC236}">
                <a16:creationId xmlns:a16="http://schemas.microsoft.com/office/drawing/2014/main" id="{AD5C91F1-0C1B-4851-9AF0-B268E94A546C}"/>
              </a:ext>
            </a:extLst>
          </p:cNvPr>
          <p:cNvSpPr/>
          <p:nvPr/>
        </p:nvSpPr>
        <p:spPr>
          <a:xfrm>
            <a:off x="94592" y="1961546"/>
            <a:ext cx="1250728" cy="4528592"/>
          </a:xfrm>
          <a:prstGeom prst="round2Diag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hu-HU" sz="5400" b="1" dirty="0"/>
              <a:t>maximák</a:t>
            </a:r>
          </a:p>
        </p:txBody>
      </p:sp>
      <p:sp>
        <p:nvSpPr>
          <p:cNvPr id="2" name="Cím 1">
            <a:extLst>
              <a:ext uri="{FF2B5EF4-FFF2-40B4-BE49-F238E27FC236}">
                <a16:creationId xmlns:a16="http://schemas.microsoft.com/office/drawing/2014/main" id="{C2B4D05F-4666-4260-9499-2122413BCAE4}"/>
              </a:ext>
            </a:extLst>
          </p:cNvPr>
          <p:cNvSpPr>
            <a:spLocks noGrp="1"/>
          </p:cNvSpPr>
          <p:nvPr>
            <p:ph type="title"/>
          </p:nvPr>
        </p:nvSpPr>
        <p:spPr>
          <a:xfrm>
            <a:off x="5953125" y="448056"/>
            <a:ext cx="5229225" cy="640080"/>
          </a:xfrm>
        </p:spPr>
        <p:txBody>
          <a:bodyPr>
            <a:noAutofit/>
          </a:bodyPr>
          <a:lstStyle/>
          <a:p>
            <a:r>
              <a:rPr lang="hu-HU" sz="4400" b="1" dirty="0">
                <a:solidFill>
                  <a:srgbClr val="FF0000"/>
                </a:solidFill>
                <a:latin typeface="Arial Black" panose="020B0A04020102020204" pitchFamily="34" charset="0"/>
              </a:rPr>
              <a:t>emlékeztető</a:t>
            </a:r>
          </a:p>
        </p:txBody>
      </p:sp>
      <p:sp>
        <p:nvSpPr>
          <p:cNvPr id="5" name="Nyíl: ötszög 4">
            <a:extLst>
              <a:ext uri="{FF2B5EF4-FFF2-40B4-BE49-F238E27FC236}">
                <a16:creationId xmlns:a16="http://schemas.microsoft.com/office/drawing/2014/main" id="{848C061B-0CE6-4599-8974-ACC9E6EB6ADD}"/>
              </a:ext>
            </a:extLst>
          </p:cNvPr>
          <p:cNvSpPr/>
          <p:nvPr/>
        </p:nvSpPr>
        <p:spPr>
          <a:xfrm>
            <a:off x="1513488" y="2668987"/>
            <a:ext cx="2270235" cy="809296"/>
          </a:xfrm>
          <a:prstGeom prst="homePlate">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2400" b="1" dirty="0">
                <a:solidFill>
                  <a:schemeClr val="tx1"/>
                </a:solidFill>
              </a:rPr>
              <a:t>minőség</a:t>
            </a:r>
          </a:p>
        </p:txBody>
      </p:sp>
      <p:sp>
        <p:nvSpPr>
          <p:cNvPr id="6" name="Nyíl: ötszög 5">
            <a:extLst>
              <a:ext uri="{FF2B5EF4-FFF2-40B4-BE49-F238E27FC236}">
                <a16:creationId xmlns:a16="http://schemas.microsoft.com/office/drawing/2014/main" id="{D179B4DA-7EFC-47E4-89A4-A24F71F941BC}"/>
              </a:ext>
            </a:extLst>
          </p:cNvPr>
          <p:cNvSpPr/>
          <p:nvPr/>
        </p:nvSpPr>
        <p:spPr>
          <a:xfrm>
            <a:off x="1513488" y="3641115"/>
            <a:ext cx="2270234" cy="809296"/>
          </a:xfrm>
          <a:prstGeom prst="homePlate">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2400" b="1" dirty="0">
                <a:solidFill>
                  <a:schemeClr val="tx1"/>
                </a:solidFill>
              </a:rPr>
              <a:t>mennyiség</a:t>
            </a:r>
          </a:p>
        </p:txBody>
      </p:sp>
      <p:sp>
        <p:nvSpPr>
          <p:cNvPr id="7" name="Nyíl: ötszög 6">
            <a:extLst>
              <a:ext uri="{FF2B5EF4-FFF2-40B4-BE49-F238E27FC236}">
                <a16:creationId xmlns:a16="http://schemas.microsoft.com/office/drawing/2014/main" id="{9A139A77-04F0-4ECB-9579-30701B164A8D}"/>
              </a:ext>
            </a:extLst>
          </p:cNvPr>
          <p:cNvSpPr/>
          <p:nvPr/>
        </p:nvSpPr>
        <p:spPr>
          <a:xfrm>
            <a:off x="1513488" y="4671129"/>
            <a:ext cx="2270234" cy="809296"/>
          </a:xfrm>
          <a:prstGeom prst="homePlate">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2400" b="1" dirty="0">
                <a:solidFill>
                  <a:schemeClr val="tx1"/>
                </a:solidFill>
              </a:rPr>
              <a:t>mód</a:t>
            </a:r>
          </a:p>
        </p:txBody>
      </p:sp>
      <p:sp>
        <p:nvSpPr>
          <p:cNvPr id="8" name="Nyíl: ötszög 7">
            <a:extLst>
              <a:ext uri="{FF2B5EF4-FFF2-40B4-BE49-F238E27FC236}">
                <a16:creationId xmlns:a16="http://schemas.microsoft.com/office/drawing/2014/main" id="{830D905B-34C7-4CBA-8C99-D8E83374C0C7}"/>
              </a:ext>
            </a:extLst>
          </p:cNvPr>
          <p:cNvSpPr/>
          <p:nvPr/>
        </p:nvSpPr>
        <p:spPr>
          <a:xfrm>
            <a:off x="1513488" y="5657352"/>
            <a:ext cx="2270234" cy="809296"/>
          </a:xfrm>
          <a:prstGeom prst="homePlate">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2400" b="1" dirty="0"/>
              <a:t>kapcsolódás</a:t>
            </a:r>
          </a:p>
        </p:txBody>
      </p:sp>
      <p:sp>
        <p:nvSpPr>
          <p:cNvPr id="3" name="Téglalap 2">
            <a:extLst>
              <a:ext uri="{FF2B5EF4-FFF2-40B4-BE49-F238E27FC236}">
                <a16:creationId xmlns:a16="http://schemas.microsoft.com/office/drawing/2014/main" id="{41A5A4E8-E9D1-4099-B6F9-9367C1DFC959}"/>
              </a:ext>
            </a:extLst>
          </p:cNvPr>
          <p:cNvSpPr/>
          <p:nvPr/>
        </p:nvSpPr>
        <p:spPr>
          <a:xfrm>
            <a:off x="148292" y="184680"/>
            <a:ext cx="5000625" cy="169545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hu-HU" sz="3600" b="1" dirty="0"/>
              <a:t>Együttműködés szabályai</a:t>
            </a:r>
          </a:p>
        </p:txBody>
      </p:sp>
    </p:spTree>
    <p:extLst>
      <p:ext uri="{BB962C8B-B14F-4D97-AF65-F5344CB8AC3E}">
        <p14:creationId xmlns:p14="http://schemas.microsoft.com/office/powerpoint/2010/main" val="4278957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5" grpId="0" animBg="1"/>
      <p:bldP spid="6" grpId="0" animBg="1"/>
      <p:bldP spid="7" grpId="0" animBg="1"/>
      <p:bldP spid="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B1E615F8-A8CD-4838-840D-D361DFBEAD26}"/>
              </a:ext>
            </a:extLst>
          </p:cNvPr>
          <p:cNvSpPr>
            <a:spLocks noGrp="1"/>
          </p:cNvSpPr>
          <p:nvPr>
            <p:ph type="title"/>
          </p:nvPr>
        </p:nvSpPr>
        <p:spPr/>
        <p:txBody>
          <a:bodyPr/>
          <a:lstStyle/>
          <a:p>
            <a:endParaRPr lang="hu-HU"/>
          </a:p>
        </p:txBody>
      </p:sp>
      <p:sp>
        <p:nvSpPr>
          <p:cNvPr id="3" name="Tartalom helye 2">
            <a:extLst>
              <a:ext uri="{FF2B5EF4-FFF2-40B4-BE49-F238E27FC236}">
                <a16:creationId xmlns:a16="http://schemas.microsoft.com/office/drawing/2014/main" id="{96E7A6DF-B838-4976-8C02-9D6E7E037699}"/>
              </a:ext>
            </a:extLst>
          </p:cNvPr>
          <p:cNvSpPr>
            <a:spLocks noGrp="1"/>
          </p:cNvSpPr>
          <p:nvPr>
            <p:ph sz="quarter" idx="10"/>
          </p:nvPr>
        </p:nvSpPr>
        <p:spPr>
          <a:xfrm>
            <a:off x="6244971" y="1650090"/>
            <a:ext cx="4416552" cy="3977640"/>
          </a:xfrm>
        </p:spPr>
        <p:txBody>
          <a:bodyPr>
            <a:normAutofit fontScale="92500"/>
          </a:bodyPr>
          <a:lstStyle/>
          <a:p>
            <a:r>
              <a:rPr lang="hu-HU" sz="3200" b="1" dirty="0">
                <a:solidFill>
                  <a:schemeClr val="tx1"/>
                </a:solidFill>
              </a:rPr>
              <a:t>Előfordul, hogy mindegyiket betartjuk, </a:t>
            </a:r>
            <a:r>
              <a:rPr lang="hu-HU" sz="3200" b="1" dirty="0">
                <a:solidFill>
                  <a:srgbClr val="FF0000"/>
                </a:solidFill>
              </a:rPr>
              <a:t>mégis sérülnek a kommunikáció szabályai</a:t>
            </a:r>
          </a:p>
        </p:txBody>
      </p:sp>
      <p:pic>
        <p:nvPicPr>
          <p:cNvPr id="4" name="Kép 3">
            <a:extLst>
              <a:ext uri="{FF2B5EF4-FFF2-40B4-BE49-F238E27FC236}">
                <a16:creationId xmlns:a16="http://schemas.microsoft.com/office/drawing/2014/main" id="{86F0D863-1C1F-4008-8A4E-60D894856A2A}"/>
              </a:ext>
            </a:extLst>
          </p:cNvPr>
          <p:cNvPicPr>
            <a:picLocks noChangeAspect="1"/>
          </p:cNvPicPr>
          <p:nvPr/>
        </p:nvPicPr>
        <p:blipFill>
          <a:blip r:embed="rId2"/>
          <a:stretch>
            <a:fillRect/>
          </a:stretch>
        </p:blipFill>
        <p:spPr>
          <a:xfrm rot="251948">
            <a:off x="742856" y="652538"/>
            <a:ext cx="4416552" cy="5382673"/>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spTree>
    <p:extLst>
      <p:ext uri="{BB962C8B-B14F-4D97-AF65-F5344CB8AC3E}">
        <p14:creationId xmlns:p14="http://schemas.microsoft.com/office/powerpoint/2010/main" val="3540174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5B592B8E-D4E8-4462-B186-E60F12B754D2}"/>
              </a:ext>
            </a:extLst>
          </p:cNvPr>
          <p:cNvSpPr>
            <a:spLocks noGrp="1"/>
          </p:cNvSpPr>
          <p:nvPr>
            <p:ph type="title"/>
          </p:nvPr>
        </p:nvSpPr>
        <p:spPr/>
        <p:txBody>
          <a:bodyPr/>
          <a:lstStyle/>
          <a:p>
            <a:endParaRPr lang="hu-HU"/>
          </a:p>
        </p:txBody>
      </p:sp>
      <p:sp>
        <p:nvSpPr>
          <p:cNvPr id="4" name="Téglalap 3">
            <a:extLst>
              <a:ext uri="{FF2B5EF4-FFF2-40B4-BE49-F238E27FC236}">
                <a16:creationId xmlns:a16="http://schemas.microsoft.com/office/drawing/2014/main" id="{DE505E0C-7105-4420-ABAF-81AAE6FEB86C}"/>
              </a:ext>
            </a:extLst>
          </p:cNvPr>
          <p:cNvSpPr/>
          <p:nvPr/>
        </p:nvSpPr>
        <p:spPr>
          <a:xfrm>
            <a:off x="114301" y="525971"/>
            <a:ext cx="11420474" cy="149542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L="285750" indent="-285750">
              <a:buFontTx/>
              <a:buChar char="-"/>
            </a:pPr>
            <a:r>
              <a:rPr lang="hu-HU" sz="2400" dirty="0"/>
              <a:t>TESSÉK MONDANI, MIKOR INDUL A KÖVETKEZŐ JÁRAT BALASSAGYARMATRA?</a:t>
            </a:r>
          </a:p>
          <a:p>
            <a:pPr marL="285750" indent="-285750">
              <a:buFontTx/>
              <a:buChar char="-"/>
            </a:pPr>
            <a:r>
              <a:rPr lang="hu-HU" sz="2400" dirty="0"/>
              <a:t>VAK VAGY? ODA VAN KIÍRVA A MONITORRA: PONT 10 PERC MÚLVA.</a:t>
            </a:r>
          </a:p>
        </p:txBody>
      </p:sp>
      <p:sp>
        <p:nvSpPr>
          <p:cNvPr id="5" name="Téglalap 4">
            <a:extLst>
              <a:ext uri="{FF2B5EF4-FFF2-40B4-BE49-F238E27FC236}">
                <a16:creationId xmlns:a16="http://schemas.microsoft.com/office/drawing/2014/main" id="{D7AA1149-916D-4DC7-988C-5F4605317D93}"/>
              </a:ext>
            </a:extLst>
          </p:cNvPr>
          <p:cNvSpPr/>
          <p:nvPr/>
        </p:nvSpPr>
        <p:spPr>
          <a:xfrm>
            <a:off x="3543299" y="2239529"/>
            <a:ext cx="8274591" cy="397077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L="285750" indent="-285750">
              <a:buFontTx/>
              <a:buChar char="-"/>
            </a:pPr>
            <a:r>
              <a:rPr lang="hu-HU" sz="2800" dirty="0"/>
              <a:t>Haragszol rám? Megmagyaráznád, miért?</a:t>
            </a:r>
          </a:p>
          <a:p>
            <a:endParaRPr lang="hu-HU" sz="2800" dirty="0"/>
          </a:p>
          <a:p>
            <a:pPr marL="285750" indent="-285750">
              <a:buFontTx/>
              <a:buChar char="-"/>
            </a:pPr>
            <a:r>
              <a:rPr lang="hu-HU" sz="2800" dirty="0"/>
              <a:t>Igen, neheztelek rád, mert megint nem a munkádra figyeltél. Jó, mentegetőzhetsz azzal, hogy holnap lesz az esküvőd, de ez sok ezer emberrel megtörténik naponta. Persze, légy boldog, bár ne hidd, hogy van örök szerelem, most rózsaszín ködben élsz. De ezért megint elszúrtál egy üzletet.</a:t>
            </a:r>
          </a:p>
        </p:txBody>
      </p:sp>
      <p:pic>
        <p:nvPicPr>
          <p:cNvPr id="6" name="Kép 5">
            <a:extLst>
              <a:ext uri="{FF2B5EF4-FFF2-40B4-BE49-F238E27FC236}">
                <a16:creationId xmlns:a16="http://schemas.microsoft.com/office/drawing/2014/main" id="{9B3D34E7-2B05-4C6A-A0B6-E5A9D686C290}"/>
              </a:ext>
            </a:extLst>
          </p:cNvPr>
          <p:cNvPicPr>
            <a:picLocks noChangeAspect="1"/>
          </p:cNvPicPr>
          <p:nvPr/>
        </p:nvPicPr>
        <p:blipFill>
          <a:blip r:embed="rId2"/>
          <a:stretch>
            <a:fillRect/>
          </a:stretch>
        </p:blipFill>
        <p:spPr>
          <a:xfrm>
            <a:off x="41317" y="2482782"/>
            <a:ext cx="1644735" cy="2654436"/>
          </a:xfrm>
          <a:prstGeom prst="rect">
            <a:avLst/>
          </a:prstGeom>
        </p:spPr>
      </p:pic>
      <p:sp>
        <p:nvSpPr>
          <p:cNvPr id="7" name="Ellipszis 6">
            <a:extLst>
              <a:ext uri="{FF2B5EF4-FFF2-40B4-BE49-F238E27FC236}">
                <a16:creationId xmlns:a16="http://schemas.microsoft.com/office/drawing/2014/main" id="{A89E4C72-B607-4DC9-ADA0-796E9A0BE52E}"/>
              </a:ext>
            </a:extLst>
          </p:cNvPr>
          <p:cNvSpPr/>
          <p:nvPr/>
        </p:nvSpPr>
        <p:spPr>
          <a:xfrm>
            <a:off x="1762188" y="2482782"/>
            <a:ext cx="1407066" cy="669989"/>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3200" b="1" dirty="0">
                <a:solidFill>
                  <a:srgbClr val="FF0000"/>
                </a:solidFill>
              </a:rPr>
              <a:t>igaz</a:t>
            </a:r>
          </a:p>
        </p:txBody>
      </p:sp>
      <p:sp>
        <p:nvSpPr>
          <p:cNvPr id="8" name="Ellipszis 7">
            <a:extLst>
              <a:ext uri="{FF2B5EF4-FFF2-40B4-BE49-F238E27FC236}">
                <a16:creationId xmlns:a16="http://schemas.microsoft.com/office/drawing/2014/main" id="{AD2E782B-45F5-41BF-87EE-3939DB30DE89}"/>
              </a:ext>
            </a:extLst>
          </p:cNvPr>
          <p:cNvSpPr/>
          <p:nvPr/>
        </p:nvSpPr>
        <p:spPr>
          <a:xfrm>
            <a:off x="1800257" y="3094005"/>
            <a:ext cx="1407066" cy="669989"/>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3200" b="1" dirty="0">
                <a:solidFill>
                  <a:srgbClr val="FF0000"/>
                </a:solidFill>
              </a:rPr>
              <a:t>elég</a:t>
            </a:r>
          </a:p>
        </p:txBody>
      </p:sp>
      <p:sp>
        <p:nvSpPr>
          <p:cNvPr id="9" name="Ellipszis 8">
            <a:extLst>
              <a:ext uri="{FF2B5EF4-FFF2-40B4-BE49-F238E27FC236}">
                <a16:creationId xmlns:a16="http://schemas.microsoft.com/office/drawing/2014/main" id="{91D4450E-CEB9-4C35-991E-8B5A2EE4872D}"/>
              </a:ext>
            </a:extLst>
          </p:cNvPr>
          <p:cNvSpPr/>
          <p:nvPr/>
        </p:nvSpPr>
        <p:spPr>
          <a:xfrm>
            <a:off x="1464277" y="3841141"/>
            <a:ext cx="2279047" cy="669989"/>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3200" b="1" dirty="0">
                <a:solidFill>
                  <a:srgbClr val="FF0000"/>
                </a:solidFill>
              </a:rPr>
              <a:t>világos</a:t>
            </a:r>
          </a:p>
        </p:txBody>
      </p:sp>
      <p:sp>
        <p:nvSpPr>
          <p:cNvPr id="10" name="Ellipszis 9">
            <a:extLst>
              <a:ext uri="{FF2B5EF4-FFF2-40B4-BE49-F238E27FC236}">
                <a16:creationId xmlns:a16="http://schemas.microsoft.com/office/drawing/2014/main" id="{0332A3F4-C41B-4129-B05A-AC0C3946CEA2}"/>
              </a:ext>
            </a:extLst>
          </p:cNvPr>
          <p:cNvSpPr/>
          <p:nvPr/>
        </p:nvSpPr>
        <p:spPr>
          <a:xfrm>
            <a:off x="1373346" y="4618471"/>
            <a:ext cx="2555273" cy="669989"/>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2400" b="1" dirty="0">
                <a:solidFill>
                  <a:srgbClr val="FF0000"/>
                </a:solidFill>
              </a:rPr>
              <a:t>a helyzetre reagál</a:t>
            </a:r>
          </a:p>
        </p:txBody>
      </p:sp>
      <p:sp>
        <p:nvSpPr>
          <p:cNvPr id="11" name="Téglalap 10">
            <a:extLst>
              <a:ext uri="{FF2B5EF4-FFF2-40B4-BE49-F238E27FC236}">
                <a16:creationId xmlns:a16="http://schemas.microsoft.com/office/drawing/2014/main" id="{781477B3-5AE4-4504-B5D5-4FEAE2CD660F}"/>
              </a:ext>
            </a:extLst>
          </p:cNvPr>
          <p:cNvSpPr/>
          <p:nvPr/>
        </p:nvSpPr>
        <p:spPr>
          <a:xfrm>
            <a:off x="0" y="5505302"/>
            <a:ext cx="11906249" cy="136856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hu-HU" sz="4000" dirty="0"/>
              <a:t>DE: udvariatlan, tapintatlan, agresszív</a:t>
            </a:r>
          </a:p>
        </p:txBody>
      </p:sp>
    </p:spTree>
    <p:extLst>
      <p:ext uri="{BB962C8B-B14F-4D97-AF65-F5344CB8AC3E}">
        <p14:creationId xmlns:p14="http://schemas.microsoft.com/office/powerpoint/2010/main" val="2114612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8" grpId="0" animBg="1"/>
      <p:bldP spid="9" grpId="0" animBg="1"/>
      <p:bldP spid="10" grpId="0" animBg="1"/>
      <p:bldP spid="1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351ADF3D-EF11-4637-A027-AEB4FFF882A3}"/>
              </a:ext>
            </a:extLst>
          </p:cNvPr>
          <p:cNvSpPr>
            <a:spLocks noGrp="1"/>
          </p:cNvSpPr>
          <p:nvPr>
            <p:ph type="title"/>
          </p:nvPr>
        </p:nvSpPr>
        <p:spPr>
          <a:xfrm>
            <a:off x="6096000" y="429006"/>
            <a:ext cx="5267325" cy="640080"/>
          </a:xfrm>
          <a:solidFill>
            <a:schemeClr val="accent2">
              <a:lumMod val="20000"/>
              <a:lumOff val="80000"/>
            </a:schemeClr>
          </a:solidFill>
        </p:spPr>
        <p:txBody>
          <a:bodyPr>
            <a:normAutofit/>
          </a:bodyPr>
          <a:lstStyle/>
          <a:p>
            <a:pPr algn="ctr"/>
            <a:r>
              <a:rPr lang="hu-HU" sz="3200" b="1" dirty="0">
                <a:solidFill>
                  <a:srgbClr val="FF0000"/>
                </a:solidFill>
                <a:latin typeface="Arial Black" panose="020B0A04020102020204" pitchFamily="34" charset="0"/>
              </a:rPr>
              <a:t>Udvariassági elvek</a:t>
            </a:r>
          </a:p>
        </p:txBody>
      </p:sp>
      <p:sp>
        <p:nvSpPr>
          <p:cNvPr id="5" name="Szövegdoboz 4">
            <a:extLst>
              <a:ext uri="{FF2B5EF4-FFF2-40B4-BE49-F238E27FC236}">
                <a16:creationId xmlns:a16="http://schemas.microsoft.com/office/drawing/2014/main" id="{5899D792-F637-4DF7-8079-4D69D5F71E3C}"/>
              </a:ext>
            </a:extLst>
          </p:cNvPr>
          <p:cNvSpPr txBox="1"/>
          <p:nvPr/>
        </p:nvSpPr>
        <p:spPr>
          <a:xfrm>
            <a:off x="257175" y="238089"/>
            <a:ext cx="5905500" cy="830997"/>
          </a:xfrm>
          <a:prstGeom prst="rect">
            <a:avLst/>
          </a:prstGeom>
          <a:noFill/>
        </p:spPr>
        <p:txBody>
          <a:bodyPr wrap="square" rtlCol="0">
            <a:spAutoFit/>
          </a:bodyPr>
          <a:lstStyle/>
          <a:p>
            <a:r>
              <a:rPr lang="hu-HU" sz="2400" i="1" dirty="0"/>
              <a:t>Nem kell </a:t>
            </a:r>
            <a:r>
              <a:rPr lang="hu-HU" sz="2400" i="1" dirty="0" err="1"/>
              <a:t>definíciószerűen</a:t>
            </a:r>
            <a:r>
              <a:rPr lang="hu-HU" sz="2400" i="1" dirty="0"/>
              <a:t> megtanulni, csak felismerni a kommunikációs problémát</a:t>
            </a:r>
          </a:p>
        </p:txBody>
      </p:sp>
      <p:sp>
        <p:nvSpPr>
          <p:cNvPr id="6" name="Téglalap 5">
            <a:extLst>
              <a:ext uri="{FF2B5EF4-FFF2-40B4-BE49-F238E27FC236}">
                <a16:creationId xmlns:a16="http://schemas.microsoft.com/office/drawing/2014/main" id="{2DA896D2-9BC1-43A2-9903-0B1C2B4E54A7}"/>
              </a:ext>
            </a:extLst>
          </p:cNvPr>
          <p:cNvSpPr/>
          <p:nvPr/>
        </p:nvSpPr>
        <p:spPr>
          <a:xfrm rot="10800000" flipV="1">
            <a:off x="542924" y="1571624"/>
            <a:ext cx="5553075" cy="110490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hu-HU" sz="3200" dirty="0"/>
              <a:t>Kicsit meghíztál az utóbbi időben. Már nem sportolsz?</a:t>
            </a:r>
          </a:p>
        </p:txBody>
      </p:sp>
      <p:sp>
        <p:nvSpPr>
          <p:cNvPr id="7" name="Téglalap: átellenes sarkain lekerekítve 6">
            <a:extLst>
              <a:ext uri="{FF2B5EF4-FFF2-40B4-BE49-F238E27FC236}">
                <a16:creationId xmlns:a16="http://schemas.microsoft.com/office/drawing/2014/main" id="{825E8B76-44EF-429B-8225-FEE33E8FEFDF}"/>
              </a:ext>
            </a:extLst>
          </p:cNvPr>
          <p:cNvSpPr/>
          <p:nvPr/>
        </p:nvSpPr>
        <p:spPr>
          <a:xfrm>
            <a:off x="7362825" y="1681162"/>
            <a:ext cx="3438525" cy="885826"/>
          </a:xfrm>
          <a:prstGeom prst="round2Diag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hu-HU" sz="4800" dirty="0"/>
              <a:t>tapintat</a:t>
            </a:r>
          </a:p>
        </p:txBody>
      </p:sp>
      <p:sp>
        <p:nvSpPr>
          <p:cNvPr id="8" name="Téglalap 7">
            <a:extLst>
              <a:ext uri="{FF2B5EF4-FFF2-40B4-BE49-F238E27FC236}">
                <a16:creationId xmlns:a16="http://schemas.microsoft.com/office/drawing/2014/main" id="{523D9845-07F7-488B-9ADF-37B88BEE949B}"/>
              </a:ext>
            </a:extLst>
          </p:cNvPr>
          <p:cNvSpPr/>
          <p:nvPr/>
        </p:nvSpPr>
        <p:spPr>
          <a:xfrm rot="10800000" flipV="1">
            <a:off x="542922" y="3076574"/>
            <a:ext cx="5553075" cy="168592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hu-HU" sz="3200" dirty="0"/>
              <a:t>Szia! Egy szénsavas ásványvizet légyszi.</a:t>
            </a:r>
          </a:p>
        </p:txBody>
      </p:sp>
      <p:sp>
        <p:nvSpPr>
          <p:cNvPr id="9" name="Téglalap: átellenes sarkain lekerekítve 8">
            <a:extLst>
              <a:ext uri="{FF2B5EF4-FFF2-40B4-BE49-F238E27FC236}">
                <a16:creationId xmlns:a16="http://schemas.microsoft.com/office/drawing/2014/main" id="{3C6ADBCA-7556-4D13-B076-ECC06FC8DEF8}"/>
              </a:ext>
            </a:extLst>
          </p:cNvPr>
          <p:cNvSpPr/>
          <p:nvPr/>
        </p:nvSpPr>
        <p:spPr>
          <a:xfrm>
            <a:off x="7362825" y="3476624"/>
            <a:ext cx="3438525" cy="1495426"/>
          </a:xfrm>
          <a:prstGeom prst="round2Diag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hu-HU" sz="4800" dirty="0"/>
              <a:t>tegezés /magázás</a:t>
            </a:r>
          </a:p>
        </p:txBody>
      </p:sp>
      <p:sp>
        <p:nvSpPr>
          <p:cNvPr id="10" name="Nyíl: balra-jobbra mutató 9">
            <a:extLst>
              <a:ext uri="{FF2B5EF4-FFF2-40B4-BE49-F238E27FC236}">
                <a16:creationId xmlns:a16="http://schemas.microsoft.com/office/drawing/2014/main" id="{344844A7-3ED6-420A-93B4-F496A654335E}"/>
              </a:ext>
            </a:extLst>
          </p:cNvPr>
          <p:cNvSpPr/>
          <p:nvPr/>
        </p:nvSpPr>
        <p:spPr>
          <a:xfrm>
            <a:off x="6248399" y="1859756"/>
            <a:ext cx="962025" cy="528638"/>
          </a:xfrm>
          <a:prstGeom prst="lef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hu-HU"/>
          </a:p>
        </p:txBody>
      </p:sp>
      <p:sp>
        <p:nvSpPr>
          <p:cNvPr id="11" name="Nyíl: balra-jobbra mutató 10">
            <a:extLst>
              <a:ext uri="{FF2B5EF4-FFF2-40B4-BE49-F238E27FC236}">
                <a16:creationId xmlns:a16="http://schemas.microsoft.com/office/drawing/2014/main" id="{01D8BDD4-3471-478D-94AA-6D2F354D7993}"/>
              </a:ext>
            </a:extLst>
          </p:cNvPr>
          <p:cNvSpPr/>
          <p:nvPr/>
        </p:nvSpPr>
        <p:spPr>
          <a:xfrm>
            <a:off x="6248399" y="3655218"/>
            <a:ext cx="962025" cy="528638"/>
          </a:xfrm>
          <a:prstGeom prst="lef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hu-HU" dirty="0"/>
          </a:p>
        </p:txBody>
      </p:sp>
      <p:sp>
        <p:nvSpPr>
          <p:cNvPr id="12" name="Téglalap 11">
            <a:extLst>
              <a:ext uri="{FF2B5EF4-FFF2-40B4-BE49-F238E27FC236}">
                <a16:creationId xmlns:a16="http://schemas.microsoft.com/office/drawing/2014/main" id="{5944CC4D-7D28-4F8B-885C-57BA67DF1D40}"/>
              </a:ext>
            </a:extLst>
          </p:cNvPr>
          <p:cNvSpPr/>
          <p:nvPr/>
        </p:nvSpPr>
        <p:spPr>
          <a:xfrm rot="10800000" flipV="1">
            <a:off x="542921" y="5191125"/>
            <a:ext cx="5553075" cy="133353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hu-HU" sz="3200" dirty="0"/>
              <a:t>Én soha nem követném el azt, amit te.</a:t>
            </a:r>
          </a:p>
        </p:txBody>
      </p:sp>
      <p:sp>
        <p:nvSpPr>
          <p:cNvPr id="13" name="Nyíl: balra-jobbra mutató 12">
            <a:extLst>
              <a:ext uri="{FF2B5EF4-FFF2-40B4-BE49-F238E27FC236}">
                <a16:creationId xmlns:a16="http://schemas.microsoft.com/office/drawing/2014/main" id="{DFDD28C7-C943-49F2-8BC6-CB9A558AA72C}"/>
              </a:ext>
            </a:extLst>
          </p:cNvPr>
          <p:cNvSpPr/>
          <p:nvPr/>
        </p:nvSpPr>
        <p:spPr>
          <a:xfrm>
            <a:off x="6162675" y="5593574"/>
            <a:ext cx="962025" cy="528638"/>
          </a:xfrm>
          <a:prstGeom prst="lef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hu-HU" dirty="0"/>
          </a:p>
        </p:txBody>
      </p:sp>
      <p:sp>
        <p:nvSpPr>
          <p:cNvPr id="14" name="Téglalap: átellenes sarkain lekerekítve 13">
            <a:extLst>
              <a:ext uri="{FF2B5EF4-FFF2-40B4-BE49-F238E27FC236}">
                <a16:creationId xmlns:a16="http://schemas.microsoft.com/office/drawing/2014/main" id="{DD40E231-2DB1-4D5B-A261-EC4F13F4AC92}"/>
              </a:ext>
            </a:extLst>
          </p:cNvPr>
          <p:cNvSpPr/>
          <p:nvPr/>
        </p:nvSpPr>
        <p:spPr>
          <a:xfrm>
            <a:off x="7429500" y="5236386"/>
            <a:ext cx="3438525" cy="885826"/>
          </a:xfrm>
          <a:prstGeom prst="round2Diag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hu-HU" sz="4800" dirty="0"/>
              <a:t>szerénység</a:t>
            </a:r>
          </a:p>
        </p:txBody>
      </p:sp>
    </p:spTree>
    <p:extLst>
      <p:ext uri="{BB962C8B-B14F-4D97-AF65-F5344CB8AC3E}">
        <p14:creationId xmlns:p14="http://schemas.microsoft.com/office/powerpoint/2010/main" val="2081773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P spid="12" grpId="0" animBg="1"/>
      <p:bldP spid="13" grpId="0" animBg="1"/>
      <p:bldP spid="1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églalap 5">
            <a:extLst>
              <a:ext uri="{FF2B5EF4-FFF2-40B4-BE49-F238E27FC236}">
                <a16:creationId xmlns:a16="http://schemas.microsoft.com/office/drawing/2014/main" id="{2DA896D2-9BC1-43A2-9903-0B1C2B4E54A7}"/>
              </a:ext>
            </a:extLst>
          </p:cNvPr>
          <p:cNvSpPr/>
          <p:nvPr/>
        </p:nvSpPr>
        <p:spPr>
          <a:xfrm rot="10800000" flipV="1">
            <a:off x="352425" y="215645"/>
            <a:ext cx="5553075" cy="110490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hu-HU" sz="3200" dirty="0"/>
              <a:t>Ez hülyeség.</a:t>
            </a:r>
          </a:p>
        </p:txBody>
      </p:sp>
      <p:sp>
        <p:nvSpPr>
          <p:cNvPr id="7" name="Téglalap: átellenes sarkain lekerekítve 6">
            <a:extLst>
              <a:ext uri="{FF2B5EF4-FFF2-40B4-BE49-F238E27FC236}">
                <a16:creationId xmlns:a16="http://schemas.microsoft.com/office/drawing/2014/main" id="{825E8B76-44EF-429B-8225-FEE33E8FEFDF}"/>
              </a:ext>
            </a:extLst>
          </p:cNvPr>
          <p:cNvSpPr/>
          <p:nvPr/>
        </p:nvSpPr>
        <p:spPr>
          <a:xfrm>
            <a:off x="7341176" y="49280"/>
            <a:ext cx="4514850" cy="1271267"/>
          </a:xfrm>
          <a:prstGeom prst="round2Diag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hu-HU" sz="3600" dirty="0"/>
              <a:t>ellenvéleményt kulturáltan </a:t>
            </a:r>
          </a:p>
        </p:txBody>
      </p:sp>
      <p:sp>
        <p:nvSpPr>
          <p:cNvPr id="8" name="Téglalap 7">
            <a:extLst>
              <a:ext uri="{FF2B5EF4-FFF2-40B4-BE49-F238E27FC236}">
                <a16:creationId xmlns:a16="http://schemas.microsoft.com/office/drawing/2014/main" id="{523D9845-07F7-488B-9ADF-37B88BEE949B}"/>
              </a:ext>
            </a:extLst>
          </p:cNvPr>
          <p:cNvSpPr/>
          <p:nvPr/>
        </p:nvSpPr>
        <p:spPr>
          <a:xfrm rot="10800000" flipV="1">
            <a:off x="180972" y="1655548"/>
            <a:ext cx="5553075" cy="168592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hu-HU" sz="3200" dirty="0"/>
              <a:t>Sose értettem, miért vagy oda azért az emberért.</a:t>
            </a:r>
          </a:p>
        </p:txBody>
      </p:sp>
      <p:sp>
        <p:nvSpPr>
          <p:cNvPr id="9" name="Téglalap: átellenes sarkain lekerekítve 8">
            <a:extLst>
              <a:ext uri="{FF2B5EF4-FFF2-40B4-BE49-F238E27FC236}">
                <a16:creationId xmlns:a16="http://schemas.microsoft.com/office/drawing/2014/main" id="{3C6ADBCA-7556-4D13-B076-ECC06FC8DEF8}"/>
              </a:ext>
            </a:extLst>
          </p:cNvPr>
          <p:cNvSpPr/>
          <p:nvPr/>
        </p:nvSpPr>
        <p:spPr>
          <a:xfrm>
            <a:off x="6457955" y="1846572"/>
            <a:ext cx="5638795" cy="1391928"/>
          </a:xfrm>
          <a:prstGeom prst="round2Diag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hu-HU" sz="3600" dirty="0"/>
              <a:t>más érzéseinek figyelembe vétele</a:t>
            </a:r>
          </a:p>
        </p:txBody>
      </p:sp>
      <p:sp>
        <p:nvSpPr>
          <p:cNvPr id="10" name="Nyíl: balra-jobbra mutató 9">
            <a:extLst>
              <a:ext uri="{FF2B5EF4-FFF2-40B4-BE49-F238E27FC236}">
                <a16:creationId xmlns:a16="http://schemas.microsoft.com/office/drawing/2014/main" id="{344844A7-3ED6-420A-93B4-F496A654335E}"/>
              </a:ext>
            </a:extLst>
          </p:cNvPr>
          <p:cNvSpPr/>
          <p:nvPr/>
        </p:nvSpPr>
        <p:spPr>
          <a:xfrm>
            <a:off x="6210291" y="556565"/>
            <a:ext cx="962025" cy="528638"/>
          </a:xfrm>
          <a:prstGeom prst="lef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hu-HU"/>
          </a:p>
        </p:txBody>
      </p:sp>
      <p:sp>
        <p:nvSpPr>
          <p:cNvPr id="11" name="Nyíl: balra-jobbra mutató 10">
            <a:extLst>
              <a:ext uri="{FF2B5EF4-FFF2-40B4-BE49-F238E27FC236}">
                <a16:creationId xmlns:a16="http://schemas.microsoft.com/office/drawing/2014/main" id="{01D8BDD4-3471-478D-94AA-6D2F354D7993}"/>
              </a:ext>
            </a:extLst>
          </p:cNvPr>
          <p:cNvSpPr/>
          <p:nvPr/>
        </p:nvSpPr>
        <p:spPr>
          <a:xfrm>
            <a:off x="5548316" y="2336654"/>
            <a:ext cx="962025" cy="528638"/>
          </a:xfrm>
          <a:prstGeom prst="lef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hu-HU" dirty="0"/>
          </a:p>
        </p:txBody>
      </p:sp>
      <p:sp>
        <p:nvSpPr>
          <p:cNvPr id="12" name="Téglalap 11">
            <a:extLst>
              <a:ext uri="{FF2B5EF4-FFF2-40B4-BE49-F238E27FC236}">
                <a16:creationId xmlns:a16="http://schemas.microsoft.com/office/drawing/2014/main" id="{5944CC4D-7D28-4F8B-885C-57BA67DF1D40}"/>
              </a:ext>
            </a:extLst>
          </p:cNvPr>
          <p:cNvSpPr/>
          <p:nvPr/>
        </p:nvSpPr>
        <p:spPr>
          <a:xfrm rot="10800000" flipV="1">
            <a:off x="352425" y="3758164"/>
            <a:ext cx="5553075" cy="133353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hu-HU" sz="3200" dirty="0"/>
              <a:t>Mi van? Mi van? Megütlek, elpatkolsz!</a:t>
            </a:r>
          </a:p>
        </p:txBody>
      </p:sp>
      <p:sp>
        <p:nvSpPr>
          <p:cNvPr id="13" name="Nyíl: balra-jobbra mutató 12">
            <a:extLst>
              <a:ext uri="{FF2B5EF4-FFF2-40B4-BE49-F238E27FC236}">
                <a16:creationId xmlns:a16="http://schemas.microsoft.com/office/drawing/2014/main" id="{DFDD28C7-C943-49F2-8BC6-CB9A558AA72C}"/>
              </a:ext>
            </a:extLst>
          </p:cNvPr>
          <p:cNvSpPr/>
          <p:nvPr/>
        </p:nvSpPr>
        <p:spPr>
          <a:xfrm>
            <a:off x="6034087" y="4257027"/>
            <a:ext cx="962025" cy="528638"/>
          </a:xfrm>
          <a:prstGeom prst="lef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hu-HU" dirty="0"/>
          </a:p>
        </p:txBody>
      </p:sp>
      <p:sp>
        <p:nvSpPr>
          <p:cNvPr id="14" name="Téglalap: átellenes sarkain lekerekítve 13">
            <a:extLst>
              <a:ext uri="{FF2B5EF4-FFF2-40B4-BE49-F238E27FC236}">
                <a16:creationId xmlns:a16="http://schemas.microsoft.com/office/drawing/2014/main" id="{DD40E231-2DB1-4D5B-A261-EC4F13F4AC92}"/>
              </a:ext>
            </a:extLst>
          </p:cNvPr>
          <p:cNvSpPr/>
          <p:nvPr/>
        </p:nvSpPr>
        <p:spPr>
          <a:xfrm>
            <a:off x="7124699" y="3580822"/>
            <a:ext cx="4410075" cy="1526364"/>
          </a:xfrm>
          <a:prstGeom prst="round2Diag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hu-HU" sz="3600" dirty="0"/>
              <a:t>ne légy agresszív</a:t>
            </a:r>
          </a:p>
        </p:txBody>
      </p:sp>
      <p:sp>
        <p:nvSpPr>
          <p:cNvPr id="4" name="Cím 3">
            <a:extLst>
              <a:ext uri="{FF2B5EF4-FFF2-40B4-BE49-F238E27FC236}">
                <a16:creationId xmlns:a16="http://schemas.microsoft.com/office/drawing/2014/main" id="{9AC88E58-80A6-4025-BB9D-4804B7AAD532}"/>
              </a:ext>
            </a:extLst>
          </p:cNvPr>
          <p:cNvSpPr>
            <a:spLocks noGrp="1"/>
          </p:cNvSpPr>
          <p:nvPr>
            <p:ph type="title"/>
          </p:nvPr>
        </p:nvSpPr>
        <p:spPr/>
        <p:txBody>
          <a:bodyPr/>
          <a:lstStyle/>
          <a:p>
            <a:endParaRPr lang="hu-HU"/>
          </a:p>
        </p:txBody>
      </p:sp>
      <p:sp>
        <p:nvSpPr>
          <p:cNvPr id="15" name="Téglalap 14">
            <a:extLst>
              <a:ext uri="{FF2B5EF4-FFF2-40B4-BE49-F238E27FC236}">
                <a16:creationId xmlns:a16="http://schemas.microsoft.com/office/drawing/2014/main" id="{526540FC-024D-4587-83ED-272C5BA6F231}"/>
              </a:ext>
            </a:extLst>
          </p:cNvPr>
          <p:cNvSpPr/>
          <p:nvPr/>
        </p:nvSpPr>
        <p:spPr>
          <a:xfrm rot="10800000" flipV="1">
            <a:off x="283367" y="5308821"/>
            <a:ext cx="5553075" cy="133353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hu-HU" sz="3200" dirty="0"/>
              <a:t>A k….. életbe!</a:t>
            </a:r>
          </a:p>
        </p:txBody>
      </p:sp>
      <p:sp>
        <p:nvSpPr>
          <p:cNvPr id="16" name="Nyíl: balra-jobbra mutató 15">
            <a:extLst>
              <a:ext uri="{FF2B5EF4-FFF2-40B4-BE49-F238E27FC236}">
                <a16:creationId xmlns:a16="http://schemas.microsoft.com/office/drawing/2014/main" id="{3311DDD1-CD85-4DE4-A15F-789FA33F9E44}"/>
              </a:ext>
            </a:extLst>
          </p:cNvPr>
          <p:cNvSpPr/>
          <p:nvPr/>
        </p:nvSpPr>
        <p:spPr>
          <a:xfrm>
            <a:off x="5976942" y="5711270"/>
            <a:ext cx="962025" cy="528638"/>
          </a:xfrm>
          <a:prstGeom prst="lef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hu-HU" dirty="0"/>
          </a:p>
        </p:txBody>
      </p:sp>
      <p:sp>
        <p:nvSpPr>
          <p:cNvPr id="17" name="Téglalap: átellenes sarkain lekerekítve 16">
            <a:extLst>
              <a:ext uri="{FF2B5EF4-FFF2-40B4-BE49-F238E27FC236}">
                <a16:creationId xmlns:a16="http://schemas.microsoft.com/office/drawing/2014/main" id="{68ECE0D6-B62E-4610-A28B-C81745C77DB5}"/>
              </a:ext>
            </a:extLst>
          </p:cNvPr>
          <p:cNvSpPr/>
          <p:nvPr/>
        </p:nvSpPr>
        <p:spPr>
          <a:xfrm>
            <a:off x="7124699" y="5343004"/>
            <a:ext cx="4410075" cy="1265170"/>
          </a:xfrm>
          <a:prstGeom prst="round2Diag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hu-HU" sz="3600" dirty="0"/>
              <a:t>kerüld a trágárságot és káromkodást</a:t>
            </a:r>
          </a:p>
        </p:txBody>
      </p:sp>
    </p:spTree>
    <p:extLst>
      <p:ext uri="{BB962C8B-B14F-4D97-AF65-F5344CB8AC3E}">
        <p14:creationId xmlns:p14="http://schemas.microsoft.com/office/powerpoint/2010/main" val="2498112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4"/>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6"/>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19911B60-B416-4C77-8D96-8B5D9CC1A034}"/>
              </a:ext>
            </a:extLst>
          </p:cNvPr>
          <p:cNvSpPr>
            <a:spLocks noGrp="1"/>
          </p:cNvSpPr>
          <p:nvPr>
            <p:ph type="title"/>
          </p:nvPr>
        </p:nvSpPr>
        <p:spPr/>
        <p:txBody>
          <a:bodyPr/>
          <a:lstStyle/>
          <a:p>
            <a:endParaRPr lang="hu-HU" dirty="0"/>
          </a:p>
        </p:txBody>
      </p:sp>
      <p:sp>
        <p:nvSpPr>
          <p:cNvPr id="3" name="Tartalom helye 2">
            <a:extLst>
              <a:ext uri="{FF2B5EF4-FFF2-40B4-BE49-F238E27FC236}">
                <a16:creationId xmlns:a16="http://schemas.microsoft.com/office/drawing/2014/main" id="{E4FCD109-74B5-4CBE-9B3D-5675337C7D86}"/>
              </a:ext>
            </a:extLst>
          </p:cNvPr>
          <p:cNvSpPr>
            <a:spLocks noGrp="1"/>
          </p:cNvSpPr>
          <p:nvPr>
            <p:ph sz="quarter" idx="10"/>
          </p:nvPr>
        </p:nvSpPr>
        <p:spPr/>
        <p:txBody>
          <a:bodyPr/>
          <a:lstStyle/>
          <a:p>
            <a:endParaRPr lang="hu-HU"/>
          </a:p>
        </p:txBody>
      </p:sp>
      <p:sp>
        <p:nvSpPr>
          <p:cNvPr id="4" name="Téglalap 3">
            <a:extLst>
              <a:ext uri="{FF2B5EF4-FFF2-40B4-BE49-F238E27FC236}">
                <a16:creationId xmlns:a16="http://schemas.microsoft.com/office/drawing/2014/main" id="{5D4CAC2E-859F-4D7A-9C61-7B5061F50710}"/>
              </a:ext>
            </a:extLst>
          </p:cNvPr>
          <p:cNvSpPr/>
          <p:nvPr/>
        </p:nvSpPr>
        <p:spPr>
          <a:xfrm>
            <a:off x="469773" y="173546"/>
            <a:ext cx="4486275" cy="155257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hu-HU" sz="4400" b="1" dirty="0"/>
              <a:t>trágárság</a:t>
            </a:r>
          </a:p>
        </p:txBody>
      </p:sp>
      <p:sp>
        <p:nvSpPr>
          <p:cNvPr id="5" name="Téglalap 4">
            <a:extLst>
              <a:ext uri="{FF2B5EF4-FFF2-40B4-BE49-F238E27FC236}">
                <a16:creationId xmlns:a16="http://schemas.microsoft.com/office/drawing/2014/main" id="{7053F8D5-2430-45C2-A533-C33A5EA285FB}"/>
              </a:ext>
            </a:extLst>
          </p:cNvPr>
          <p:cNvSpPr/>
          <p:nvPr/>
        </p:nvSpPr>
        <p:spPr>
          <a:xfrm>
            <a:off x="6686549" y="151067"/>
            <a:ext cx="4486275" cy="155257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hu-HU" sz="4400" b="1" dirty="0"/>
              <a:t>káromkodás</a:t>
            </a:r>
          </a:p>
        </p:txBody>
      </p:sp>
      <p:sp>
        <p:nvSpPr>
          <p:cNvPr id="6" name="Téglalap: átellenes sarkain lekerekítve 5">
            <a:extLst>
              <a:ext uri="{FF2B5EF4-FFF2-40B4-BE49-F238E27FC236}">
                <a16:creationId xmlns:a16="http://schemas.microsoft.com/office/drawing/2014/main" id="{4DAB155A-A548-40D1-81EE-CA4E0D6C4E07}"/>
              </a:ext>
            </a:extLst>
          </p:cNvPr>
          <p:cNvSpPr/>
          <p:nvPr/>
        </p:nvSpPr>
        <p:spPr>
          <a:xfrm>
            <a:off x="5200269" y="1703642"/>
            <a:ext cx="6925056" cy="1431416"/>
          </a:xfrm>
          <a:prstGeom prst="round2Diag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3200" dirty="0"/>
              <a:t>1. Isten és a szentek nevét méltatlan nyelvi környezetben használni</a:t>
            </a:r>
          </a:p>
        </p:txBody>
      </p:sp>
      <p:sp>
        <p:nvSpPr>
          <p:cNvPr id="7" name="Téglalap: átellenes sarkain lekerekítve 6">
            <a:extLst>
              <a:ext uri="{FF2B5EF4-FFF2-40B4-BE49-F238E27FC236}">
                <a16:creationId xmlns:a16="http://schemas.microsoft.com/office/drawing/2014/main" id="{F1175049-551D-43CC-BD0A-7392BB87BF80}"/>
              </a:ext>
            </a:extLst>
          </p:cNvPr>
          <p:cNvSpPr/>
          <p:nvPr/>
        </p:nvSpPr>
        <p:spPr>
          <a:xfrm>
            <a:off x="5200269" y="3225641"/>
            <a:ext cx="6925056" cy="1549717"/>
          </a:xfrm>
          <a:prstGeom prst="round2Diag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3200" dirty="0"/>
              <a:t>2. Valakinek sértő, durva, vulgáris szavakkal való illetése (pl. </a:t>
            </a:r>
            <a:r>
              <a:rPr lang="hu-HU" sz="3200" dirty="0" err="1"/>
              <a:t>anyázás</a:t>
            </a:r>
            <a:r>
              <a:rPr lang="hu-HU" sz="3200" dirty="0"/>
              <a:t>)</a:t>
            </a:r>
          </a:p>
        </p:txBody>
      </p:sp>
      <p:sp>
        <p:nvSpPr>
          <p:cNvPr id="8" name="Téglalap: átellenes sarkain lekerekítve 7">
            <a:extLst>
              <a:ext uri="{FF2B5EF4-FFF2-40B4-BE49-F238E27FC236}">
                <a16:creationId xmlns:a16="http://schemas.microsoft.com/office/drawing/2014/main" id="{AD186534-F835-492F-B472-D661D2B3C3F7}"/>
              </a:ext>
            </a:extLst>
          </p:cNvPr>
          <p:cNvSpPr/>
          <p:nvPr/>
        </p:nvSpPr>
        <p:spPr>
          <a:xfrm>
            <a:off x="142875" y="1735932"/>
            <a:ext cx="4894137" cy="4190999"/>
          </a:xfrm>
          <a:prstGeom prst="round2Diag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4000" dirty="0"/>
              <a:t>„csúnya beszéd”</a:t>
            </a:r>
          </a:p>
          <a:p>
            <a:pPr algn="ctr"/>
            <a:r>
              <a:rPr lang="hu-HU" sz="4000" dirty="0"/>
              <a:t>vulgáris, obszcén szavak használata</a:t>
            </a:r>
          </a:p>
          <a:p>
            <a:pPr algn="ctr"/>
            <a:endParaRPr lang="hu-HU" sz="4000" dirty="0"/>
          </a:p>
          <a:p>
            <a:pPr algn="ctr"/>
            <a:r>
              <a:rPr lang="hu-HU" sz="2800" dirty="0"/>
              <a:t>(nem  feltétlenül sértő, szidalmazó szándékkal, nem mindig indulatból)</a:t>
            </a:r>
          </a:p>
        </p:txBody>
      </p:sp>
      <p:sp>
        <p:nvSpPr>
          <p:cNvPr id="9" name="Téglalap: átellenes sarkain lekerekítve 8">
            <a:extLst>
              <a:ext uri="{FF2B5EF4-FFF2-40B4-BE49-F238E27FC236}">
                <a16:creationId xmlns:a16="http://schemas.microsoft.com/office/drawing/2014/main" id="{71476D05-325A-40E8-A373-1A0BDBA56378}"/>
              </a:ext>
            </a:extLst>
          </p:cNvPr>
          <p:cNvSpPr/>
          <p:nvPr/>
        </p:nvSpPr>
        <p:spPr>
          <a:xfrm>
            <a:off x="5124069" y="4876419"/>
            <a:ext cx="6925056" cy="1073658"/>
          </a:xfrm>
          <a:prstGeom prst="round2Diag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3200" dirty="0"/>
              <a:t>Indulat, frusztráció levezetése</a:t>
            </a:r>
          </a:p>
        </p:txBody>
      </p:sp>
      <p:sp>
        <p:nvSpPr>
          <p:cNvPr id="10" name="Téglalap 9">
            <a:extLst>
              <a:ext uri="{FF2B5EF4-FFF2-40B4-BE49-F238E27FC236}">
                <a16:creationId xmlns:a16="http://schemas.microsoft.com/office/drawing/2014/main" id="{12EEE9C3-BDB2-4A5F-B6F6-4E9CBD40A847}"/>
              </a:ext>
            </a:extLst>
          </p:cNvPr>
          <p:cNvSpPr/>
          <p:nvPr/>
        </p:nvSpPr>
        <p:spPr>
          <a:xfrm>
            <a:off x="5715000" y="6143625"/>
            <a:ext cx="5838825" cy="3429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hu-HU" dirty="0"/>
              <a:t>A káromkodás sok esetben trágár is</a:t>
            </a:r>
          </a:p>
        </p:txBody>
      </p:sp>
    </p:spTree>
    <p:extLst>
      <p:ext uri="{BB962C8B-B14F-4D97-AF65-F5344CB8AC3E}">
        <p14:creationId xmlns:p14="http://schemas.microsoft.com/office/powerpoint/2010/main" val="133613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ctrTitle"/>
          </p:nvPr>
        </p:nvSpPr>
        <p:spPr>
          <a:xfrm>
            <a:off x="742950" y="649974"/>
            <a:ext cx="10515600" cy="2387600"/>
          </a:xfrm>
        </p:spPr>
        <p:txBody>
          <a:bodyPr rtlCol="0" anchor="ctr" anchorCtr="0">
            <a:normAutofit fontScale="90000"/>
          </a:bodyPr>
          <a:lstStyle/>
          <a:p>
            <a:pPr rtl="0"/>
            <a:r>
              <a:rPr lang="hu-HU" sz="8000" b="1" dirty="0">
                <a:solidFill>
                  <a:schemeClr val="bg1"/>
                </a:solidFill>
                <a:latin typeface="Anagram" pitchFamily="2" charset="0"/>
              </a:rPr>
              <a:t>A nyelvi agresszió</a:t>
            </a:r>
          </a:p>
        </p:txBody>
      </p:sp>
      <p:sp>
        <p:nvSpPr>
          <p:cNvPr id="3" name="Nyíl: jobbra mutató 2">
            <a:extLst>
              <a:ext uri="{FF2B5EF4-FFF2-40B4-BE49-F238E27FC236}">
                <a16:creationId xmlns:a16="http://schemas.microsoft.com/office/drawing/2014/main" id="{DFF532CB-43B5-439D-ADD9-789FE58BF26F}"/>
              </a:ext>
            </a:extLst>
          </p:cNvPr>
          <p:cNvSpPr/>
          <p:nvPr/>
        </p:nvSpPr>
        <p:spPr>
          <a:xfrm>
            <a:off x="742950" y="2552700"/>
            <a:ext cx="10896600" cy="2152650"/>
          </a:xfrm>
          <a:prstGeom prst="rightArrow">
            <a:avLst/>
          </a:prstGeom>
          <a:solidFill>
            <a:schemeClr val="tx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hu-HU" sz="2800" b="1" dirty="0"/>
              <a:t>minden olyan megnyilatkozás, </a:t>
            </a:r>
          </a:p>
          <a:p>
            <a:pPr algn="ctr"/>
            <a:r>
              <a:rPr lang="hu-HU" sz="2800" b="1" dirty="0"/>
              <a:t>ami pszichés kárt, lelki sérülést okoz </a:t>
            </a:r>
          </a:p>
        </p:txBody>
      </p:sp>
      <p:sp>
        <p:nvSpPr>
          <p:cNvPr id="4" name="Nyíl: jobbra mutató 3">
            <a:extLst>
              <a:ext uri="{FF2B5EF4-FFF2-40B4-BE49-F238E27FC236}">
                <a16:creationId xmlns:a16="http://schemas.microsoft.com/office/drawing/2014/main" id="{9B9B1F22-840C-4A06-AC50-098ACB889668}"/>
              </a:ext>
            </a:extLst>
          </p:cNvPr>
          <p:cNvSpPr/>
          <p:nvPr/>
        </p:nvSpPr>
        <p:spPr>
          <a:xfrm>
            <a:off x="647700" y="4305300"/>
            <a:ext cx="10896600" cy="2152650"/>
          </a:xfrm>
          <a:prstGeom prst="rightArrow">
            <a:avLst/>
          </a:prstGeom>
          <a:solidFill>
            <a:schemeClr val="tx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hu-HU" sz="2800" b="1" dirty="0"/>
              <a:t>fenyegetés, félelemkeltés, átkozódás, szidalmazás</a:t>
            </a:r>
          </a:p>
        </p:txBody>
      </p:sp>
    </p:spTree>
    <p:extLst>
      <p:ext uri="{BB962C8B-B14F-4D97-AF65-F5344CB8AC3E}">
        <p14:creationId xmlns:p14="http://schemas.microsoft.com/office/powerpoint/2010/main" val="2180953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églalap 9">
            <a:extLst>
              <a:ext uri="{FF2B5EF4-FFF2-40B4-BE49-F238E27FC236}">
                <a16:creationId xmlns:a16="http://schemas.microsoft.com/office/drawing/2014/main" id="{49A3AE71-3308-4F05-A1BD-E22683A99D1C}"/>
              </a:ext>
            </a:extLst>
          </p:cNvPr>
          <p:cNvSpPr/>
          <p:nvPr/>
        </p:nvSpPr>
        <p:spPr>
          <a:xfrm>
            <a:off x="-26702" y="0"/>
            <a:ext cx="12192000" cy="694709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hu-HU" dirty="0"/>
          </a:p>
        </p:txBody>
      </p:sp>
      <p:sp>
        <p:nvSpPr>
          <p:cNvPr id="17" name="Ellipszis 16">
            <a:extLst>
              <a:ext uri="{FF2B5EF4-FFF2-40B4-BE49-F238E27FC236}">
                <a16:creationId xmlns:a16="http://schemas.microsoft.com/office/drawing/2014/main" id="{60D1BD8E-12BC-4E20-AEC9-DF85A2BF0EFA}"/>
              </a:ext>
            </a:extLst>
          </p:cNvPr>
          <p:cNvSpPr/>
          <p:nvPr/>
        </p:nvSpPr>
        <p:spPr>
          <a:xfrm rot="21256842">
            <a:off x="7732223" y="5409235"/>
            <a:ext cx="3697470" cy="1247775"/>
          </a:xfrm>
          <a:prstGeom prst="ellipse">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3600" b="1" dirty="0"/>
              <a:t>Egy utolsó senki vagy.</a:t>
            </a:r>
          </a:p>
        </p:txBody>
      </p:sp>
      <p:sp>
        <p:nvSpPr>
          <p:cNvPr id="2" name="Cím 1">
            <a:extLst>
              <a:ext uri="{FF2B5EF4-FFF2-40B4-BE49-F238E27FC236}">
                <a16:creationId xmlns:a16="http://schemas.microsoft.com/office/drawing/2014/main" id="{931CD32B-AADF-4D41-B151-14E212E817D2}"/>
              </a:ext>
            </a:extLst>
          </p:cNvPr>
          <p:cNvSpPr>
            <a:spLocks noGrp="1"/>
          </p:cNvSpPr>
          <p:nvPr>
            <p:ph type="title"/>
          </p:nvPr>
        </p:nvSpPr>
        <p:spPr/>
        <p:txBody>
          <a:bodyPr/>
          <a:lstStyle/>
          <a:p>
            <a:endParaRPr lang="hu-HU"/>
          </a:p>
        </p:txBody>
      </p:sp>
      <p:sp>
        <p:nvSpPr>
          <p:cNvPr id="3" name="Tartalom helye 2">
            <a:extLst>
              <a:ext uri="{FF2B5EF4-FFF2-40B4-BE49-F238E27FC236}">
                <a16:creationId xmlns:a16="http://schemas.microsoft.com/office/drawing/2014/main" id="{4C8FCD1C-D966-4BD8-83C4-56567F3F1847}"/>
              </a:ext>
            </a:extLst>
          </p:cNvPr>
          <p:cNvSpPr>
            <a:spLocks noGrp="1"/>
          </p:cNvSpPr>
          <p:nvPr>
            <p:ph sz="quarter" idx="10"/>
          </p:nvPr>
        </p:nvSpPr>
        <p:spPr/>
        <p:txBody>
          <a:bodyPr/>
          <a:lstStyle/>
          <a:p>
            <a:endParaRPr lang="hu-HU"/>
          </a:p>
        </p:txBody>
      </p:sp>
      <p:sp>
        <p:nvSpPr>
          <p:cNvPr id="5" name="Ellipszis 4">
            <a:extLst>
              <a:ext uri="{FF2B5EF4-FFF2-40B4-BE49-F238E27FC236}">
                <a16:creationId xmlns:a16="http://schemas.microsoft.com/office/drawing/2014/main" id="{AF3100D9-AF40-41BB-857E-F2FF3C996AB4}"/>
              </a:ext>
            </a:extLst>
          </p:cNvPr>
          <p:cNvSpPr/>
          <p:nvPr/>
        </p:nvSpPr>
        <p:spPr>
          <a:xfrm rot="663733">
            <a:off x="3189145" y="2194709"/>
            <a:ext cx="5681984" cy="1688211"/>
          </a:xfrm>
          <a:prstGeom prst="ellipse">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3600" b="1" dirty="0"/>
              <a:t>Ezt se vagy képes megcsinálni?</a:t>
            </a:r>
          </a:p>
        </p:txBody>
      </p:sp>
      <p:sp>
        <p:nvSpPr>
          <p:cNvPr id="6" name="Ellipszis 5">
            <a:extLst>
              <a:ext uri="{FF2B5EF4-FFF2-40B4-BE49-F238E27FC236}">
                <a16:creationId xmlns:a16="http://schemas.microsoft.com/office/drawing/2014/main" id="{E10BD0F2-58A3-4757-8221-23D0829A0E00}"/>
              </a:ext>
            </a:extLst>
          </p:cNvPr>
          <p:cNvSpPr/>
          <p:nvPr/>
        </p:nvSpPr>
        <p:spPr>
          <a:xfrm rot="20480816">
            <a:off x="6917280" y="324497"/>
            <a:ext cx="4524375" cy="1247775"/>
          </a:xfrm>
          <a:prstGeom prst="ellipse">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3600" b="1" dirty="0"/>
              <a:t>Undorodom tőled!</a:t>
            </a:r>
          </a:p>
        </p:txBody>
      </p:sp>
      <p:sp>
        <p:nvSpPr>
          <p:cNvPr id="7" name="Ellipszis 6">
            <a:extLst>
              <a:ext uri="{FF2B5EF4-FFF2-40B4-BE49-F238E27FC236}">
                <a16:creationId xmlns:a16="http://schemas.microsoft.com/office/drawing/2014/main" id="{F00E2F45-F6C8-4C8D-9549-C34757D71EC0}"/>
              </a:ext>
            </a:extLst>
          </p:cNvPr>
          <p:cNvSpPr/>
          <p:nvPr/>
        </p:nvSpPr>
        <p:spPr>
          <a:xfrm rot="623925">
            <a:off x="-220146" y="507108"/>
            <a:ext cx="3599245" cy="1247775"/>
          </a:xfrm>
          <a:prstGeom prst="ellipse">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3600" b="1" dirty="0"/>
              <a:t>Téged utál mindenki.</a:t>
            </a:r>
          </a:p>
        </p:txBody>
      </p:sp>
      <p:sp>
        <p:nvSpPr>
          <p:cNvPr id="8" name="Ellipszis 7">
            <a:extLst>
              <a:ext uri="{FF2B5EF4-FFF2-40B4-BE49-F238E27FC236}">
                <a16:creationId xmlns:a16="http://schemas.microsoft.com/office/drawing/2014/main" id="{C77263C4-8DC4-4B00-A781-8B9E36CFA596}"/>
              </a:ext>
            </a:extLst>
          </p:cNvPr>
          <p:cNvSpPr/>
          <p:nvPr/>
        </p:nvSpPr>
        <p:spPr>
          <a:xfrm rot="1080694">
            <a:off x="1646382" y="5390384"/>
            <a:ext cx="3554575" cy="1188778"/>
          </a:xfrm>
          <a:prstGeom prst="ellipse">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3600" b="1" dirty="0"/>
              <a:t>Buta vagy!</a:t>
            </a:r>
          </a:p>
        </p:txBody>
      </p:sp>
      <p:sp>
        <p:nvSpPr>
          <p:cNvPr id="9" name="Ellipszis 8">
            <a:extLst>
              <a:ext uri="{FF2B5EF4-FFF2-40B4-BE49-F238E27FC236}">
                <a16:creationId xmlns:a16="http://schemas.microsoft.com/office/drawing/2014/main" id="{FA28F597-A1F8-4DDE-AC78-9B5B883170C6}"/>
              </a:ext>
            </a:extLst>
          </p:cNvPr>
          <p:cNvSpPr/>
          <p:nvPr/>
        </p:nvSpPr>
        <p:spPr>
          <a:xfrm rot="21181052">
            <a:off x="9563049" y="2098462"/>
            <a:ext cx="2549624" cy="1247775"/>
          </a:xfrm>
          <a:prstGeom prst="ellipse">
            <a:avLst/>
          </a:prstGeom>
          <a:solidFill>
            <a:srgbClr val="0066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3600" b="1" dirty="0" err="1"/>
              <a:t>Lúzer</a:t>
            </a:r>
            <a:r>
              <a:rPr lang="hu-HU" sz="3600" b="1" dirty="0"/>
              <a:t> vagy!</a:t>
            </a:r>
          </a:p>
        </p:txBody>
      </p:sp>
      <p:sp>
        <p:nvSpPr>
          <p:cNvPr id="11" name="Ellipszis 10">
            <a:extLst>
              <a:ext uri="{FF2B5EF4-FFF2-40B4-BE49-F238E27FC236}">
                <a16:creationId xmlns:a16="http://schemas.microsoft.com/office/drawing/2014/main" id="{AE41B4FF-2E21-45F3-8E61-6DAF00DBB161}"/>
              </a:ext>
            </a:extLst>
          </p:cNvPr>
          <p:cNvSpPr/>
          <p:nvPr/>
        </p:nvSpPr>
        <p:spPr>
          <a:xfrm rot="20732658">
            <a:off x="-146036" y="1867863"/>
            <a:ext cx="3068842" cy="1188778"/>
          </a:xfrm>
          <a:prstGeom prst="ellipse">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3600" b="1" dirty="0"/>
              <a:t>Hogy nézel ki?</a:t>
            </a:r>
          </a:p>
        </p:txBody>
      </p:sp>
      <p:sp>
        <p:nvSpPr>
          <p:cNvPr id="4" name="Ellipszis 3">
            <a:extLst>
              <a:ext uri="{FF2B5EF4-FFF2-40B4-BE49-F238E27FC236}">
                <a16:creationId xmlns:a16="http://schemas.microsoft.com/office/drawing/2014/main" id="{0106D76A-A5C5-4E7E-A851-CBAEDE5E040A}"/>
              </a:ext>
            </a:extLst>
          </p:cNvPr>
          <p:cNvSpPr/>
          <p:nvPr/>
        </p:nvSpPr>
        <p:spPr>
          <a:xfrm rot="21159647">
            <a:off x="3233220" y="588316"/>
            <a:ext cx="4524375" cy="1247775"/>
          </a:xfrm>
          <a:prstGeom prst="ellipse">
            <a:avLst/>
          </a:pr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3600" b="1" dirty="0"/>
              <a:t>Semmi nem lesz belőled.</a:t>
            </a:r>
          </a:p>
        </p:txBody>
      </p:sp>
      <p:sp>
        <p:nvSpPr>
          <p:cNvPr id="12" name="Ellipszis 11">
            <a:extLst>
              <a:ext uri="{FF2B5EF4-FFF2-40B4-BE49-F238E27FC236}">
                <a16:creationId xmlns:a16="http://schemas.microsoft.com/office/drawing/2014/main" id="{4708D6D5-921A-4AB5-80D0-CF3AC5220F8A}"/>
              </a:ext>
            </a:extLst>
          </p:cNvPr>
          <p:cNvSpPr/>
          <p:nvPr/>
        </p:nvSpPr>
        <p:spPr>
          <a:xfrm rot="294325">
            <a:off x="-245381" y="3126666"/>
            <a:ext cx="4562791" cy="1247775"/>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3600" b="1" dirty="0"/>
              <a:t>Nélkülem egy nulla vagy.</a:t>
            </a:r>
          </a:p>
        </p:txBody>
      </p:sp>
      <p:sp>
        <p:nvSpPr>
          <p:cNvPr id="13" name="Ellipszis 12">
            <a:extLst>
              <a:ext uri="{FF2B5EF4-FFF2-40B4-BE49-F238E27FC236}">
                <a16:creationId xmlns:a16="http://schemas.microsoft.com/office/drawing/2014/main" id="{2246FE45-6A65-49E2-BD0C-CFFB87893687}"/>
              </a:ext>
            </a:extLst>
          </p:cNvPr>
          <p:cNvSpPr/>
          <p:nvPr/>
        </p:nvSpPr>
        <p:spPr>
          <a:xfrm rot="21159647">
            <a:off x="186373" y="4421058"/>
            <a:ext cx="3024223" cy="1247775"/>
          </a:xfrm>
          <a:prstGeom prst="ellipse">
            <a:avLst/>
          </a:prstGeom>
          <a:solidFill>
            <a:srgbClr val="3399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3600" b="1" dirty="0"/>
              <a:t>Ez is a te hibád.</a:t>
            </a:r>
          </a:p>
        </p:txBody>
      </p:sp>
      <p:sp>
        <p:nvSpPr>
          <p:cNvPr id="14" name="Ellipszis 13">
            <a:extLst>
              <a:ext uri="{FF2B5EF4-FFF2-40B4-BE49-F238E27FC236}">
                <a16:creationId xmlns:a16="http://schemas.microsoft.com/office/drawing/2014/main" id="{BA046136-AA50-45B7-9FC7-BE6884975909}"/>
              </a:ext>
            </a:extLst>
          </p:cNvPr>
          <p:cNvSpPr/>
          <p:nvPr/>
        </p:nvSpPr>
        <p:spPr>
          <a:xfrm rot="20805311">
            <a:off x="7456119" y="1525469"/>
            <a:ext cx="3232544" cy="1247775"/>
          </a:xfrm>
          <a:prstGeom prst="ellipse">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3600" b="1" dirty="0"/>
              <a:t>Kezeltesd magad.</a:t>
            </a:r>
          </a:p>
        </p:txBody>
      </p:sp>
      <p:sp>
        <p:nvSpPr>
          <p:cNvPr id="15" name="Ellipszis 14">
            <a:extLst>
              <a:ext uri="{FF2B5EF4-FFF2-40B4-BE49-F238E27FC236}">
                <a16:creationId xmlns:a16="http://schemas.microsoft.com/office/drawing/2014/main" id="{4D0FEB8C-0650-40E5-A4EA-1850D6AA270F}"/>
              </a:ext>
            </a:extLst>
          </p:cNvPr>
          <p:cNvSpPr/>
          <p:nvPr/>
        </p:nvSpPr>
        <p:spPr>
          <a:xfrm rot="21159647">
            <a:off x="6585300" y="3396903"/>
            <a:ext cx="5490582" cy="1752079"/>
          </a:xfrm>
          <a:prstGeom prst="ellipse">
            <a:avLst/>
          </a:prstGeom>
          <a:solidFill>
            <a:srgbClr val="9B097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3600" b="1" dirty="0"/>
              <a:t>Ezzel a kinézettel elásnám magam..</a:t>
            </a:r>
          </a:p>
        </p:txBody>
      </p:sp>
      <p:sp>
        <p:nvSpPr>
          <p:cNvPr id="18" name="Ellipszis 17">
            <a:extLst>
              <a:ext uri="{FF2B5EF4-FFF2-40B4-BE49-F238E27FC236}">
                <a16:creationId xmlns:a16="http://schemas.microsoft.com/office/drawing/2014/main" id="{4A61716E-E2E0-4DBB-9042-709B01E4B101}"/>
              </a:ext>
            </a:extLst>
          </p:cNvPr>
          <p:cNvSpPr/>
          <p:nvPr/>
        </p:nvSpPr>
        <p:spPr>
          <a:xfrm rot="663733">
            <a:off x="2693627" y="4185188"/>
            <a:ext cx="4693860" cy="1688211"/>
          </a:xfrm>
          <a:prstGeom prst="ellipse">
            <a:avLst/>
          </a:prstGeom>
          <a:solidFill>
            <a:srgbClr val="6600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3600" b="1" dirty="0"/>
              <a:t>Tönkretetted az életemet.</a:t>
            </a:r>
          </a:p>
        </p:txBody>
      </p:sp>
    </p:spTree>
    <p:extLst>
      <p:ext uri="{BB962C8B-B14F-4D97-AF65-F5344CB8AC3E}">
        <p14:creationId xmlns:p14="http://schemas.microsoft.com/office/powerpoint/2010/main" val="1940087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2"/>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4"/>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5"/>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5" grpId="0" animBg="1"/>
      <p:bldP spid="6" grpId="0" animBg="1"/>
      <p:bldP spid="7" grpId="0" animBg="1"/>
      <p:bldP spid="8" grpId="0" animBg="1"/>
      <p:bldP spid="9" grpId="0" animBg="1"/>
      <p:bldP spid="11" grpId="0" animBg="1"/>
      <p:bldP spid="4" grpId="0" animBg="1"/>
      <p:bldP spid="12" grpId="0" animBg="1"/>
      <p:bldP spid="13" grpId="0" animBg="1"/>
      <p:bldP spid="14" grpId="0" animBg="1"/>
      <p:bldP spid="15" grpId="0" animBg="1"/>
      <p:bldP spid="18" grpId="0" animBg="1"/>
    </p:bldLst>
  </p:timing>
</p:sld>
</file>

<file path=ppt/theme/theme1.xml><?xml version="1.0" encoding="utf-8"?>
<a:theme xmlns:a="http://schemas.openxmlformats.org/drawingml/2006/main" name="ÜdvözlőDokumentum">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Segoe UI">
      <a:majorFont>
        <a:latin typeface="Segoe UI Light"/>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36715143_TF10001108.potx" id="{8B5B0E17-96EC-43A8-BFE7-37CF82DCCB47}" vid="{5481A94A-3CCA-460E-ABCB-1BD6C1F77A26}"/>
    </a:ext>
  </a:extLst>
</a:theme>
</file>

<file path=ppt/theme/theme2.xml><?xml version="1.0" encoding="utf-8"?>
<a:theme xmlns:a="http://schemas.openxmlformats.org/drawingml/2006/main" name="Office-té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é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a8a52e8c320b9a064ae3583ae3861c92">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88020cb39231a0945110f9cd888b521a"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Props1.xml><?xml version="1.0" encoding="utf-8"?>
<ds:datastoreItem xmlns:ds="http://schemas.openxmlformats.org/officeDocument/2006/customXml" ds:itemID="{FD7FC771-7DFE-49DA-B577-71181BFBCB2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EE8C63A-4744-4DE4-BB49-0FF0B5375C60}">
  <ds:schemaRefs>
    <ds:schemaRef ds:uri="http://schemas.microsoft.com/sharepoint/v3/contenttype/forms"/>
  </ds:schemaRefs>
</ds:datastoreItem>
</file>

<file path=customXml/itemProps3.xml><?xml version="1.0" encoding="utf-8"?>
<ds:datastoreItem xmlns:ds="http://schemas.openxmlformats.org/officeDocument/2006/customXml" ds:itemID="{950072C5-DDE0-4258-BA7A-4D4B80DFA632}">
  <ds:schemaRefs>
    <ds:schemaRef ds:uri="71af3243-3dd4-4a8d-8c0d-dd76da1f02a5"/>
    <ds:schemaRef ds:uri="http://purl.org/dc/terms/"/>
    <ds:schemaRef ds:uri="http://schemas.microsoft.com/office/infopath/2007/PartnerControls"/>
    <ds:schemaRef ds:uri="http://schemas.microsoft.com/office/2006/documentManagement/types"/>
    <ds:schemaRef ds:uri="http://schemas.microsoft.com/office/2006/metadata/properties"/>
    <ds:schemaRef ds:uri="http://www.w3.org/XML/1998/namespace"/>
    <ds:schemaRef ds:uri="http://purl.org/dc/elements/1.1/"/>
    <ds:schemaRef ds:uri="http://schemas.openxmlformats.org/package/2006/metadata/core-properties"/>
    <ds:schemaRef ds:uri="16c05727-aa75-4e4a-9b5f-8a80a1165891"/>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Üdvözli a PowerPoint</Template>
  <TotalTime>0</TotalTime>
  <Words>371</Words>
  <Application>Microsoft Office PowerPoint</Application>
  <PresentationFormat>Szélesvásznú</PresentationFormat>
  <Paragraphs>76</Paragraphs>
  <Slides>10</Slides>
  <Notes>2</Notes>
  <HiddenSlides>0</HiddenSlides>
  <MMClips>0</MMClips>
  <ScaleCrop>false</ScaleCrop>
  <HeadingPairs>
    <vt:vector size="6" baseType="variant">
      <vt:variant>
        <vt:lpstr>Használt betűtípusok</vt:lpstr>
      </vt:variant>
      <vt:variant>
        <vt:i4>6</vt:i4>
      </vt:variant>
      <vt:variant>
        <vt:lpstr>Téma</vt:lpstr>
      </vt:variant>
      <vt:variant>
        <vt:i4>1</vt:i4>
      </vt:variant>
      <vt:variant>
        <vt:lpstr>Diacímek</vt:lpstr>
      </vt:variant>
      <vt:variant>
        <vt:i4>10</vt:i4>
      </vt:variant>
    </vt:vector>
  </HeadingPairs>
  <TitlesOfParts>
    <vt:vector size="17" baseType="lpstr">
      <vt:lpstr>Anagram</vt:lpstr>
      <vt:lpstr>Arial</vt:lpstr>
      <vt:lpstr>Arial Black</vt:lpstr>
      <vt:lpstr>Calibri</vt:lpstr>
      <vt:lpstr>Segoe UI</vt:lpstr>
      <vt:lpstr>Segoe UI Light</vt:lpstr>
      <vt:lpstr>ÜdvözlőDokumentum</vt:lpstr>
      <vt:lpstr>Pragmatika Ii.</vt:lpstr>
      <vt:lpstr>emlékeztető</vt:lpstr>
      <vt:lpstr>PowerPoint-bemutató</vt:lpstr>
      <vt:lpstr>PowerPoint-bemutató</vt:lpstr>
      <vt:lpstr>Udvariassági elvek</vt:lpstr>
      <vt:lpstr>PowerPoint-bemutató</vt:lpstr>
      <vt:lpstr>PowerPoint-bemutató</vt:lpstr>
      <vt:lpstr>A nyelvi agresszió</vt:lpstr>
      <vt:lpstr>PowerPoint-bemutató</vt:lpstr>
      <vt:lpstr>PowerPoint-bemutató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2024-12-30T22:01:19Z</dcterms:created>
  <dcterms:modified xsi:type="dcterms:W3CDTF">2025-02-25T22:16:48Z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