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82" r:id="rId2"/>
    <p:sldId id="272" r:id="rId3"/>
    <p:sldId id="274" r:id="rId4"/>
    <p:sldId id="276" r:id="rId5"/>
    <p:sldId id="275" r:id="rId6"/>
    <p:sldId id="279" r:id="rId7"/>
    <p:sldId id="278" r:id="rId8"/>
    <p:sldId id="277" r:id="rId9"/>
    <p:sldId id="280" r:id="rId10"/>
    <p:sldId id="281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4076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8793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4281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1092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7001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8743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5458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1879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08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6656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9134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7408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9666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3312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3877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726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53603-837E-4659-9183-D679EA513DBC}" type="datetimeFigureOut">
              <a:rPr lang="hu-HU" smtClean="0"/>
              <a:t>2025. 02. 12.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D4D6B88-0ACF-4EEF-A5FB-A8DD911079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041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B29594-8641-43F7-879F-E7ED29B14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7869284-9FC2-41DE-A3F4-0960C98DD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8000" b="1" dirty="0"/>
              <a:t>A kérvény</a:t>
            </a:r>
          </a:p>
        </p:txBody>
      </p:sp>
    </p:spTree>
    <p:extLst>
      <p:ext uri="{BB962C8B-B14F-4D97-AF65-F5344CB8AC3E}">
        <p14:creationId xmlns:p14="http://schemas.microsoft.com/office/powerpoint/2010/main" val="3417607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0C33E5-1625-421C-B770-351FF8F47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728B783-11CE-4C1E-A3F2-857826C0B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-66674"/>
            <a:ext cx="8596668" cy="680085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dirty="0"/>
              <a:t>	</a:t>
            </a:r>
            <a:r>
              <a:rPr lang="hu-HU" sz="1500" dirty="0">
                <a:latin typeface="Arial Narrow" panose="020B0606020202030204" pitchFamily="34" charset="0"/>
              </a:rPr>
              <a:t>Szabóné Horváth Rózsa</a:t>
            </a:r>
          </a:p>
          <a:p>
            <a:pPr marL="0" indent="0">
              <a:buNone/>
            </a:pPr>
            <a:r>
              <a:rPr lang="hu-HU" sz="1500" dirty="0">
                <a:latin typeface="Arial Narrow" panose="020B0606020202030204" pitchFamily="34" charset="0"/>
              </a:rPr>
              <a:t>1033. Budapest, Miklós utca 3.</a:t>
            </a: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											Tárgy: kikérő</a:t>
            </a:r>
          </a:p>
          <a:p>
            <a:pPr marL="0" indent="0">
              <a:buNone/>
            </a:pPr>
            <a:r>
              <a:rPr lang="hu-HU" sz="1500" dirty="0">
                <a:latin typeface="Arial Narrow" panose="020B0606020202030204" pitchFamily="34" charset="0"/>
              </a:rPr>
              <a:t>Szabó Beáta igazgató asszony</a:t>
            </a:r>
          </a:p>
          <a:p>
            <a:pPr marL="0" indent="0">
              <a:buNone/>
            </a:pPr>
            <a:r>
              <a:rPr lang="hu-HU" sz="1500" dirty="0">
                <a:latin typeface="Arial Narrow" panose="020B0606020202030204" pitchFamily="34" charset="0"/>
              </a:rPr>
              <a:t>SE </a:t>
            </a:r>
            <a:r>
              <a:rPr lang="hu-HU" sz="1500" dirty="0" err="1">
                <a:latin typeface="Arial Narrow" panose="020B0606020202030204" pitchFamily="34" charset="0"/>
              </a:rPr>
              <a:t>Bókay</a:t>
            </a:r>
            <a:r>
              <a:rPr lang="hu-HU" sz="1500" dirty="0">
                <a:latin typeface="Arial Narrow" panose="020B0606020202030204" pitchFamily="34" charset="0"/>
              </a:rPr>
              <a:t> János Többcélú Szakképző Intézménye, 1086 Budapest, Csobánc utca 1. </a:t>
            </a:r>
          </a:p>
          <a:p>
            <a:pPr marL="0" indent="0">
              <a:buNone/>
            </a:pPr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b="1" dirty="0">
                <a:latin typeface="Arial Narrow" panose="020B0606020202030204" pitchFamily="34" charset="0"/>
              </a:rPr>
              <a:t>Tisztelt Igazgató Asszony!</a:t>
            </a:r>
          </a:p>
          <a:p>
            <a:endParaRPr lang="hu-HU" b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hu-HU" b="1" dirty="0">
                <a:latin typeface="Arial Narrow" panose="020B0606020202030204" pitchFamily="34" charset="0"/>
              </a:rPr>
              <a:t>	Azzal a kéréssel fordulok Önhöz, hogy 2025. március 2-18. között szíveskedjen  Szabó Borbála 10.B-s tanuló távol maradását igazoltnak tekinteni.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hu-HU" b="1" dirty="0">
                <a:latin typeface="Arial Narrow" panose="020B0606020202030204" pitchFamily="34" charset="0"/>
              </a:rPr>
              <a:t>	Gyermekem három éve tanul görög nyelvet, és nagyon szépen halad. Most egy kedves ismerősünk által lehetősége adódott egy görögországi (egészen pontosan Szaloniki) tanulmányi programon való részvételre. A lehetőség nagyon boldoggá tette, és megviselné, ha nem kapna engedélyt az utazásra. Természetesen a tanárokkal egyeztetett módon pótolni fogja a tananyagot.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hu-HU" b="1" dirty="0">
                <a:latin typeface="Arial Narrow" panose="020B0606020202030204" pitchFamily="34" charset="0"/>
              </a:rPr>
              <a:t>	Szíves engedélyét előre is köszönöm.</a:t>
            </a:r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Tisztelettel: </a:t>
            </a: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		Szabóné Horváth Rózsa</a:t>
            </a: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		szülő</a:t>
            </a: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Budapest, 2025. február 20.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4FEE7CD-09C9-49C6-A539-740AE2180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608" y="0"/>
            <a:ext cx="3877392" cy="1621677"/>
          </a:xfrm>
          <a:prstGeom prst="rect">
            <a:avLst/>
          </a:prstGeom>
        </p:spPr>
      </p:pic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66758823-7449-417A-91B5-B3A1986B1D48}"/>
              </a:ext>
            </a:extLst>
          </p:cNvPr>
          <p:cNvSpPr/>
          <p:nvPr/>
        </p:nvSpPr>
        <p:spPr>
          <a:xfrm>
            <a:off x="9062679" y="1763338"/>
            <a:ext cx="2628900" cy="459936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Nem valók érzelmek a hivatalos levélbe, részletezni sem kell</a:t>
            </a:r>
          </a:p>
        </p:txBody>
      </p:sp>
    </p:spTree>
    <p:extLst>
      <p:ext uri="{BB962C8B-B14F-4D97-AF65-F5344CB8AC3E}">
        <p14:creationId xmlns:p14="http://schemas.microsoft.com/office/powerpoint/2010/main" val="294155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hu-HU" sz="2400" dirty="0"/>
          </a:p>
          <a:p>
            <a:r>
              <a:rPr lang="hu-HU" sz="2400" dirty="0"/>
              <a:t>Kérvény</a:t>
            </a:r>
          </a:p>
          <a:p>
            <a:r>
              <a:rPr lang="hu-HU" sz="2400" dirty="0"/>
              <a:t>Hivatalos levél</a:t>
            </a:r>
          </a:p>
        </p:txBody>
      </p:sp>
      <p:sp>
        <p:nvSpPr>
          <p:cNvPr id="5" name="Téglalap 4"/>
          <p:cNvSpPr/>
          <p:nvPr/>
        </p:nvSpPr>
        <p:spPr>
          <a:xfrm>
            <a:off x="339389" y="2143386"/>
            <a:ext cx="3258355" cy="1957589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338" y="746840"/>
            <a:ext cx="4485627" cy="5808506"/>
          </a:xfrm>
          <a:prstGeom prst="rect">
            <a:avLst/>
          </a:prstGeom>
        </p:spPr>
      </p:pic>
      <p:sp>
        <p:nvSpPr>
          <p:cNvPr id="8" name="Vágott nyíl jobbra 7"/>
          <p:cNvSpPr/>
          <p:nvPr/>
        </p:nvSpPr>
        <p:spPr>
          <a:xfrm>
            <a:off x="4636394" y="2846231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megszólítás</a:t>
            </a:r>
          </a:p>
        </p:txBody>
      </p:sp>
      <p:sp>
        <p:nvSpPr>
          <p:cNvPr id="9" name="Vágott nyíl jobbra 8"/>
          <p:cNvSpPr/>
          <p:nvPr/>
        </p:nvSpPr>
        <p:spPr>
          <a:xfrm>
            <a:off x="4592145" y="563938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datálás</a:t>
            </a:r>
          </a:p>
        </p:txBody>
      </p:sp>
      <p:sp>
        <p:nvSpPr>
          <p:cNvPr id="10" name="Vágott nyíl jobbra 9"/>
          <p:cNvSpPr/>
          <p:nvPr/>
        </p:nvSpPr>
        <p:spPr>
          <a:xfrm>
            <a:off x="5188039" y="6148614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aláírás</a:t>
            </a:r>
          </a:p>
        </p:txBody>
      </p:sp>
      <p:sp>
        <p:nvSpPr>
          <p:cNvPr id="11" name="Vágott nyíl jobbra 10"/>
          <p:cNvSpPr/>
          <p:nvPr/>
        </p:nvSpPr>
        <p:spPr>
          <a:xfrm>
            <a:off x="5291070" y="1307885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tárgy</a:t>
            </a:r>
          </a:p>
        </p:txBody>
      </p:sp>
      <p:sp>
        <p:nvSpPr>
          <p:cNvPr id="12" name="Vágott nyíl jobbra 11"/>
          <p:cNvSpPr/>
          <p:nvPr/>
        </p:nvSpPr>
        <p:spPr>
          <a:xfrm>
            <a:off x="4592145" y="746840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feladó</a:t>
            </a:r>
          </a:p>
        </p:txBody>
      </p:sp>
      <p:sp>
        <p:nvSpPr>
          <p:cNvPr id="13" name="Vágott nyíl jobbra 12"/>
          <p:cNvSpPr/>
          <p:nvPr/>
        </p:nvSpPr>
        <p:spPr>
          <a:xfrm>
            <a:off x="4636394" y="2106866"/>
            <a:ext cx="2717443" cy="45076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címzett</a:t>
            </a:r>
          </a:p>
        </p:txBody>
      </p:sp>
      <p:cxnSp>
        <p:nvCxnSpPr>
          <p:cNvPr id="16" name="Egyenes összekötő 15"/>
          <p:cNvCxnSpPr/>
          <p:nvPr/>
        </p:nvCxnSpPr>
        <p:spPr>
          <a:xfrm>
            <a:off x="4636394" y="2763298"/>
            <a:ext cx="7315200" cy="191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95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513" y="746840"/>
            <a:ext cx="3742452" cy="5808506"/>
          </a:xfrm>
          <a:prstGeom prst="rect">
            <a:avLst/>
          </a:prstGeom>
        </p:spPr>
      </p:pic>
      <p:cxnSp>
        <p:nvCxnSpPr>
          <p:cNvPr id="16" name="Egyenes összekötő 15"/>
          <p:cNvCxnSpPr/>
          <p:nvPr/>
        </p:nvCxnSpPr>
        <p:spPr>
          <a:xfrm>
            <a:off x="4636394" y="2763298"/>
            <a:ext cx="7315200" cy="191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églalap 5"/>
          <p:cNvSpPr/>
          <p:nvPr/>
        </p:nvSpPr>
        <p:spPr>
          <a:xfrm>
            <a:off x="1476092" y="1899249"/>
            <a:ext cx="6029608" cy="441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- kérés</a:t>
            </a:r>
          </a:p>
          <a:p>
            <a:pPr marL="285750" indent="-285750" algn="ctr">
              <a:buFontTx/>
              <a:buChar char="-"/>
            </a:pPr>
            <a:r>
              <a:rPr lang="hu-HU" sz="2800" dirty="0">
                <a:solidFill>
                  <a:schemeClr val="tx1"/>
                </a:solidFill>
              </a:rPr>
              <a:t>Indoklás</a:t>
            </a:r>
          </a:p>
          <a:p>
            <a:pPr algn="ctr"/>
            <a:endParaRPr lang="hu-HU" sz="2800" dirty="0">
              <a:solidFill>
                <a:schemeClr val="tx1"/>
              </a:solidFill>
            </a:endParaRPr>
          </a:p>
          <a:p>
            <a:pPr algn="ctr"/>
            <a:r>
              <a:rPr lang="hu-HU" sz="2800" dirty="0">
                <a:solidFill>
                  <a:schemeClr val="tx1"/>
                </a:solidFill>
              </a:rPr>
              <a:t>(pontos adatok!)</a:t>
            </a:r>
          </a:p>
          <a:p>
            <a:pPr algn="ctr"/>
            <a:r>
              <a:rPr lang="hu-HU" sz="2800" dirty="0">
                <a:solidFill>
                  <a:schemeClr val="tx1"/>
                </a:solidFill>
              </a:rPr>
              <a:t>(udvarias fordulatok)</a:t>
            </a:r>
          </a:p>
          <a:p>
            <a:pPr algn="ctr"/>
            <a:r>
              <a:rPr lang="hu-HU" sz="2800" dirty="0">
                <a:solidFill>
                  <a:schemeClr val="tx1"/>
                </a:solidFill>
              </a:rPr>
              <a:t>(ne legyen bőbeszédű!)</a:t>
            </a:r>
          </a:p>
          <a:p>
            <a:pPr algn="ctr"/>
            <a:endParaRPr lang="hu-HU" sz="2800" dirty="0">
              <a:solidFill>
                <a:schemeClr val="tx1"/>
              </a:solidFill>
            </a:endParaRPr>
          </a:p>
          <a:p>
            <a:pPr algn="ctr"/>
            <a:r>
              <a:rPr lang="hu-HU" sz="2800" dirty="0">
                <a:solidFill>
                  <a:schemeClr val="tx1"/>
                </a:solidFill>
              </a:rPr>
              <a:t>el- és megköszönő záróformula  </a:t>
            </a:r>
          </a:p>
          <a:p>
            <a:pPr marL="285750" indent="-285750" algn="ctr">
              <a:buFontTx/>
              <a:buChar char="-"/>
            </a:pP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9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9E46D5-470E-4708-B9E0-754FD7FB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Megszólítás: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144ABFB-9845-49DA-B090-A36D924EE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800" b="1" dirty="0"/>
              <a:t>Tisztelt Igazgató Úr! </a:t>
            </a:r>
          </a:p>
          <a:p>
            <a:r>
              <a:rPr lang="hu-HU" sz="2800" b="1" dirty="0"/>
              <a:t>Tisztelt Elnök Asszony!</a:t>
            </a:r>
          </a:p>
          <a:p>
            <a:r>
              <a:rPr lang="hu-HU" sz="2800" b="1" dirty="0"/>
              <a:t>Tisztelt Képviselő Asszony!</a:t>
            </a:r>
          </a:p>
          <a:p>
            <a:r>
              <a:rPr lang="hu-HU" sz="2800" b="1" dirty="0"/>
              <a:t>Tisztelt Horváth Barnabás Úr!</a:t>
            </a:r>
          </a:p>
          <a:p>
            <a:r>
              <a:rPr lang="hu-HU" sz="2800" b="1" strike="sngStrike" dirty="0"/>
              <a:t>Tisztelt Cím!</a:t>
            </a:r>
          </a:p>
          <a:p>
            <a:r>
              <a:rPr lang="hu-HU" sz="2800" b="1" strike="sngStrike" dirty="0"/>
              <a:t>Tisztelt Uram/Asszonyom!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081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7FFD9B-6202-4276-8622-D22C75862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Fordulatok: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A146F69-FF59-42A5-96A1-BC52C39CD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133291" cy="3880773"/>
          </a:xfrm>
        </p:spPr>
        <p:txBody>
          <a:bodyPr>
            <a:normAutofit/>
          </a:bodyPr>
          <a:lstStyle/>
          <a:p>
            <a:r>
              <a:rPr lang="hu-HU" sz="3200" dirty="0"/>
              <a:t>azzal a kéréssel fordulok Önhöz</a:t>
            </a:r>
          </a:p>
          <a:p>
            <a:r>
              <a:rPr lang="hu-HU" sz="3200" dirty="0"/>
              <a:t>szíveskedjen</a:t>
            </a:r>
          </a:p>
          <a:p>
            <a:r>
              <a:rPr lang="hu-HU" sz="3200" dirty="0"/>
              <a:t>kérem, vegye figyelembe / mérlegelje</a:t>
            </a:r>
          </a:p>
          <a:p>
            <a:r>
              <a:rPr lang="hu-HU" sz="3200" dirty="0"/>
              <a:t>a fentiekre tekintettel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396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9D451B-DE75-4B80-9258-8AA23374D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Záróformulák: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702971B-E8F4-47C7-84A4-C4118850B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600" dirty="0"/>
              <a:t>Köszönettel:</a:t>
            </a:r>
          </a:p>
          <a:p>
            <a:r>
              <a:rPr lang="hu-HU" sz="3600" dirty="0"/>
              <a:t>Üdvözlettel:</a:t>
            </a:r>
          </a:p>
          <a:p>
            <a:r>
              <a:rPr lang="hu-HU" sz="3600" dirty="0"/>
              <a:t>Tisztelettel:</a:t>
            </a:r>
          </a:p>
        </p:txBody>
      </p:sp>
    </p:spTree>
    <p:extLst>
      <p:ext uri="{BB962C8B-B14F-4D97-AF65-F5344CB8AC3E}">
        <p14:creationId xmlns:p14="http://schemas.microsoft.com/office/powerpoint/2010/main" val="2283919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ED847D-56FE-4640-9A49-4920524DA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Példa: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3FAA7D-F317-485D-A6D4-B7F033094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1" dirty="0"/>
              <a:t>A szülő kéthetes külföldi tanulmányútra kéri ki a gyereket.</a:t>
            </a:r>
          </a:p>
        </p:txBody>
      </p:sp>
    </p:spTree>
    <p:extLst>
      <p:ext uri="{BB962C8B-B14F-4D97-AF65-F5344CB8AC3E}">
        <p14:creationId xmlns:p14="http://schemas.microsoft.com/office/powerpoint/2010/main" val="2834910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0C33E5-1625-421C-B770-351FF8F47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728B783-11CE-4C1E-A3F2-857826C0B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-66674"/>
            <a:ext cx="8596668" cy="680085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/>
              <a:t>	</a:t>
            </a:r>
            <a:r>
              <a:rPr lang="hu-HU" sz="1500" dirty="0">
                <a:latin typeface="Arial Narrow" panose="020B0606020202030204" pitchFamily="34" charset="0"/>
              </a:rPr>
              <a:t>Szabóné Horváth Rózsa</a:t>
            </a:r>
          </a:p>
          <a:p>
            <a:pPr marL="0" indent="0">
              <a:buNone/>
            </a:pPr>
            <a:r>
              <a:rPr lang="hu-HU" sz="1500" dirty="0">
                <a:latin typeface="Arial Narrow" panose="020B0606020202030204" pitchFamily="34" charset="0"/>
              </a:rPr>
              <a:t>1033. Budapest, Miklós utca 3.</a:t>
            </a: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											Tárgy: kikérő</a:t>
            </a:r>
          </a:p>
          <a:p>
            <a:pPr marL="0" indent="0">
              <a:buNone/>
            </a:pPr>
            <a:r>
              <a:rPr lang="hu-HU" sz="1500" dirty="0">
                <a:latin typeface="Arial Narrow" panose="020B0606020202030204" pitchFamily="34" charset="0"/>
              </a:rPr>
              <a:t>Szabó Beáta igazgató asszony</a:t>
            </a:r>
          </a:p>
          <a:p>
            <a:pPr marL="0" indent="0">
              <a:buNone/>
            </a:pPr>
            <a:r>
              <a:rPr lang="hu-HU" sz="1500" dirty="0">
                <a:latin typeface="Arial Narrow" panose="020B0606020202030204" pitchFamily="34" charset="0"/>
              </a:rPr>
              <a:t>SE </a:t>
            </a:r>
            <a:r>
              <a:rPr lang="hu-HU" sz="1500" dirty="0" err="1">
                <a:latin typeface="Arial Narrow" panose="020B0606020202030204" pitchFamily="34" charset="0"/>
              </a:rPr>
              <a:t>Bókay</a:t>
            </a:r>
            <a:r>
              <a:rPr lang="hu-HU" sz="1500" dirty="0">
                <a:latin typeface="Arial Narrow" panose="020B0606020202030204" pitchFamily="34" charset="0"/>
              </a:rPr>
              <a:t> János Többcélú Szakképző Intézménye, 1086 Budapest, Csobánc utca 1. </a:t>
            </a:r>
          </a:p>
          <a:p>
            <a:pPr marL="0" indent="0">
              <a:buNone/>
            </a:pPr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b="1" dirty="0">
                <a:latin typeface="Arial Narrow" panose="020B0606020202030204" pitchFamily="34" charset="0"/>
              </a:rPr>
              <a:t>Tisztelt Igazgató Asszony!</a:t>
            </a:r>
          </a:p>
          <a:p>
            <a:endParaRPr lang="hu-HU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b="1" dirty="0">
                <a:latin typeface="Arial Narrow" panose="020B0606020202030204" pitchFamily="34" charset="0"/>
              </a:rPr>
              <a:t>	Azzal a kéréssel fordulok Önhöz, hogy szíveskedjen Szabó Borbála távol maradását igazoltnak tekinteni.</a:t>
            </a:r>
          </a:p>
          <a:p>
            <a:pPr marL="0" indent="0">
              <a:buNone/>
            </a:pPr>
            <a:r>
              <a:rPr lang="hu-HU" b="1" dirty="0">
                <a:latin typeface="Arial Narrow" panose="020B0606020202030204" pitchFamily="34" charset="0"/>
              </a:rPr>
              <a:t>	Gyermekem három éve tanul görög nyelvet, és most lehetősége adódott egy görögországi tanulmányi programon való részvételre. Természetesen a tanárokkal egyeztetett módon pótolni fogja a tananyagot.</a:t>
            </a:r>
          </a:p>
          <a:p>
            <a:pPr marL="0" indent="0">
              <a:buNone/>
            </a:pPr>
            <a:r>
              <a:rPr lang="hu-HU" b="1" dirty="0">
                <a:latin typeface="Arial Narrow" panose="020B0606020202030204" pitchFamily="34" charset="0"/>
              </a:rPr>
              <a:t>	Szíves engedélyét előre is köszönöm.</a:t>
            </a:r>
          </a:p>
          <a:p>
            <a:pPr marL="0" indent="0">
              <a:buNone/>
            </a:pPr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Tisztelettel: </a:t>
            </a:r>
          </a:p>
          <a:p>
            <a:pPr marL="0" indent="0">
              <a:buNone/>
            </a:pPr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Szabóné Horváth Rózsa</a:t>
            </a: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szülő</a:t>
            </a:r>
          </a:p>
          <a:p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Budapest, 2025. február 20.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F59F88DD-0EB5-466C-BE12-7402F87C00E9}"/>
              </a:ext>
            </a:extLst>
          </p:cNvPr>
          <p:cNvSpPr/>
          <p:nvPr/>
        </p:nvSpPr>
        <p:spPr>
          <a:xfrm>
            <a:off x="7905750" y="0"/>
            <a:ext cx="3857625" cy="1600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Mi a hiba?</a:t>
            </a:r>
          </a:p>
        </p:txBody>
      </p:sp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E78FB19A-610F-464B-B1B3-12CC217F6343}"/>
              </a:ext>
            </a:extLst>
          </p:cNvPr>
          <p:cNvSpPr/>
          <p:nvPr/>
        </p:nvSpPr>
        <p:spPr>
          <a:xfrm>
            <a:off x="8520112" y="1666874"/>
            <a:ext cx="2628900" cy="132080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Ki ő?</a:t>
            </a:r>
          </a:p>
        </p:txBody>
      </p:sp>
      <p:sp>
        <p:nvSpPr>
          <p:cNvPr id="6" name="Nyíl: balra mutató 5">
            <a:extLst>
              <a:ext uri="{FF2B5EF4-FFF2-40B4-BE49-F238E27FC236}">
                <a16:creationId xmlns:a16="http://schemas.microsoft.com/office/drawing/2014/main" id="{2AD68C27-3ACE-4D7D-9C51-F8BEED0DA0DB}"/>
              </a:ext>
            </a:extLst>
          </p:cNvPr>
          <p:cNvSpPr/>
          <p:nvPr/>
        </p:nvSpPr>
        <p:spPr>
          <a:xfrm>
            <a:off x="8767762" y="2549527"/>
            <a:ext cx="2628900" cy="132080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Mikor?</a:t>
            </a:r>
          </a:p>
        </p:txBody>
      </p:sp>
    </p:spTree>
    <p:extLst>
      <p:ext uri="{BB962C8B-B14F-4D97-AF65-F5344CB8AC3E}">
        <p14:creationId xmlns:p14="http://schemas.microsoft.com/office/powerpoint/2010/main" val="234149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0C33E5-1625-421C-B770-351FF8F47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728B783-11CE-4C1E-A3F2-857826C0B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-66674"/>
            <a:ext cx="8596668" cy="680085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/>
              <a:t>	</a:t>
            </a:r>
            <a:r>
              <a:rPr lang="hu-HU" sz="1500" dirty="0">
                <a:latin typeface="Arial Narrow" panose="020B0606020202030204" pitchFamily="34" charset="0"/>
              </a:rPr>
              <a:t>Szabóné Horváth Rózsa</a:t>
            </a:r>
          </a:p>
          <a:p>
            <a:pPr marL="0" indent="0">
              <a:buNone/>
            </a:pPr>
            <a:r>
              <a:rPr lang="hu-HU" sz="1500" dirty="0">
                <a:latin typeface="Arial Narrow" panose="020B0606020202030204" pitchFamily="34" charset="0"/>
              </a:rPr>
              <a:t>1033. Budapest, Miklós utca 3.</a:t>
            </a: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											Tárgy: kikérő</a:t>
            </a:r>
          </a:p>
          <a:p>
            <a:pPr marL="0" indent="0">
              <a:buNone/>
            </a:pPr>
            <a:r>
              <a:rPr lang="hu-HU" sz="1500" dirty="0">
                <a:latin typeface="Arial Narrow" panose="020B0606020202030204" pitchFamily="34" charset="0"/>
              </a:rPr>
              <a:t>Szabó Beáta igazgató asszony</a:t>
            </a:r>
          </a:p>
          <a:p>
            <a:pPr marL="0" indent="0">
              <a:buNone/>
            </a:pPr>
            <a:r>
              <a:rPr lang="hu-HU" sz="1500" dirty="0">
                <a:latin typeface="Arial Narrow" panose="020B0606020202030204" pitchFamily="34" charset="0"/>
              </a:rPr>
              <a:t>SE </a:t>
            </a:r>
            <a:r>
              <a:rPr lang="hu-HU" sz="1500" dirty="0" err="1">
                <a:latin typeface="Arial Narrow" panose="020B0606020202030204" pitchFamily="34" charset="0"/>
              </a:rPr>
              <a:t>Bókay</a:t>
            </a:r>
            <a:r>
              <a:rPr lang="hu-HU" sz="1500" dirty="0">
                <a:latin typeface="Arial Narrow" panose="020B0606020202030204" pitchFamily="34" charset="0"/>
              </a:rPr>
              <a:t> János Többcélú Szakképző Intézménye, 1086 Budapest, Csobánc utca 1. </a:t>
            </a:r>
          </a:p>
          <a:p>
            <a:pPr marL="0" indent="0">
              <a:buNone/>
            </a:pPr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b="1" dirty="0">
                <a:latin typeface="Arial Narrow" panose="020B0606020202030204" pitchFamily="34" charset="0"/>
              </a:rPr>
              <a:t>Tisztelt Igazgató Asszony!</a:t>
            </a:r>
          </a:p>
          <a:p>
            <a:endParaRPr lang="hu-HU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b="1" dirty="0">
                <a:latin typeface="Arial Narrow" panose="020B0606020202030204" pitchFamily="34" charset="0"/>
              </a:rPr>
              <a:t>	Azzal a kéréssel fordulok Önhöz, hogy 2025. március 2-18. között szíveskedjen  gyermekem távol maradását igazoltnak tekinteni.</a:t>
            </a:r>
          </a:p>
          <a:p>
            <a:pPr marL="0" indent="0">
              <a:buNone/>
            </a:pPr>
            <a:r>
              <a:rPr lang="hu-HU" b="1" dirty="0">
                <a:latin typeface="Arial Narrow" panose="020B0606020202030204" pitchFamily="34" charset="0"/>
              </a:rPr>
              <a:t>	Gyermekem három éve tanul görög nyelvet, és most lehetősége adódott egy görögországi tanulmányi programon való részvételre. Természetesen a tanárokkal egyeztetett módon pótolni fogja a tananyagot.</a:t>
            </a:r>
          </a:p>
          <a:p>
            <a:pPr marL="0" indent="0">
              <a:buNone/>
            </a:pPr>
            <a:r>
              <a:rPr lang="hu-HU" b="1" dirty="0">
                <a:latin typeface="Arial Narrow" panose="020B0606020202030204" pitchFamily="34" charset="0"/>
              </a:rPr>
              <a:t>	Szíves engedélyét előre is köszönöm.</a:t>
            </a:r>
          </a:p>
          <a:p>
            <a:pPr marL="0" indent="0">
              <a:buNone/>
            </a:pPr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Tisztelettel: </a:t>
            </a:r>
          </a:p>
          <a:p>
            <a:pPr marL="0" indent="0">
              <a:buNone/>
            </a:pPr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Szabóné Horváth Rózsa</a:t>
            </a: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szülő</a:t>
            </a:r>
          </a:p>
          <a:p>
            <a:endParaRPr lang="hu-HU" sz="15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hu-HU" sz="1500" b="1" dirty="0">
                <a:latin typeface="Arial Narrow" panose="020B0606020202030204" pitchFamily="34" charset="0"/>
              </a:rPr>
              <a:t>	Budapest, 2025. február 20.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6CFC82B-D471-4645-A377-5D5132F01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608" y="0"/>
            <a:ext cx="3877392" cy="1621677"/>
          </a:xfrm>
          <a:prstGeom prst="rect">
            <a:avLst/>
          </a:prstGeom>
        </p:spPr>
      </p:pic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5A1E4678-8591-4C5F-97C7-053AD872E1C8}"/>
              </a:ext>
            </a:extLst>
          </p:cNvPr>
          <p:cNvSpPr/>
          <p:nvPr/>
        </p:nvSpPr>
        <p:spPr>
          <a:xfrm>
            <a:off x="8938854" y="2297951"/>
            <a:ext cx="2628900" cy="132080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Ki ő?</a:t>
            </a:r>
          </a:p>
        </p:txBody>
      </p:sp>
    </p:spTree>
    <p:extLst>
      <p:ext uri="{BB962C8B-B14F-4D97-AF65-F5344CB8AC3E}">
        <p14:creationId xmlns:p14="http://schemas.microsoft.com/office/powerpoint/2010/main" val="152564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zetta">
  <a:themeElements>
    <a:clrScheme name="Fazet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zet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519</Words>
  <Application>Microsoft Office PowerPoint</Application>
  <PresentationFormat>Szélesvásznú</PresentationFormat>
  <Paragraphs>93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Arial</vt:lpstr>
      <vt:lpstr>Arial Narrow</vt:lpstr>
      <vt:lpstr>Trebuchet MS</vt:lpstr>
      <vt:lpstr>Wingdings 3</vt:lpstr>
      <vt:lpstr>Fazetta</vt:lpstr>
      <vt:lpstr>PowerPoint-bemutató</vt:lpstr>
      <vt:lpstr>PowerPoint-bemutató</vt:lpstr>
      <vt:lpstr>PowerPoint-bemutató</vt:lpstr>
      <vt:lpstr>Megszólítás:</vt:lpstr>
      <vt:lpstr>Fordulatok:</vt:lpstr>
      <vt:lpstr>Záróformulák:</vt:lpstr>
      <vt:lpstr>Példa: 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Takács Szilvia</cp:lastModifiedBy>
  <cp:revision>54</cp:revision>
  <dcterms:created xsi:type="dcterms:W3CDTF">2021-04-12T21:42:01Z</dcterms:created>
  <dcterms:modified xsi:type="dcterms:W3CDTF">2025-02-12T17:20:50Z</dcterms:modified>
</cp:coreProperties>
</file>