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8" r:id="rId5"/>
    <p:sldId id="267" r:id="rId6"/>
    <p:sldId id="269" r:id="rId7"/>
    <p:sldId id="270" r:id="rId8"/>
    <p:sldId id="265" r:id="rId9"/>
    <p:sldId id="271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7948"/>
    <a:srgbClr val="191512"/>
    <a:srgbClr val="806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0055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472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958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931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91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883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774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47574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078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2584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243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2D7A5-0CEC-4DCA-8BBD-3436289B457E}" type="datetimeFigureOut">
              <a:rPr lang="hu-HU" smtClean="0"/>
              <a:t>2025. 03. 02.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124BA-EC31-4976-9876-8F3F9D7B363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791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61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/>
          <p:cNvSpPr>
            <a:spLocks noGrp="1"/>
          </p:cNvSpPr>
          <p:nvPr>
            <p:ph type="ctrTitle"/>
          </p:nvPr>
        </p:nvSpPr>
        <p:spPr>
          <a:xfrm>
            <a:off x="1077681" y="2565400"/>
            <a:ext cx="5270568" cy="2387600"/>
          </a:xfrm>
        </p:spPr>
        <p:txBody>
          <a:bodyPr>
            <a:normAutofit fontScale="90000"/>
          </a:bodyPr>
          <a:lstStyle/>
          <a:p>
            <a:r>
              <a:rPr lang="hu-HU" sz="8000" b="1" dirty="0">
                <a:solidFill>
                  <a:schemeClr val="bg1"/>
                </a:solidFill>
                <a:latin typeface="Arial Black" panose="020B0A04020102020204" pitchFamily="34" charset="0"/>
              </a:rPr>
              <a:t>PETŐFI</a:t>
            </a:r>
            <a:br>
              <a:rPr lang="hu-HU" sz="8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hu-HU" sz="8000" b="1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br>
              <a:rPr lang="hu-HU" sz="80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hu-HU" sz="800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ÉLETÚT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93F444E-785A-4ED5-A93C-196D8B169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032" y="0"/>
            <a:ext cx="4866968" cy="6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228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5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428EEC88-331E-4F50-A823-76801DA63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92" t="8652" r="17186" b="3667"/>
          <a:stretch/>
        </p:blipFill>
        <p:spPr>
          <a:xfrm>
            <a:off x="5239735" y="0"/>
            <a:ext cx="6952265" cy="6858000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3400" y="795611"/>
            <a:ext cx="6151179" cy="4351338"/>
          </a:xfrm>
        </p:spPr>
        <p:txBody>
          <a:bodyPr>
            <a:noAutofit/>
          </a:bodyPr>
          <a:lstStyle/>
          <a:p>
            <a:pPr fontAlgn="base"/>
            <a:r>
              <a:rPr lang="hu-HU" sz="4400" b="1" dirty="0">
                <a:solidFill>
                  <a:schemeClr val="bg1"/>
                </a:solidFill>
              </a:rPr>
              <a:t>1823-ban szül. Kiskőrösön</a:t>
            </a:r>
          </a:p>
          <a:p>
            <a:pPr fontAlgn="base"/>
            <a:r>
              <a:rPr lang="hu-HU" sz="4400" b="1" dirty="0">
                <a:solidFill>
                  <a:schemeClr val="bg1"/>
                </a:solidFill>
              </a:rPr>
              <a:t>Iskolák (Kecskeméten, Pesten, Aszódon stb.)</a:t>
            </a:r>
          </a:p>
          <a:p>
            <a:pPr fontAlgn="base"/>
            <a:r>
              <a:rPr lang="hu-HU" sz="4400" b="1" dirty="0">
                <a:solidFill>
                  <a:schemeClr val="bg1"/>
                </a:solidFill>
              </a:rPr>
              <a:t>Sopron - katona, elbocsátják</a:t>
            </a:r>
          </a:p>
          <a:p>
            <a:r>
              <a:rPr lang="hu-HU" sz="4400" b="1" dirty="0">
                <a:solidFill>
                  <a:schemeClr val="bg1"/>
                </a:solidFill>
              </a:rPr>
              <a:t>vándorszínész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804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7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3400" y="942756"/>
            <a:ext cx="5383924" cy="4351338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hu-HU" sz="4800" b="1" dirty="0"/>
              <a:t>1844-ben felkeresi Vörösmartyt</a:t>
            </a:r>
          </a:p>
          <a:p>
            <a:pPr fontAlgn="base"/>
            <a:r>
              <a:rPr lang="hu-HU" sz="4800" b="1" dirty="0"/>
              <a:t>A Pesti Divatlapnál segédszerkesztő</a:t>
            </a:r>
          </a:p>
          <a:p>
            <a:pPr fontAlgn="base"/>
            <a:r>
              <a:rPr lang="hu-HU" sz="4800" b="1" dirty="0"/>
              <a:t>ORSZÁGOS NÉPSZERŰSÉG</a:t>
            </a:r>
          </a:p>
          <a:p>
            <a:pPr fontAlgn="base"/>
            <a:r>
              <a:rPr lang="hu-HU" sz="4800" b="1" dirty="0"/>
              <a:t>SZTÁR!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837E158-A7DD-4631-9AFD-E416015F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141131" y="0"/>
            <a:ext cx="5050869" cy="69837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97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573A42-A070-4727-A816-735CF4C00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Ő AZ ELSŐ, AKI TUDATOSAN </a:t>
            </a:r>
            <a:br>
              <a:rPr lang="hu-HU" b="1" dirty="0"/>
            </a:br>
            <a:r>
              <a:rPr lang="hu-HU" b="1" dirty="0"/>
              <a:t>MEGTEREMTI AZ IMÁZSÁT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81A5F905-95E1-4284-B13B-782DFEB5D7D5}"/>
              </a:ext>
            </a:extLst>
          </p:cNvPr>
          <p:cNvSpPr/>
          <p:nvPr/>
        </p:nvSpPr>
        <p:spPr>
          <a:xfrm>
            <a:off x="315310" y="2112579"/>
            <a:ext cx="5034456" cy="1618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EXTRÉM ÖLTÖZKÖDÉS</a:t>
            </a:r>
          </a:p>
        </p:txBody>
      </p:sp>
      <p:sp>
        <p:nvSpPr>
          <p:cNvPr id="5" name="Ellipszis 4">
            <a:extLst>
              <a:ext uri="{FF2B5EF4-FFF2-40B4-BE49-F238E27FC236}">
                <a16:creationId xmlns:a16="http://schemas.microsoft.com/office/drawing/2014/main" id="{B17D30B7-A7D1-407A-BE8C-48AD96E4D2DE}"/>
              </a:ext>
            </a:extLst>
          </p:cNvPr>
          <p:cNvSpPr/>
          <p:nvPr/>
        </p:nvSpPr>
        <p:spPr>
          <a:xfrm>
            <a:off x="271955" y="4153063"/>
            <a:ext cx="5034456" cy="250419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SOK KÉPET KÉSZÍTTET MAGÁRÓL</a:t>
            </a:r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9C7133FB-BC02-4125-AAB9-885FF4D2EC9C}"/>
              </a:ext>
            </a:extLst>
          </p:cNvPr>
          <p:cNvSpPr/>
          <p:nvPr/>
        </p:nvSpPr>
        <p:spPr>
          <a:xfrm>
            <a:off x="8305800" y="1997173"/>
            <a:ext cx="3770586" cy="1618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„PARASZT-KÖLTŐ”</a:t>
            </a:r>
          </a:p>
        </p:txBody>
      </p:sp>
      <p:sp>
        <p:nvSpPr>
          <p:cNvPr id="7" name="Ellipszis 6">
            <a:extLst>
              <a:ext uri="{FF2B5EF4-FFF2-40B4-BE49-F238E27FC236}">
                <a16:creationId xmlns:a16="http://schemas.microsoft.com/office/drawing/2014/main" id="{2DAA1646-BE8B-4104-8867-29AD3ED77A17}"/>
              </a:ext>
            </a:extLst>
          </p:cNvPr>
          <p:cNvSpPr/>
          <p:nvPr/>
        </p:nvSpPr>
        <p:spPr>
          <a:xfrm>
            <a:off x="5265027" y="1544809"/>
            <a:ext cx="3125513" cy="1618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MŰVÉSZ-NÉV</a:t>
            </a:r>
          </a:p>
        </p:txBody>
      </p:sp>
      <p:sp>
        <p:nvSpPr>
          <p:cNvPr id="8" name="Ellipszis 7">
            <a:extLst>
              <a:ext uri="{FF2B5EF4-FFF2-40B4-BE49-F238E27FC236}">
                <a16:creationId xmlns:a16="http://schemas.microsoft.com/office/drawing/2014/main" id="{3A6EB8F3-CD54-4FF9-941E-325AE419F851}"/>
              </a:ext>
            </a:extLst>
          </p:cNvPr>
          <p:cNvSpPr/>
          <p:nvPr/>
        </p:nvSpPr>
        <p:spPr>
          <a:xfrm>
            <a:off x="8273611" y="4631072"/>
            <a:ext cx="3639208" cy="200159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VERSEIT MAGA TANÍTJA</a:t>
            </a:r>
          </a:p>
        </p:txBody>
      </p:sp>
      <p:sp>
        <p:nvSpPr>
          <p:cNvPr id="9" name="Ellipszis 8">
            <a:extLst>
              <a:ext uri="{FF2B5EF4-FFF2-40B4-BE49-F238E27FC236}">
                <a16:creationId xmlns:a16="http://schemas.microsoft.com/office/drawing/2014/main" id="{41079F23-A000-4EB3-861E-3B981FBCEEF5}"/>
              </a:ext>
            </a:extLst>
          </p:cNvPr>
          <p:cNvSpPr/>
          <p:nvPr/>
        </p:nvSpPr>
        <p:spPr>
          <a:xfrm>
            <a:off x="7175937" y="145671"/>
            <a:ext cx="3891455" cy="1618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„ORSZÁG-JÁRÁS”</a:t>
            </a:r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7DA4B21C-D83B-4930-A01C-2772B7B0378D}"/>
              </a:ext>
            </a:extLst>
          </p:cNvPr>
          <p:cNvSpPr/>
          <p:nvPr/>
        </p:nvSpPr>
        <p:spPr>
          <a:xfrm>
            <a:off x="5000298" y="3533789"/>
            <a:ext cx="3770586" cy="161859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>
                <a:solidFill>
                  <a:schemeClr val="tx1"/>
                </a:solidFill>
              </a:rPr>
              <a:t>„PARASZT-KÖLTŐ”</a:t>
            </a:r>
          </a:p>
        </p:txBody>
      </p:sp>
    </p:spTree>
    <p:extLst>
      <p:ext uri="{BB962C8B-B14F-4D97-AF65-F5344CB8AC3E}">
        <p14:creationId xmlns:p14="http://schemas.microsoft.com/office/powerpoint/2010/main" val="198610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3476" y="599090"/>
            <a:ext cx="10870324" cy="5577873"/>
          </a:xfrm>
        </p:spPr>
        <p:txBody>
          <a:bodyPr>
            <a:normAutofit/>
          </a:bodyPr>
          <a:lstStyle/>
          <a:p>
            <a:pPr fontAlgn="base"/>
            <a:r>
              <a:rPr lang="hu-HU" dirty="0"/>
              <a:t>(1845)</a:t>
            </a:r>
          </a:p>
        </p:txBody>
      </p:sp>
      <p:pic>
        <p:nvPicPr>
          <p:cNvPr id="1026" name="Picture 2" descr="János vitéz – Wikipédia">
            <a:extLst>
              <a:ext uri="{FF2B5EF4-FFF2-40B4-BE49-F238E27FC236}">
                <a16:creationId xmlns:a16="http://schemas.microsoft.com/office/drawing/2014/main" id="{4852B2EB-EB0C-412D-AFCD-52F9C360D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688" y="0"/>
            <a:ext cx="4491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417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598F34-7D8A-4A48-BED9-A371FC1D3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69" y="390525"/>
            <a:ext cx="10515600" cy="1325563"/>
          </a:xfrm>
        </p:spPr>
        <p:txBody>
          <a:bodyPr/>
          <a:lstStyle/>
          <a:p>
            <a:r>
              <a:rPr lang="hu-HU" dirty="0"/>
              <a:t>1846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D0E88A9-6F53-4A58-A42C-18F5465CE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Szendrey Júlia a 19. századi magyar nők hiányzó történeteit mesélte el -  Könyves magazin">
            <a:extLst>
              <a:ext uri="{FF2B5EF4-FFF2-40B4-BE49-F238E27FC236}">
                <a16:creationId xmlns:a16="http://schemas.microsoft.com/office/drawing/2014/main" id="{2C2C7931-BBFD-43D2-8224-D91AE88DBA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8" r="22133"/>
          <a:stretch/>
        </p:blipFill>
        <p:spPr bwMode="auto">
          <a:xfrm>
            <a:off x="6096000" y="571500"/>
            <a:ext cx="598038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4/41/Pet%C5%91fi_S%C3%A1ndorn%C3%A9.jpg/220px-Pet%C5%91fi_S%C3%A1ndorn%C3%A9.jpg">
            <a:extLst>
              <a:ext uri="{FF2B5EF4-FFF2-40B4-BE49-F238E27FC236}">
                <a16:creationId xmlns:a16="http://schemas.microsoft.com/office/drawing/2014/main" id="{2F8D6AF6-4841-47A9-A23B-6F50C2A9A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789" y="571500"/>
            <a:ext cx="3985211" cy="6195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181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BB4486-0641-4C38-BB77-A1D9D9BC0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1847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2A8519-84BC-4539-8D59-95032DD36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4" name="Picture 2" descr="Petőfi 200">
            <a:extLst>
              <a:ext uri="{FF2B5EF4-FFF2-40B4-BE49-F238E27FC236}">
                <a16:creationId xmlns:a16="http://schemas.microsoft.com/office/drawing/2014/main" id="{B87351C3-0197-4DEA-9C84-5A0666235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126" y="465905"/>
            <a:ext cx="8613400" cy="571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3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53814" y="1142453"/>
            <a:ext cx="3376448" cy="4351338"/>
          </a:xfrm>
        </p:spPr>
        <p:txBody>
          <a:bodyPr>
            <a:normAutofit/>
          </a:bodyPr>
          <a:lstStyle/>
          <a:p>
            <a:pPr fontAlgn="base"/>
            <a:r>
              <a:rPr lang="hu-HU" dirty="0"/>
              <a:t>1848 - Tízek Társasága</a:t>
            </a:r>
          </a:p>
          <a:p>
            <a:pPr fontAlgn="base"/>
            <a:r>
              <a:rPr lang="hu-HU" dirty="0"/>
              <a:t>Forradalom napjai</a:t>
            </a:r>
          </a:p>
          <a:p>
            <a:pPr fontAlgn="base"/>
            <a:r>
              <a:rPr lang="hu-HU" dirty="0"/>
              <a:t>Bem oldalán harcol</a:t>
            </a:r>
          </a:p>
          <a:p>
            <a:pPr fontAlgn="base"/>
            <a:r>
              <a:rPr lang="hu-HU" dirty="0"/>
              <a:t>1849-ben tűnt el Segesvárnál.</a:t>
            </a:r>
          </a:p>
        </p:txBody>
      </p:sp>
      <p:pic>
        <p:nvPicPr>
          <p:cNvPr id="4098" name="Picture 2" descr="Index - Tudomány - Csak legenda, hogy Petőfi elszavalta a Nemzeti dalt a  Múzeumkertben">
            <a:extLst>
              <a:ext uri="{FF2B5EF4-FFF2-40B4-BE49-F238E27FC236}">
                <a16:creationId xmlns:a16="http://schemas.microsoft.com/office/drawing/2014/main" id="{A8868E13-8F8E-4BD5-8755-C1386A0F0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23" y="731290"/>
            <a:ext cx="7440564" cy="498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668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47D1E1-5C93-439D-B0F0-27B0F19A5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C771F27-6279-4D02-BEB8-95EF8BF14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849874C-9363-4026-B1B4-4D9CC9A7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24" y="40234"/>
            <a:ext cx="10237076" cy="669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627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7|2.4|2.7|2.4|7.6|4.1|3.1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7|2.4|2.7|2.4|7.6|4.1|3.1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7|2.4|2.7|2.4|7.6|4.1|3.1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6.8|9.5|12.8"/>
</p:tagLst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Szélesvásznú</PresentationFormat>
  <Paragraphs>24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Office-téma</vt:lpstr>
      <vt:lpstr>PETŐFI   ÉLETÚT</vt:lpstr>
      <vt:lpstr>PowerPoint-bemutató</vt:lpstr>
      <vt:lpstr>PowerPoint-bemutató</vt:lpstr>
      <vt:lpstr>Ő AZ ELSŐ, AKI TUDATOSAN  MEGTEREMTI AZ IMÁZSÁT</vt:lpstr>
      <vt:lpstr>PowerPoint-bemutató</vt:lpstr>
      <vt:lpstr>1846</vt:lpstr>
      <vt:lpstr>1847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Petőfi ars poétikái</dc:title>
  <dc:creator>Admin</dc:creator>
  <cp:lastModifiedBy>Takács Szilvia</cp:lastModifiedBy>
  <cp:revision>41</cp:revision>
  <dcterms:created xsi:type="dcterms:W3CDTF">2020-11-25T12:15:32Z</dcterms:created>
  <dcterms:modified xsi:type="dcterms:W3CDTF">2025-03-02T18:24:13Z</dcterms:modified>
</cp:coreProperties>
</file>