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57" r:id="rId4"/>
    <p:sldId id="259" r:id="rId5"/>
    <p:sldId id="258" r:id="rId6"/>
    <p:sldId id="262" r:id="rId7"/>
    <p:sldId id="260" r:id="rId8"/>
    <p:sldId id="261" r:id="rId9"/>
    <p:sldId id="264" r:id="rId10"/>
    <p:sldId id="265" r:id="rId11"/>
    <p:sldId id="266" r:id="rId12"/>
    <p:sldId id="263" r:id="rId13"/>
    <p:sldId id="268" r:id="rId14"/>
    <p:sldId id="267" r:id="rId15"/>
    <p:sldId id="270" r:id="rId16"/>
    <p:sldId id="272" r:id="rId17"/>
    <p:sldId id="26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A7016-6B06-4C1D-AA0F-CF7C37867310}" type="datetimeFigureOut">
              <a:rPr lang="hu-HU" smtClean="0"/>
              <a:t>2026. 02. 13.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530E-806F-415D-9D5D-745DFD75876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50560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A7016-6B06-4C1D-AA0F-CF7C37867310}" type="datetimeFigureOut">
              <a:rPr lang="hu-HU" smtClean="0"/>
              <a:t>2026. 02. 13.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530E-806F-415D-9D5D-745DFD75876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68889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A7016-6B06-4C1D-AA0F-CF7C37867310}" type="datetimeFigureOut">
              <a:rPr lang="hu-HU" smtClean="0"/>
              <a:t>2026. 02. 13.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530E-806F-415D-9D5D-745DFD75876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2804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A7016-6B06-4C1D-AA0F-CF7C37867310}" type="datetimeFigureOut">
              <a:rPr lang="hu-HU" smtClean="0"/>
              <a:t>2026. 02. 13.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530E-806F-415D-9D5D-745DFD75876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30701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A7016-6B06-4C1D-AA0F-CF7C37867310}" type="datetimeFigureOut">
              <a:rPr lang="hu-HU" smtClean="0"/>
              <a:t>2026. 02. 13.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530E-806F-415D-9D5D-745DFD75876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37641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A7016-6B06-4C1D-AA0F-CF7C37867310}" type="datetimeFigureOut">
              <a:rPr lang="hu-HU" smtClean="0"/>
              <a:t>2026. 02. 13.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530E-806F-415D-9D5D-745DFD75876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824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A7016-6B06-4C1D-AA0F-CF7C37867310}" type="datetimeFigureOut">
              <a:rPr lang="hu-HU" smtClean="0"/>
              <a:t>2026. 02. 13.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530E-806F-415D-9D5D-745DFD75876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5752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A7016-6B06-4C1D-AA0F-CF7C37867310}" type="datetimeFigureOut">
              <a:rPr lang="hu-HU" smtClean="0"/>
              <a:t>2026. 02. 13.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530E-806F-415D-9D5D-745DFD75876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573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A7016-6B06-4C1D-AA0F-CF7C37867310}" type="datetimeFigureOut">
              <a:rPr lang="hu-HU" smtClean="0"/>
              <a:t>2026. 02. 13.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530E-806F-415D-9D5D-745DFD75876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372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A7016-6B06-4C1D-AA0F-CF7C37867310}" type="datetimeFigureOut">
              <a:rPr lang="hu-HU" smtClean="0"/>
              <a:t>2026. 02. 13.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530E-806F-415D-9D5D-745DFD75876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3893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A7016-6B06-4C1D-AA0F-CF7C37867310}" type="datetimeFigureOut">
              <a:rPr lang="hu-HU" smtClean="0"/>
              <a:t>2026. 02. 13.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B530E-806F-415D-9D5D-745DFD75876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0604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A7016-6B06-4C1D-AA0F-CF7C37867310}" type="datetimeFigureOut">
              <a:rPr lang="hu-HU" smtClean="0"/>
              <a:t>2026. 02. 13.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B530E-806F-415D-9D5D-745DFD75876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63494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1A502DB-7378-4B68-97DA-E31F063BCF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/>
              <a:t>PASSIÓ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F1EC294F-AEB8-470B-9C3C-A91DB4B918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= Jézus szenvedéstörténete</a:t>
            </a:r>
          </a:p>
        </p:txBody>
      </p:sp>
    </p:spTree>
    <p:extLst>
      <p:ext uri="{BB962C8B-B14F-4D97-AF65-F5344CB8AC3E}">
        <p14:creationId xmlns:p14="http://schemas.microsoft.com/office/powerpoint/2010/main" val="2024789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340B0B4-28E5-491A-B92D-B1F6A4220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1584" y="365125"/>
            <a:ext cx="3252216" cy="1325563"/>
          </a:xfrm>
        </p:spPr>
        <p:txBody>
          <a:bodyPr/>
          <a:lstStyle/>
          <a:p>
            <a:r>
              <a:rPr lang="hu-HU" dirty="0"/>
              <a:t>ostorozás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A6671A9-4DE4-4617-A804-62DFE1170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91891E4-3F8E-444C-A45D-3784B50B5E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6760"/>
          <a:stretch/>
        </p:blipFill>
        <p:spPr>
          <a:xfrm>
            <a:off x="411480" y="261746"/>
            <a:ext cx="5458968" cy="640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2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F610AF8-83AD-407D-A083-6E05F9D85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5125"/>
            <a:ext cx="5257800" cy="1325563"/>
          </a:xfrm>
        </p:spPr>
        <p:txBody>
          <a:bodyPr/>
          <a:lstStyle/>
          <a:p>
            <a:r>
              <a:rPr lang="hu-HU" dirty="0"/>
              <a:t>keresztvitel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40D89ED-9D1F-4E63-8834-2D4D28471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0" y="1825625"/>
            <a:ext cx="3124200" cy="4351338"/>
          </a:xfrm>
        </p:spPr>
        <p:txBody>
          <a:bodyPr/>
          <a:lstStyle/>
          <a:p>
            <a:r>
              <a:rPr lang="hu-HU" dirty="0"/>
              <a:t>háromszor esik el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E0AD017-F91D-411B-B7E5-BEB5D2AF9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941" y="-73152"/>
            <a:ext cx="42239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4F89C7F-879C-47FE-AE9E-EDCB4AA04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Megfeszítés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BB2A415-5047-4ABB-99A3-D69C43331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77856" y="1825625"/>
            <a:ext cx="1536192" cy="4351338"/>
          </a:xfrm>
        </p:spPr>
        <p:txBody>
          <a:bodyPr/>
          <a:lstStyle/>
          <a:p>
            <a:r>
              <a:rPr lang="hu-HU" dirty="0"/>
              <a:t>Jobb és bal lator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9D1533A-1E12-4528-A31C-7E0DEB985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416" y="2229612"/>
            <a:ext cx="9779924" cy="358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04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87DB502-A0B8-44B3-B755-A2E5744C7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2712" y="365125"/>
            <a:ext cx="3371088" cy="1325563"/>
          </a:xfrm>
        </p:spPr>
        <p:txBody>
          <a:bodyPr/>
          <a:lstStyle/>
          <a:p>
            <a:r>
              <a:rPr lang="hu-HU" dirty="0"/>
              <a:t>Stabat Mater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B21F1DC-6EC1-484F-B02C-32BDB2B81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9872" y="1825625"/>
            <a:ext cx="3233928" cy="4351338"/>
          </a:xfrm>
        </p:spPr>
        <p:txBody>
          <a:bodyPr/>
          <a:lstStyle/>
          <a:p>
            <a:r>
              <a:rPr lang="hu-HU" dirty="0"/>
              <a:t>A kereszt alatt:</a:t>
            </a:r>
          </a:p>
          <a:p>
            <a:r>
              <a:rPr lang="hu-HU" dirty="0"/>
              <a:t>- Szűz Mária</a:t>
            </a:r>
          </a:p>
          <a:p>
            <a:r>
              <a:rPr lang="hu-HU" dirty="0"/>
              <a:t>- János apostol (evangélista)</a:t>
            </a:r>
          </a:p>
          <a:p>
            <a:r>
              <a:rPr lang="hu-HU" dirty="0"/>
              <a:t>Mária Magdolna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F3A7FB7-0C99-4F7F-9F19-26B13ADFF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138" y="0"/>
            <a:ext cx="73695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296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D702AA7-B110-40CF-B018-9474D0BA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Levétel a keresztről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982E3B1-4DEB-45B1-AC62-6AD8664A10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2B6D8A8-1122-4E64-B72E-760D4052A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50927"/>
            <a:ext cx="6681026" cy="504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510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ACF27A1-22D2-4EA2-BE4D-8231099E5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Pieta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64FA689-0ED4-407C-811F-16F3B487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91432D9-3E4D-4A64-86F7-722F83EFE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8112" y="481457"/>
            <a:ext cx="5873496" cy="587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758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D15D8F7-4BBF-4BB2-994E-BC32D06B6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Krisztus a sírban (szombat)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5690730-C214-420F-A7EB-53699A4B2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148897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C8ADD9F-7EA2-428D-94C7-23DD045FD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Feltámadás (vasárnap)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28D62F0-F4B5-41DA-ACF0-191593A44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3002157-DA7F-4C91-84D5-EDDE52BFE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8996" y="78486"/>
            <a:ext cx="3257170" cy="651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48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18AA4BF-2E76-4DE6-BA26-5692DAC53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Kálvária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E98728A-AD06-4399-B8AF-0732A99BEB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A8006E3-2210-4E0D-9E3E-42F34B6181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7128" y="1589818"/>
            <a:ext cx="7234428" cy="482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270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6C19096-E717-426A-BDD8-784996681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336" y="172403"/>
            <a:ext cx="9396984" cy="1381126"/>
          </a:xfrm>
        </p:spPr>
        <p:txBody>
          <a:bodyPr/>
          <a:lstStyle/>
          <a:p>
            <a:r>
              <a:rPr lang="hu-HU" dirty="0"/>
              <a:t>Az utolsó vacsora (csütörtök)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713315B-B132-4B97-B201-ECDAF1377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3808" y="1825625"/>
            <a:ext cx="1901952" cy="4351338"/>
          </a:xfrm>
        </p:spPr>
        <p:txBody>
          <a:bodyPr/>
          <a:lstStyle/>
          <a:p>
            <a:r>
              <a:rPr lang="hu-HU" dirty="0"/>
              <a:t>kenyér és bor</a:t>
            </a:r>
          </a:p>
          <a:p>
            <a:endParaRPr lang="hu-HU" dirty="0"/>
          </a:p>
          <a:p>
            <a:r>
              <a:rPr lang="hu-HU" dirty="0"/>
              <a:t>Júdás (hiányzik)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A208FB9-2F76-4274-8D1C-6E596A66C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" y="1690688"/>
            <a:ext cx="9753600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37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DE16DFB-21F5-4BFE-B33B-56DD535CE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1232" y="365125"/>
            <a:ext cx="3782568" cy="1325563"/>
          </a:xfrm>
        </p:spPr>
        <p:txBody>
          <a:bodyPr/>
          <a:lstStyle/>
          <a:p>
            <a:r>
              <a:rPr lang="hu-HU" dirty="0" err="1"/>
              <a:t>Getsemáné</a:t>
            </a:r>
            <a:r>
              <a:rPr lang="hu-HU" dirty="0"/>
              <a:t> kert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183C05A-FF16-4C66-9CEA-477104481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0728" y="2478023"/>
            <a:ext cx="3243072" cy="3698939"/>
          </a:xfrm>
        </p:spPr>
        <p:txBody>
          <a:bodyPr/>
          <a:lstStyle/>
          <a:p>
            <a:r>
              <a:rPr lang="hu-HU" dirty="0"/>
              <a:t>- vérrel verejtékezés</a:t>
            </a:r>
          </a:p>
          <a:p>
            <a:endParaRPr lang="hu-HU" dirty="0"/>
          </a:p>
          <a:p>
            <a:r>
              <a:rPr lang="hu-HU" dirty="0"/>
              <a:t>- alvó apostolok (Jézus magánya)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1EFCC7B0-C72E-4EEE-B016-C59CC5B99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05" y="396065"/>
            <a:ext cx="6197515" cy="606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95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1380717-9B18-48F9-89C2-95A0BB9F1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7960" y="365125"/>
            <a:ext cx="4815840" cy="1325563"/>
          </a:xfrm>
        </p:spPr>
        <p:txBody>
          <a:bodyPr/>
          <a:lstStyle/>
          <a:p>
            <a:r>
              <a:rPr lang="hu-HU" dirty="0"/>
              <a:t>Elfogatása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A859E1F-717F-4AA3-8A0B-6DBF5A1C8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0" y="1825625"/>
            <a:ext cx="4587240" cy="4351338"/>
          </a:xfrm>
        </p:spPr>
        <p:txBody>
          <a:bodyPr/>
          <a:lstStyle/>
          <a:p>
            <a:r>
              <a:rPr lang="hu-HU" dirty="0"/>
              <a:t>Júdás csókja</a:t>
            </a:r>
          </a:p>
          <a:p>
            <a:r>
              <a:rPr lang="hu-HU" dirty="0"/>
              <a:t>Harminc ezüstpénz</a:t>
            </a:r>
          </a:p>
        </p:txBody>
      </p:sp>
      <p:pic>
        <p:nvPicPr>
          <p:cNvPr id="1026" name="Picture 2" descr="Giotto di Bondone: Júdás csókja">
            <a:extLst>
              <a:ext uri="{FF2B5EF4-FFF2-40B4-BE49-F238E27FC236}">
                <a16:creationId xmlns:a16="http://schemas.microsoft.com/office/drawing/2014/main" id="{33199DBA-FA9B-4ECD-9FC2-B641577E3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46" y="924946"/>
            <a:ext cx="5546217" cy="539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32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60F1892-78AC-4D1D-B816-F101FEDCE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7152" y="447421"/>
            <a:ext cx="2468880" cy="1325563"/>
          </a:xfrm>
        </p:spPr>
        <p:txBody>
          <a:bodyPr>
            <a:normAutofit fontScale="90000"/>
          </a:bodyPr>
          <a:lstStyle/>
          <a:p>
            <a:r>
              <a:rPr lang="hu-HU" dirty="0"/>
              <a:t>A zsidó tanács előtt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B90BECE-05B1-4843-8442-0F1FAABFB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7576" y="2642615"/>
            <a:ext cx="3316224" cy="3534347"/>
          </a:xfrm>
        </p:spPr>
        <p:txBody>
          <a:bodyPr/>
          <a:lstStyle/>
          <a:p>
            <a:r>
              <a:rPr lang="hu-HU" dirty="0"/>
              <a:t>Istenkáromlás vádja</a:t>
            </a:r>
          </a:p>
          <a:p>
            <a:r>
              <a:rPr lang="hu-HU" dirty="0"/>
              <a:t>(a zsidók nem hozhatnak halálos ítéletet)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2EABDFA-6399-4656-8849-E217FFFA6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968" y="758952"/>
            <a:ext cx="7178088" cy="4785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929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C67EF5A-71F2-4D95-BC89-F2D43A6A5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Péter tagadása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BAA3B36-78FC-49CD-AFC7-55EDBA0B3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6136" y="1825625"/>
            <a:ext cx="3407664" cy="4351338"/>
          </a:xfrm>
        </p:spPr>
        <p:txBody>
          <a:bodyPr/>
          <a:lstStyle/>
          <a:p>
            <a:r>
              <a:rPr lang="hu-HU" dirty="0"/>
              <a:t>háromszori kakasszó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55D8B00-A518-4125-B924-B0475123B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854" y="1920875"/>
            <a:ext cx="585787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155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76EEF78-D1BC-44AF-BCAF-CBB56EFE2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Pilátus előtt (péntek)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B8B0474-B258-419B-BE58-5DDB7ADF1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0" y="1825625"/>
            <a:ext cx="3307080" cy="4351338"/>
          </a:xfrm>
        </p:spPr>
        <p:txBody>
          <a:bodyPr/>
          <a:lstStyle/>
          <a:p>
            <a:r>
              <a:rPr lang="hu-HU" dirty="0"/>
              <a:t>Római törvénykezés</a:t>
            </a:r>
          </a:p>
          <a:p>
            <a:r>
              <a:rPr lang="hu-HU" dirty="0"/>
              <a:t>Pilátus nem találja bűnösnek)</a:t>
            </a:r>
          </a:p>
          <a:p>
            <a:r>
              <a:rPr lang="hu-HU" dirty="0"/>
              <a:t>„mosom kezeimet” (visszaadja a zsidóknak)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B473C45-4449-4E33-805A-32987FA1C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52" y="1690688"/>
            <a:ext cx="6421978" cy="425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08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AA85615-1277-4A3C-AC55-619E2C036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töviskoronázás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6EF8B98-6F63-4FEC-B0C6-72DDC93C4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0104E60B-019B-431D-A71B-B9B0DEFE5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38970"/>
            <a:ext cx="7078771" cy="507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17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116</Words>
  <Application>Microsoft Office PowerPoint</Application>
  <PresentationFormat>Szélesvásznú</PresentationFormat>
  <Paragraphs>38</Paragraphs>
  <Slides>17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PASSIÓ</vt:lpstr>
      <vt:lpstr>Kálvária</vt:lpstr>
      <vt:lpstr>Az utolsó vacsora (csütörtök)</vt:lpstr>
      <vt:lpstr>Getsemáné kert</vt:lpstr>
      <vt:lpstr>Elfogatása</vt:lpstr>
      <vt:lpstr>A zsidó tanács előtt</vt:lpstr>
      <vt:lpstr>Péter tagadása</vt:lpstr>
      <vt:lpstr>Pilátus előtt (péntek)</vt:lpstr>
      <vt:lpstr>töviskoronázás</vt:lpstr>
      <vt:lpstr>ostorozás</vt:lpstr>
      <vt:lpstr>keresztvitel</vt:lpstr>
      <vt:lpstr>Megfeszítés</vt:lpstr>
      <vt:lpstr>Stabat Mater</vt:lpstr>
      <vt:lpstr>Levétel a keresztről</vt:lpstr>
      <vt:lpstr>Pieta</vt:lpstr>
      <vt:lpstr>Krisztus a sírban (szombat)</vt:lpstr>
      <vt:lpstr>Feltámadás (vasárnap)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Tanár</dc:creator>
  <cp:lastModifiedBy>Takács Szilvia</cp:lastModifiedBy>
  <cp:revision>6</cp:revision>
  <dcterms:created xsi:type="dcterms:W3CDTF">2025-02-06T08:32:11Z</dcterms:created>
  <dcterms:modified xsi:type="dcterms:W3CDTF">2026-02-13T16:22:39Z</dcterms:modified>
</cp:coreProperties>
</file>