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66" r:id="rId4"/>
    <p:sldId id="267" r:id="rId5"/>
    <p:sldId id="258" r:id="rId6"/>
    <p:sldId id="265" r:id="rId7"/>
    <p:sldId id="272" r:id="rId8"/>
    <p:sldId id="280" r:id="rId9"/>
    <p:sldId id="268" r:id="rId10"/>
    <p:sldId id="273" r:id="rId11"/>
    <p:sldId id="274" r:id="rId1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62584F-8240-452A-9EF4-32CFA7DE6BFD}" v="28" dt="2024-01-06T14:44:41.2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8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9F073EF-99B3-0122-A14B-F6F8EE9D85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6238E76C-2755-D83D-59C6-D686EB668D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E64249D-B302-A493-EFDF-E10E2899C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DADB-3E0D-467A-AF67-F9A6A93AABF8}" type="datetimeFigureOut">
              <a:rPr lang="hu-HU" smtClean="0"/>
              <a:t>2024. 02. 21.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0FBD54F-0F38-4BA3-8471-021C91092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FA2F4BE-9104-0E9B-14E0-9F2C16433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44EFF-1259-42C2-84CF-ACC8C4C506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90662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C8254FE-33C5-6B34-8156-D23DBA53D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C1C804F6-D290-D55E-E25D-46BB298F8C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2FC6C6A-00C8-8207-E503-25DB485F3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DADB-3E0D-467A-AF67-F9A6A93AABF8}" type="datetimeFigureOut">
              <a:rPr lang="hu-HU" smtClean="0"/>
              <a:t>2024. 02. 21.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B5760CE-DB0B-D319-9F01-0A032AC8E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A60C4B3-1BB8-13B6-09B1-A5B42614F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44EFF-1259-42C2-84CF-ACC8C4C506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5464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E7209ABD-D46B-B98C-386C-15C18D21B4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95BAA89B-D776-DD8C-0869-6AD0D117DC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36F8AF8-1F7F-FE2E-86E8-CC5E80AE8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DADB-3E0D-467A-AF67-F9A6A93AABF8}" type="datetimeFigureOut">
              <a:rPr lang="hu-HU" smtClean="0"/>
              <a:t>2024. 02. 21.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44366C0-02AE-91D5-EF83-86325679C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104527B-1D49-70E2-727A-89365E21B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44EFF-1259-42C2-84CF-ACC8C4C506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03595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EED9FB4-9358-4FDD-7C1D-70655A6DD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839D5D7-DC0B-F184-23E8-AD8B9522F9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1C5667B-82BB-021A-B152-8ADF693FE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DADB-3E0D-467A-AF67-F9A6A93AABF8}" type="datetimeFigureOut">
              <a:rPr lang="hu-HU" smtClean="0"/>
              <a:t>2024. 02. 21.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2621698-1F94-2C38-81ED-6B23EFE0A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A0AB7DC-9591-9539-F74F-2A8E19268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44EFF-1259-42C2-84CF-ACC8C4C506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02252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38ECC37-535D-C556-9CBD-950F0CCD1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37E1389A-119C-552A-E04D-E9ADE3A17D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255B8C4-0869-5C69-39B0-EAD2E4523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DADB-3E0D-467A-AF67-F9A6A93AABF8}" type="datetimeFigureOut">
              <a:rPr lang="hu-HU" smtClean="0"/>
              <a:t>2024. 02. 21.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34970ED-2956-90C2-5D53-F6444FEF8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8C22962-A484-58BA-ED80-76ED05AEE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44EFF-1259-42C2-84CF-ACC8C4C506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34364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B1F33A4-6352-7108-92C6-2928E0DB0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085FE9A-A18F-3598-1D7C-E4B322641F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3862A415-B7FB-24A9-CDCA-424593C3A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93A06BE-3B92-C09B-8125-5787471ED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DADB-3E0D-467A-AF67-F9A6A93AABF8}" type="datetimeFigureOut">
              <a:rPr lang="hu-HU" smtClean="0"/>
              <a:t>2024. 02. 21.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3360C0C-3A30-6A59-1F71-7C4725433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9D85D53-911C-73F6-D16C-AA3314C0C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44EFF-1259-42C2-84CF-ACC8C4C506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00529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AD9FFB3-1392-F9A8-7B45-B05362C54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C5C163C-7AA4-33AE-6052-1F9C9BC53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D57A8201-25CC-413D-7ED0-D697A9B834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003C344D-DF6B-043E-F4C7-325C05ED0B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9F38B6EB-736B-57CA-4B9D-F54625F2C3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3564AB69-6B04-BCB0-63BA-7FD93194D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DADB-3E0D-467A-AF67-F9A6A93AABF8}" type="datetimeFigureOut">
              <a:rPr lang="hu-HU" smtClean="0"/>
              <a:t>2024. 02. 21.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813ABCC0-3A3D-2436-D7B9-51F0351FE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A1A00DBF-A5D2-725B-5CF5-C3F1F2F54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44EFF-1259-42C2-84CF-ACC8C4C506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8264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B78F7C0-41C8-D9DD-1A2C-B9701DF09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AAF71D7E-A9D7-79B7-A8F6-D628CECAB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DADB-3E0D-467A-AF67-F9A6A93AABF8}" type="datetimeFigureOut">
              <a:rPr lang="hu-HU" smtClean="0"/>
              <a:t>2024. 02. 21.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2579A38-BB3E-6D2C-E869-49C711F3A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0735D74E-B6B6-23C9-01BA-2C88CDAEF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44EFF-1259-42C2-84CF-ACC8C4C506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03113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DE85523C-531C-AB04-8D33-DD050967B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DADB-3E0D-467A-AF67-F9A6A93AABF8}" type="datetimeFigureOut">
              <a:rPr lang="hu-HU" smtClean="0"/>
              <a:t>2024. 02. 21.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BEC0BF5D-A8CF-5195-6E50-FF347E651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E7B64B6-1497-B045-FBB0-C35C478A8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44EFF-1259-42C2-84CF-ACC8C4C506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59300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CD52037-7357-C76D-A1B8-4B444BD4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76E7764-9C01-9900-7179-7B98BB75F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2A509503-11F4-C38F-7C6F-1DB5B6EC69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042B524-CE15-B658-0E02-30DDD31D2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DADB-3E0D-467A-AF67-F9A6A93AABF8}" type="datetimeFigureOut">
              <a:rPr lang="hu-HU" smtClean="0"/>
              <a:t>2024. 02. 21.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673F18B-B360-B0AB-AF90-F292B283A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0D34F41-D998-0C58-B694-54DC1D215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44EFF-1259-42C2-84CF-ACC8C4C506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58830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B933CB8-C015-B6B4-6E26-44E77E087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21D1BAF8-71DE-7C63-3644-54BED7E083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88418D7F-8301-AB9E-B3D0-A8D4B8C418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B2BA540-F7F8-5699-5691-1F1E62D3B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DADB-3E0D-467A-AF67-F9A6A93AABF8}" type="datetimeFigureOut">
              <a:rPr lang="hu-HU" smtClean="0"/>
              <a:t>2024. 02. 21.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B55BCE44-6FD1-4F25-1801-48B81184C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905F939-1F18-466C-E859-DD2892D6B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44EFF-1259-42C2-84CF-ACC8C4C506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49645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CA678216-B769-F8B6-FCDF-75ECAE7A7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29CCFF8-E6AE-0EE3-F291-5098CF7547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B253441-D459-1061-7FB4-0FD2E0BDD0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6CDADB-3E0D-467A-AF67-F9A6A93AABF8}" type="datetimeFigureOut">
              <a:rPr lang="hu-HU" smtClean="0"/>
              <a:t>2024. 02. 21.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7A067B9-F987-7E01-A213-6541C7BC6B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5B97E5F-1363-5ACC-B9D5-04E7E5749B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44EFF-1259-42C2-84CF-ACC8C4C506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20408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10EEDA1-7D50-AF6B-D1BF-77FD5822F1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sz="8800" b="1" dirty="0">
                <a:solidFill>
                  <a:schemeClr val="bg1"/>
                </a:solidFill>
                <a:latin typeface="Dreaming Outloud Script Pro" panose="020B0604020202020204" pitchFamily="66" charset="0"/>
                <a:cs typeface="Dreaming Outloud Script Pro" panose="020B0604020202020204" pitchFamily="66" charset="0"/>
              </a:rPr>
              <a:t>A hasonlat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36EDCCD6-C501-C195-BCE7-B08843FD42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29753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abadkézi sokszög: alakzat 4">
            <a:extLst>
              <a:ext uri="{FF2B5EF4-FFF2-40B4-BE49-F238E27FC236}">
                <a16:creationId xmlns:a16="http://schemas.microsoft.com/office/drawing/2014/main" id="{580C1247-44F8-226D-8AF9-2727022AEF46}"/>
              </a:ext>
            </a:extLst>
          </p:cNvPr>
          <p:cNvSpPr/>
          <p:nvPr/>
        </p:nvSpPr>
        <p:spPr>
          <a:xfrm flipH="1">
            <a:off x="6050280" y="594360"/>
            <a:ext cx="45719" cy="3090118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Szabadkézi sokszög: alakzat 5">
            <a:extLst>
              <a:ext uri="{FF2B5EF4-FFF2-40B4-BE49-F238E27FC236}">
                <a16:creationId xmlns:a16="http://schemas.microsoft.com/office/drawing/2014/main" id="{E5B9EBE1-B11D-8D07-090A-8646BD1DA558}"/>
              </a:ext>
            </a:extLst>
          </p:cNvPr>
          <p:cNvSpPr/>
          <p:nvPr/>
        </p:nvSpPr>
        <p:spPr>
          <a:xfrm rot="5400000" flipH="1">
            <a:off x="6221729" y="-3748406"/>
            <a:ext cx="45719" cy="10012683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9B0D7E18-FF09-4651-0AB8-758C70B09DEF}"/>
              </a:ext>
            </a:extLst>
          </p:cNvPr>
          <p:cNvSpPr txBox="1"/>
          <p:nvPr/>
        </p:nvSpPr>
        <p:spPr>
          <a:xfrm>
            <a:off x="3297554" y="358360"/>
            <a:ext cx="1508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képi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9FB105B8-9CC6-A2A2-B4C8-ABA709DD2883}"/>
              </a:ext>
            </a:extLst>
          </p:cNvPr>
          <p:cNvSpPr txBox="1"/>
          <p:nvPr/>
        </p:nvSpPr>
        <p:spPr>
          <a:xfrm>
            <a:off x="6827519" y="358359"/>
            <a:ext cx="3173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konkrét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2E5C5FBA-5F9E-BFA6-1FC3-9DFC7206F91C}"/>
              </a:ext>
            </a:extLst>
          </p:cNvPr>
          <p:cNvSpPr txBox="1"/>
          <p:nvPr/>
        </p:nvSpPr>
        <p:spPr>
          <a:xfrm>
            <a:off x="3825237" y="3644211"/>
            <a:ext cx="3173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tarka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23D2B925-79BB-B1B9-CFBC-A402ECB7BE58}"/>
              </a:ext>
            </a:extLst>
          </p:cNvPr>
          <p:cNvSpPr txBox="1"/>
          <p:nvPr/>
        </p:nvSpPr>
        <p:spPr>
          <a:xfrm>
            <a:off x="3185058" y="2970660"/>
            <a:ext cx="3173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törődött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8E224EB6-7761-CBA3-C78C-DC05F2753160}"/>
              </a:ext>
            </a:extLst>
          </p:cNvPr>
          <p:cNvSpPr txBox="1"/>
          <p:nvPr/>
        </p:nvSpPr>
        <p:spPr>
          <a:xfrm>
            <a:off x="3172635" y="2301979"/>
            <a:ext cx="3173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kancsal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31752662-8E76-E730-E107-738392EC0943}"/>
              </a:ext>
            </a:extLst>
          </p:cNvPr>
          <p:cNvSpPr txBox="1"/>
          <p:nvPr/>
        </p:nvSpPr>
        <p:spPr>
          <a:xfrm>
            <a:off x="6317792" y="2288323"/>
            <a:ext cx="3173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emlék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6C6DFCC9-4DCD-198C-F51C-F94703E7562C}"/>
              </a:ext>
            </a:extLst>
          </p:cNvPr>
          <p:cNvSpPr txBox="1"/>
          <p:nvPr/>
        </p:nvSpPr>
        <p:spPr>
          <a:xfrm>
            <a:off x="6345273" y="2994759"/>
            <a:ext cx="3173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csönd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E9D8A18D-148A-6102-7C0F-A20AC782C6B3}"/>
              </a:ext>
            </a:extLst>
          </p:cNvPr>
          <p:cNvSpPr txBox="1"/>
          <p:nvPr/>
        </p:nvSpPr>
        <p:spPr>
          <a:xfrm>
            <a:off x="6333722" y="3772095"/>
            <a:ext cx="3173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képzetek</a:t>
            </a: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151F9D4D-2D2D-D0AB-5909-078A42586B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2660" y="5192854"/>
            <a:ext cx="998326" cy="1402963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580207F4-16DC-2FFB-110C-4C1E503DF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1376" y="5135704"/>
            <a:ext cx="1007926" cy="1460113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619B7DCD-261B-D47E-1985-7B6B32B6C7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3669" y="3283338"/>
            <a:ext cx="981246" cy="1425823"/>
          </a:xfrm>
          <a:prstGeom prst="rect">
            <a:avLst/>
          </a:prstGeom>
        </p:spPr>
      </p:pic>
      <p:sp>
        <p:nvSpPr>
          <p:cNvPr id="15" name="Szövegdoboz 14">
            <a:extLst>
              <a:ext uri="{FF2B5EF4-FFF2-40B4-BE49-F238E27FC236}">
                <a16:creationId xmlns:a16="http://schemas.microsoft.com/office/drawing/2014/main" id="{6DBDB547-F713-5276-E97D-FA9D2C9B21A8}"/>
              </a:ext>
            </a:extLst>
          </p:cNvPr>
          <p:cNvSpPr txBox="1"/>
          <p:nvPr/>
        </p:nvSpPr>
        <p:spPr>
          <a:xfrm>
            <a:off x="550324" y="4986443"/>
            <a:ext cx="75638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5">
                    <a:lumMod val="40000"/>
                    <a:lumOff val="6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MELLÉKNÉVI METAFORA</a:t>
            </a:r>
          </a:p>
        </p:txBody>
      </p:sp>
      <p:sp>
        <p:nvSpPr>
          <p:cNvPr id="16" name="Szabadkézi sokszög: alakzat 15">
            <a:extLst>
              <a:ext uri="{FF2B5EF4-FFF2-40B4-BE49-F238E27FC236}">
                <a16:creationId xmlns:a16="http://schemas.microsoft.com/office/drawing/2014/main" id="{19967D0C-36BD-29DB-02CD-ECFCEB01F344}"/>
              </a:ext>
            </a:extLst>
          </p:cNvPr>
          <p:cNvSpPr/>
          <p:nvPr/>
        </p:nvSpPr>
        <p:spPr>
          <a:xfrm>
            <a:off x="492434" y="4862270"/>
            <a:ext cx="6952297" cy="982980"/>
          </a:xfrm>
          <a:custGeom>
            <a:avLst/>
            <a:gdLst>
              <a:gd name="connsiteX0" fmla="*/ 78626 w 1747406"/>
              <a:gd name="connsiteY0" fmla="*/ 530250 h 599054"/>
              <a:gd name="connsiteX1" fmla="*/ 135776 w 1747406"/>
              <a:gd name="connsiteY1" fmla="*/ 518820 h 599054"/>
              <a:gd name="connsiteX2" fmla="*/ 444386 w 1747406"/>
              <a:gd name="connsiteY2" fmla="*/ 541680 h 599054"/>
              <a:gd name="connsiteX3" fmla="*/ 570116 w 1747406"/>
              <a:gd name="connsiteY3" fmla="*/ 564540 h 599054"/>
              <a:gd name="connsiteX4" fmla="*/ 741566 w 1747406"/>
              <a:gd name="connsiteY4" fmla="*/ 575970 h 599054"/>
              <a:gd name="connsiteX5" fmla="*/ 947306 w 1747406"/>
              <a:gd name="connsiteY5" fmla="*/ 598830 h 599054"/>
              <a:gd name="connsiteX6" fmla="*/ 1747406 w 1747406"/>
              <a:gd name="connsiteY6" fmla="*/ 587400 h 599054"/>
              <a:gd name="connsiteX7" fmla="*/ 1735976 w 1747406"/>
              <a:gd name="connsiteY7" fmla="*/ 415950 h 599054"/>
              <a:gd name="connsiteX8" fmla="*/ 1724546 w 1747406"/>
              <a:gd name="connsiteY8" fmla="*/ 313080 h 599054"/>
              <a:gd name="connsiteX9" fmla="*/ 1713116 w 1747406"/>
              <a:gd name="connsiteY9" fmla="*/ 84480 h 599054"/>
              <a:gd name="connsiteX10" fmla="*/ 1233056 w 1747406"/>
              <a:gd name="connsiteY10" fmla="*/ 73050 h 599054"/>
              <a:gd name="connsiteX11" fmla="*/ 947306 w 1747406"/>
              <a:gd name="connsiteY11" fmla="*/ 50190 h 599054"/>
              <a:gd name="connsiteX12" fmla="*/ 833006 w 1747406"/>
              <a:gd name="connsiteY12" fmla="*/ 38760 h 599054"/>
              <a:gd name="connsiteX13" fmla="*/ 661556 w 1747406"/>
              <a:gd name="connsiteY13" fmla="*/ 27330 h 599054"/>
              <a:gd name="connsiteX14" fmla="*/ 32906 w 1747406"/>
              <a:gd name="connsiteY14" fmla="*/ 38760 h 599054"/>
              <a:gd name="connsiteX15" fmla="*/ 44336 w 1747406"/>
              <a:gd name="connsiteY15" fmla="*/ 290220 h 599054"/>
              <a:gd name="connsiteX16" fmla="*/ 55766 w 1747406"/>
              <a:gd name="connsiteY16" fmla="*/ 324510 h 599054"/>
              <a:gd name="connsiteX17" fmla="*/ 78626 w 1747406"/>
              <a:gd name="connsiteY17" fmla="*/ 530250 h 599054"/>
              <a:gd name="connsiteX0" fmla="*/ 17000 w 1747406"/>
              <a:gd name="connsiteY0" fmla="*/ 548350 h 599054"/>
              <a:gd name="connsiteX1" fmla="*/ 135776 w 1747406"/>
              <a:gd name="connsiteY1" fmla="*/ 518820 h 599054"/>
              <a:gd name="connsiteX2" fmla="*/ 444386 w 1747406"/>
              <a:gd name="connsiteY2" fmla="*/ 541680 h 599054"/>
              <a:gd name="connsiteX3" fmla="*/ 570116 w 1747406"/>
              <a:gd name="connsiteY3" fmla="*/ 564540 h 599054"/>
              <a:gd name="connsiteX4" fmla="*/ 741566 w 1747406"/>
              <a:gd name="connsiteY4" fmla="*/ 575970 h 599054"/>
              <a:gd name="connsiteX5" fmla="*/ 947306 w 1747406"/>
              <a:gd name="connsiteY5" fmla="*/ 598830 h 599054"/>
              <a:gd name="connsiteX6" fmla="*/ 1747406 w 1747406"/>
              <a:gd name="connsiteY6" fmla="*/ 587400 h 599054"/>
              <a:gd name="connsiteX7" fmla="*/ 1735976 w 1747406"/>
              <a:gd name="connsiteY7" fmla="*/ 415950 h 599054"/>
              <a:gd name="connsiteX8" fmla="*/ 1724546 w 1747406"/>
              <a:gd name="connsiteY8" fmla="*/ 313080 h 599054"/>
              <a:gd name="connsiteX9" fmla="*/ 1713116 w 1747406"/>
              <a:gd name="connsiteY9" fmla="*/ 84480 h 599054"/>
              <a:gd name="connsiteX10" fmla="*/ 1233056 w 1747406"/>
              <a:gd name="connsiteY10" fmla="*/ 73050 h 599054"/>
              <a:gd name="connsiteX11" fmla="*/ 947306 w 1747406"/>
              <a:gd name="connsiteY11" fmla="*/ 50190 h 599054"/>
              <a:gd name="connsiteX12" fmla="*/ 833006 w 1747406"/>
              <a:gd name="connsiteY12" fmla="*/ 38760 h 599054"/>
              <a:gd name="connsiteX13" fmla="*/ 661556 w 1747406"/>
              <a:gd name="connsiteY13" fmla="*/ 27330 h 599054"/>
              <a:gd name="connsiteX14" fmla="*/ 32906 w 1747406"/>
              <a:gd name="connsiteY14" fmla="*/ 38760 h 599054"/>
              <a:gd name="connsiteX15" fmla="*/ 44336 w 1747406"/>
              <a:gd name="connsiteY15" fmla="*/ 290220 h 599054"/>
              <a:gd name="connsiteX16" fmla="*/ 55766 w 1747406"/>
              <a:gd name="connsiteY16" fmla="*/ 324510 h 599054"/>
              <a:gd name="connsiteX17" fmla="*/ 17000 w 1747406"/>
              <a:gd name="connsiteY17" fmla="*/ 548350 h 599054"/>
              <a:gd name="connsiteX0" fmla="*/ 17000 w 1747406"/>
              <a:gd name="connsiteY0" fmla="*/ 548350 h 599054"/>
              <a:gd name="connsiteX1" fmla="*/ 135776 w 1747406"/>
              <a:gd name="connsiteY1" fmla="*/ 518820 h 599054"/>
              <a:gd name="connsiteX2" fmla="*/ 444386 w 1747406"/>
              <a:gd name="connsiteY2" fmla="*/ 541680 h 599054"/>
              <a:gd name="connsiteX3" fmla="*/ 570116 w 1747406"/>
              <a:gd name="connsiteY3" fmla="*/ 564540 h 599054"/>
              <a:gd name="connsiteX4" fmla="*/ 741566 w 1747406"/>
              <a:gd name="connsiteY4" fmla="*/ 575970 h 599054"/>
              <a:gd name="connsiteX5" fmla="*/ 947306 w 1747406"/>
              <a:gd name="connsiteY5" fmla="*/ 598830 h 599054"/>
              <a:gd name="connsiteX6" fmla="*/ 1747406 w 1747406"/>
              <a:gd name="connsiteY6" fmla="*/ 587400 h 599054"/>
              <a:gd name="connsiteX7" fmla="*/ 1735976 w 1747406"/>
              <a:gd name="connsiteY7" fmla="*/ 415950 h 599054"/>
              <a:gd name="connsiteX8" fmla="*/ 1724546 w 1747406"/>
              <a:gd name="connsiteY8" fmla="*/ 313080 h 599054"/>
              <a:gd name="connsiteX9" fmla="*/ 1713116 w 1747406"/>
              <a:gd name="connsiteY9" fmla="*/ 84480 h 599054"/>
              <a:gd name="connsiteX10" fmla="*/ 1233056 w 1747406"/>
              <a:gd name="connsiteY10" fmla="*/ 73050 h 599054"/>
              <a:gd name="connsiteX11" fmla="*/ 947306 w 1747406"/>
              <a:gd name="connsiteY11" fmla="*/ 50190 h 599054"/>
              <a:gd name="connsiteX12" fmla="*/ 833006 w 1747406"/>
              <a:gd name="connsiteY12" fmla="*/ 38760 h 599054"/>
              <a:gd name="connsiteX13" fmla="*/ 661556 w 1747406"/>
              <a:gd name="connsiteY13" fmla="*/ 27330 h 599054"/>
              <a:gd name="connsiteX14" fmla="*/ 32906 w 1747406"/>
              <a:gd name="connsiteY14" fmla="*/ 38760 h 599054"/>
              <a:gd name="connsiteX15" fmla="*/ 44336 w 1747406"/>
              <a:gd name="connsiteY15" fmla="*/ 290220 h 599054"/>
              <a:gd name="connsiteX16" fmla="*/ 6465 w 1747406"/>
              <a:gd name="connsiteY16" fmla="*/ 324510 h 599054"/>
              <a:gd name="connsiteX17" fmla="*/ 17000 w 1747406"/>
              <a:gd name="connsiteY17" fmla="*/ 548350 h 599054"/>
              <a:gd name="connsiteX0" fmla="*/ 42130 w 1772536"/>
              <a:gd name="connsiteY0" fmla="*/ 533778 h 584482"/>
              <a:gd name="connsiteX1" fmla="*/ 160906 w 1772536"/>
              <a:gd name="connsiteY1" fmla="*/ 504248 h 584482"/>
              <a:gd name="connsiteX2" fmla="*/ 469516 w 1772536"/>
              <a:gd name="connsiteY2" fmla="*/ 527108 h 584482"/>
              <a:gd name="connsiteX3" fmla="*/ 595246 w 1772536"/>
              <a:gd name="connsiteY3" fmla="*/ 549968 h 584482"/>
              <a:gd name="connsiteX4" fmla="*/ 766696 w 1772536"/>
              <a:gd name="connsiteY4" fmla="*/ 561398 h 584482"/>
              <a:gd name="connsiteX5" fmla="*/ 972436 w 1772536"/>
              <a:gd name="connsiteY5" fmla="*/ 584258 h 584482"/>
              <a:gd name="connsiteX6" fmla="*/ 1772536 w 1772536"/>
              <a:gd name="connsiteY6" fmla="*/ 572828 h 584482"/>
              <a:gd name="connsiteX7" fmla="*/ 1761106 w 1772536"/>
              <a:gd name="connsiteY7" fmla="*/ 401378 h 584482"/>
              <a:gd name="connsiteX8" fmla="*/ 1749676 w 1772536"/>
              <a:gd name="connsiteY8" fmla="*/ 298508 h 584482"/>
              <a:gd name="connsiteX9" fmla="*/ 1738246 w 1772536"/>
              <a:gd name="connsiteY9" fmla="*/ 69908 h 584482"/>
              <a:gd name="connsiteX10" fmla="*/ 1258186 w 1772536"/>
              <a:gd name="connsiteY10" fmla="*/ 58478 h 584482"/>
              <a:gd name="connsiteX11" fmla="*/ 972436 w 1772536"/>
              <a:gd name="connsiteY11" fmla="*/ 35618 h 584482"/>
              <a:gd name="connsiteX12" fmla="*/ 858136 w 1772536"/>
              <a:gd name="connsiteY12" fmla="*/ 24188 h 584482"/>
              <a:gd name="connsiteX13" fmla="*/ 686686 w 1772536"/>
              <a:gd name="connsiteY13" fmla="*/ 12758 h 584482"/>
              <a:gd name="connsiteX14" fmla="*/ 58036 w 1772536"/>
              <a:gd name="connsiteY14" fmla="*/ 24188 h 584482"/>
              <a:gd name="connsiteX15" fmla="*/ 32491 w 1772536"/>
              <a:gd name="connsiteY15" fmla="*/ 307322 h 584482"/>
              <a:gd name="connsiteX16" fmla="*/ 31595 w 1772536"/>
              <a:gd name="connsiteY16" fmla="*/ 309938 h 584482"/>
              <a:gd name="connsiteX17" fmla="*/ 42130 w 1772536"/>
              <a:gd name="connsiteY17" fmla="*/ 533778 h 584482"/>
              <a:gd name="connsiteX0" fmla="*/ 42130 w 1782423"/>
              <a:gd name="connsiteY0" fmla="*/ 533778 h 584482"/>
              <a:gd name="connsiteX1" fmla="*/ 160906 w 1782423"/>
              <a:gd name="connsiteY1" fmla="*/ 504248 h 584482"/>
              <a:gd name="connsiteX2" fmla="*/ 469516 w 1782423"/>
              <a:gd name="connsiteY2" fmla="*/ 527108 h 584482"/>
              <a:gd name="connsiteX3" fmla="*/ 595246 w 1782423"/>
              <a:gd name="connsiteY3" fmla="*/ 549968 h 584482"/>
              <a:gd name="connsiteX4" fmla="*/ 766696 w 1782423"/>
              <a:gd name="connsiteY4" fmla="*/ 561398 h 584482"/>
              <a:gd name="connsiteX5" fmla="*/ 972436 w 1782423"/>
              <a:gd name="connsiteY5" fmla="*/ 584258 h 584482"/>
              <a:gd name="connsiteX6" fmla="*/ 1772536 w 1782423"/>
              <a:gd name="connsiteY6" fmla="*/ 572828 h 584482"/>
              <a:gd name="connsiteX7" fmla="*/ 1761106 w 1782423"/>
              <a:gd name="connsiteY7" fmla="*/ 401378 h 584482"/>
              <a:gd name="connsiteX8" fmla="*/ 1764466 w 1782423"/>
              <a:gd name="connsiteY8" fmla="*/ 303033 h 584482"/>
              <a:gd name="connsiteX9" fmla="*/ 1738246 w 1782423"/>
              <a:gd name="connsiteY9" fmla="*/ 69908 h 584482"/>
              <a:gd name="connsiteX10" fmla="*/ 1258186 w 1782423"/>
              <a:gd name="connsiteY10" fmla="*/ 58478 h 584482"/>
              <a:gd name="connsiteX11" fmla="*/ 972436 w 1782423"/>
              <a:gd name="connsiteY11" fmla="*/ 35618 h 584482"/>
              <a:gd name="connsiteX12" fmla="*/ 858136 w 1782423"/>
              <a:gd name="connsiteY12" fmla="*/ 24188 h 584482"/>
              <a:gd name="connsiteX13" fmla="*/ 686686 w 1782423"/>
              <a:gd name="connsiteY13" fmla="*/ 12758 h 584482"/>
              <a:gd name="connsiteX14" fmla="*/ 58036 w 1782423"/>
              <a:gd name="connsiteY14" fmla="*/ 24188 h 584482"/>
              <a:gd name="connsiteX15" fmla="*/ 32491 w 1782423"/>
              <a:gd name="connsiteY15" fmla="*/ 307322 h 584482"/>
              <a:gd name="connsiteX16" fmla="*/ 31595 w 1782423"/>
              <a:gd name="connsiteY16" fmla="*/ 309938 h 584482"/>
              <a:gd name="connsiteX17" fmla="*/ 42130 w 1782423"/>
              <a:gd name="connsiteY17" fmla="*/ 533778 h 584482"/>
              <a:gd name="connsiteX0" fmla="*/ 42130 w 1789793"/>
              <a:gd name="connsiteY0" fmla="*/ 533778 h 584482"/>
              <a:gd name="connsiteX1" fmla="*/ 160906 w 1789793"/>
              <a:gd name="connsiteY1" fmla="*/ 504248 h 584482"/>
              <a:gd name="connsiteX2" fmla="*/ 469516 w 1789793"/>
              <a:gd name="connsiteY2" fmla="*/ 527108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42130 w 1789793"/>
              <a:gd name="connsiteY0" fmla="*/ 533778 h 584482"/>
              <a:gd name="connsiteX1" fmla="*/ 165836 w 1789793"/>
              <a:gd name="connsiteY1" fmla="*/ 531397 h 584482"/>
              <a:gd name="connsiteX2" fmla="*/ 469516 w 1789793"/>
              <a:gd name="connsiteY2" fmla="*/ 527108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42130 w 1789793"/>
              <a:gd name="connsiteY0" fmla="*/ 533778 h 584482"/>
              <a:gd name="connsiteX1" fmla="*/ 165836 w 1789793"/>
              <a:gd name="connsiteY1" fmla="*/ 531397 h 584482"/>
              <a:gd name="connsiteX2" fmla="*/ 469516 w 1789793"/>
              <a:gd name="connsiteY2" fmla="*/ 549732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42130 w 1789793"/>
              <a:gd name="connsiteY0" fmla="*/ 533778 h 584482"/>
              <a:gd name="connsiteX1" fmla="*/ 165836 w 1789793"/>
              <a:gd name="connsiteY1" fmla="*/ 531397 h 584482"/>
              <a:gd name="connsiteX2" fmla="*/ 469516 w 1789793"/>
              <a:gd name="connsiteY2" fmla="*/ 549732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38131 w 1785794"/>
              <a:gd name="connsiteY0" fmla="*/ 545710 h 596414"/>
              <a:gd name="connsiteX1" fmla="*/ 161837 w 1785794"/>
              <a:gd name="connsiteY1" fmla="*/ 543329 h 596414"/>
              <a:gd name="connsiteX2" fmla="*/ 465517 w 1785794"/>
              <a:gd name="connsiteY2" fmla="*/ 561664 h 596414"/>
              <a:gd name="connsiteX3" fmla="*/ 591247 w 1785794"/>
              <a:gd name="connsiteY3" fmla="*/ 561900 h 596414"/>
              <a:gd name="connsiteX4" fmla="*/ 762697 w 1785794"/>
              <a:gd name="connsiteY4" fmla="*/ 573330 h 596414"/>
              <a:gd name="connsiteX5" fmla="*/ 968437 w 1785794"/>
              <a:gd name="connsiteY5" fmla="*/ 596190 h 596414"/>
              <a:gd name="connsiteX6" fmla="*/ 1768537 w 1785794"/>
              <a:gd name="connsiteY6" fmla="*/ 584760 h 596414"/>
              <a:gd name="connsiteX7" fmla="*/ 1757107 w 1785794"/>
              <a:gd name="connsiteY7" fmla="*/ 413310 h 596414"/>
              <a:gd name="connsiteX8" fmla="*/ 1760467 w 1785794"/>
              <a:gd name="connsiteY8" fmla="*/ 314965 h 596414"/>
              <a:gd name="connsiteX9" fmla="*/ 1744107 w 1785794"/>
              <a:gd name="connsiteY9" fmla="*/ 54691 h 596414"/>
              <a:gd name="connsiteX10" fmla="*/ 1254187 w 1785794"/>
              <a:gd name="connsiteY10" fmla="*/ 70410 h 596414"/>
              <a:gd name="connsiteX11" fmla="*/ 968437 w 1785794"/>
              <a:gd name="connsiteY11" fmla="*/ 47550 h 596414"/>
              <a:gd name="connsiteX12" fmla="*/ 854137 w 1785794"/>
              <a:gd name="connsiteY12" fmla="*/ 36120 h 596414"/>
              <a:gd name="connsiteX13" fmla="*/ 682687 w 1785794"/>
              <a:gd name="connsiteY13" fmla="*/ 24690 h 596414"/>
              <a:gd name="connsiteX14" fmla="*/ 60467 w 1785794"/>
              <a:gd name="connsiteY14" fmla="*/ 19895 h 596414"/>
              <a:gd name="connsiteX15" fmla="*/ 28492 w 1785794"/>
              <a:gd name="connsiteY15" fmla="*/ 319254 h 596414"/>
              <a:gd name="connsiteX16" fmla="*/ 27596 w 1785794"/>
              <a:gd name="connsiteY16" fmla="*/ 321870 h 596414"/>
              <a:gd name="connsiteX17" fmla="*/ 38131 w 1785794"/>
              <a:gd name="connsiteY17" fmla="*/ 545710 h 596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85794" h="596414">
                <a:moveTo>
                  <a:pt x="38131" y="545710"/>
                </a:moveTo>
                <a:cubicBezTo>
                  <a:pt x="60504" y="582620"/>
                  <a:pt x="90606" y="540670"/>
                  <a:pt x="161837" y="543329"/>
                </a:cubicBezTo>
                <a:cubicBezTo>
                  <a:pt x="233068" y="545988"/>
                  <a:pt x="393949" y="558569"/>
                  <a:pt x="465517" y="561664"/>
                </a:cubicBezTo>
                <a:cubicBezTo>
                  <a:pt x="537085" y="564759"/>
                  <a:pt x="541717" y="559956"/>
                  <a:pt x="591247" y="561900"/>
                </a:cubicBezTo>
                <a:cubicBezTo>
                  <a:pt x="640777" y="563844"/>
                  <a:pt x="705547" y="569520"/>
                  <a:pt x="762697" y="573330"/>
                </a:cubicBezTo>
                <a:cubicBezTo>
                  <a:pt x="843606" y="600300"/>
                  <a:pt x="821660" y="596190"/>
                  <a:pt x="968437" y="596190"/>
                </a:cubicBezTo>
                <a:cubicBezTo>
                  <a:pt x="1235164" y="596190"/>
                  <a:pt x="1501837" y="588570"/>
                  <a:pt x="1768537" y="584760"/>
                </a:cubicBezTo>
                <a:cubicBezTo>
                  <a:pt x="1764727" y="527610"/>
                  <a:pt x="1758452" y="458276"/>
                  <a:pt x="1757107" y="413310"/>
                </a:cubicBezTo>
                <a:cubicBezTo>
                  <a:pt x="1755762" y="368344"/>
                  <a:pt x="1762634" y="374735"/>
                  <a:pt x="1760467" y="314965"/>
                </a:cubicBezTo>
                <a:cubicBezTo>
                  <a:pt x="1758300" y="255195"/>
                  <a:pt x="1828487" y="95450"/>
                  <a:pt x="1744107" y="54691"/>
                </a:cubicBezTo>
                <a:cubicBezTo>
                  <a:pt x="1659727" y="13932"/>
                  <a:pt x="1414207" y="74220"/>
                  <a:pt x="1254187" y="70410"/>
                </a:cubicBezTo>
                <a:cubicBezTo>
                  <a:pt x="1085904" y="46370"/>
                  <a:pt x="1252774" y="67860"/>
                  <a:pt x="968437" y="47550"/>
                </a:cubicBezTo>
                <a:cubicBezTo>
                  <a:pt x="930244" y="44822"/>
                  <a:pt x="892305" y="39173"/>
                  <a:pt x="854137" y="36120"/>
                </a:cubicBezTo>
                <a:cubicBezTo>
                  <a:pt x="797043" y="31552"/>
                  <a:pt x="739837" y="28500"/>
                  <a:pt x="682687" y="24690"/>
                </a:cubicBezTo>
                <a:cubicBezTo>
                  <a:pt x="473137" y="28500"/>
                  <a:pt x="169500" y="-29199"/>
                  <a:pt x="60467" y="19895"/>
                </a:cubicBezTo>
                <a:cubicBezTo>
                  <a:pt x="-48566" y="68989"/>
                  <a:pt x="21801" y="235615"/>
                  <a:pt x="28492" y="319254"/>
                </a:cubicBezTo>
                <a:cubicBezTo>
                  <a:pt x="29453" y="331264"/>
                  <a:pt x="27094" y="309832"/>
                  <a:pt x="27596" y="321870"/>
                </a:cubicBezTo>
                <a:cubicBezTo>
                  <a:pt x="30927" y="401811"/>
                  <a:pt x="15758" y="508800"/>
                  <a:pt x="38131" y="545710"/>
                </a:cubicBezTo>
                <a:close/>
              </a:path>
            </a:pathLst>
          </a:custGeom>
          <a:noFill/>
          <a:ln w="381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7" name="Ellipszis 16">
            <a:extLst>
              <a:ext uri="{FF2B5EF4-FFF2-40B4-BE49-F238E27FC236}">
                <a16:creationId xmlns:a16="http://schemas.microsoft.com/office/drawing/2014/main" id="{D73C728B-D32A-B40E-479B-080CB1002AA6}"/>
              </a:ext>
            </a:extLst>
          </p:cNvPr>
          <p:cNvSpPr/>
          <p:nvPr/>
        </p:nvSpPr>
        <p:spPr>
          <a:xfrm>
            <a:off x="687708" y="1257935"/>
            <a:ext cx="5436865" cy="3451226"/>
          </a:xfrm>
          <a:prstGeom prst="ellipse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687B6674-996F-81AF-0BB5-795FC7A9A9BC}"/>
              </a:ext>
            </a:extLst>
          </p:cNvPr>
          <p:cNvSpPr txBox="1"/>
          <p:nvPr/>
        </p:nvSpPr>
        <p:spPr>
          <a:xfrm>
            <a:off x="943546" y="1605986"/>
            <a:ext cx="5504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vattacukor-édes</a:t>
            </a:r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9A3DBFC6-233B-E41E-2D63-3D0ADE47732F}"/>
              </a:ext>
            </a:extLst>
          </p:cNvPr>
          <p:cNvSpPr txBox="1"/>
          <p:nvPr/>
        </p:nvSpPr>
        <p:spPr>
          <a:xfrm>
            <a:off x="6289217" y="1618790"/>
            <a:ext cx="3173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emlék</a:t>
            </a:r>
          </a:p>
        </p:txBody>
      </p:sp>
      <p:pic>
        <p:nvPicPr>
          <p:cNvPr id="20" name="Kép 19">
            <a:extLst>
              <a:ext uri="{FF2B5EF4-FFF2-40B4-BE49-F238E27FC236}">
                <a16:creationId xmlns:a16="http://schemas.microsoft.com/office/drawing/2014/main" id="{EBCF1049-BB95-D877-CE9D-78F068A44C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4650" y="5364318"/>
            <a:ext cx="1408298" cy="123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215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abadkézi sokszög: alakzat 4">
            <a:extLst>
              <a:ext uri="{FF2B5EF4-FFF2-40B4-BE49-F238E27FC236}">
                <a16:creationId xmlns:a16="http://schemas.microsoft.com/office/drawing/2014/main" id="{580C1247-44F8-226D-8AF9-2727022AEF46}"/>
              </a:ext>
            </a:extLst>
          </p:cNvPr>
          <p:cNvSpPr/>
          <p:nvPr/>
        </p:nvSpPr>
        <p:spPr>
          <a:xfrm flipH="1">
            <a:off x="8180084" y="364801"/>
            <a:ext cx="45719" cy="3726675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9B0D7E18-FF09-4651-0AB8-758C70B09DEF}"/>
              </a:ext>
            </a:extLst>
          </p:cNvPr>
          <p:cNvSpPr txBox="1"/>
          <p:nvPr/>
        </p:nvSpPr>
        <p:spPr>
          <a:xfrm>
            <a:off x="5742145" y="319545"/>
            <a:ext cx="2942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konkrét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9FB105B8-9CC6-A2A2-B4C8-ABA709DD2883}"/>
              </a:ext>
            </a:extLst>
          </p:cNvPr>
          <p:cNvSpPr txBox="1"/>
          <p:nvPr/>
        </p:nvSpPr>
        <p:spPr>
          <a:xfrm>
            <a:off x="9128008" y="373715"/>
            <a:ext cx="18366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képi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23D2B925-79BB-B1B9-CFBC-A402ECB7BE58}"/>
              </a:ext>
            </a:extLst>
          </p:cNvPr>
          <p:cNvSpPr txBox="1"/>
          <p:nvPr/>
        </p:nvSpPr>
        <p:spPr>
          <a:xfrm>
            <a:off x="6349066" y="2423502"/>
            <a:ext cx="2253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hang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6C6DFCC9-4DCD-198C-F51C-F94703E7562C}"/>
              </a:ext>
            </a:extLst>
          </p:cNvPr>
          <p:cNvSpPr txBox="1"/>
          <p:nvPr/>
        </p:nvSpPr>
        <p:spPr>
          <a:xfrm>
            <a:off x="8514283" y="2512072"/>
            <a:ext cx="3173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fennakad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E9D8A18D-148A-6102-7C0F-A20AC782C6B3}"/>
              </a:ext>
            </a:extLst>
          </p:cNvPr>
          <p:cNvSpPr txBox="1"/>
          <p:nvPr/>
        </p:nvSpPr>
        <p:spPr>
          <a:xfrm>
            <a:off x="8549259" y="3288047"/>
            <a:ext cx="3173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megszegik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6DBDB547-F713-5276-E97D-FA9D2C9B21A8}"/>
              </a:ext>
            </a:extLst>
          </p:cNvPr>
          <p:cNvSpPr txBox="1"/>
          <p:nvPr/>
        </p:nvSpPr>
        <p:spPr>
          <a:xfrm>
            <a:off x="1334332" y="726090"/>
            <a:ext cx="3564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5">
                    <a:lumMod val="40000"/>
                    <a:lumOff val="6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IGEI METAFORA</a:t>
            </a:r>
          </a:p>
        </p:txBody>
      </p:sp>
      <p:sp>
        <p:nvSpPr>
          <p:cNvPr id="16" name="Szabadkézi sokszög: alakzat 15">
            <a:extLst>
              <a:ext uri="{FF2B5EF4-FFF2-40B4-BE49-F238E27FC236}">
                <a16:creationId xmlns:a16="http://schemas.microsoft.com/office/drawing/2014/main" id="{19967D0C-36BD-29DB-02CD-ECFCEB01F344}"/>
              </a:ext>
            </a:extLst>
          </p:cNvPr>
          <p:cNvSpPr/>
          <p:nvPr/>
        </p:nvSpPr>
        <p:spPr>
          <a:xfrm>
            <a:off x="1181482" y="722804"/>
            <a:ext cx="3501415" cy="1695819"/>
          </a:xfrm>
          <a:custGeom>
            <a:avLst/>
            <a:gdLst>
              <a:gd name="connsiteX0" fmla="*/ 78626 w 1747406"/>
              <a:gd name="connsiteY0" fmla="*/ 530250 h 599054"/>
              <a:gd name="connsiteX1" fmla="*/ 135776 w 1747406"/>
              <a:gd name="connsiteY1" fmla="*/ 518820 h 599054"/>
              <a:gd name="connsiteX2" fmla="*/ 444386 w 1747406"/>
              <a:gd name="connsiteY2" fmla="*/ 541680 h 599054"/>
              <a:gd name="connsiteX3" fmla="*/ 570116 w 1747406"/>
              <a:gd name="connsiteY3" fmla="*/ 564540 h 599054"/>
              <a:gd name="connsiteX4" fmla="*/ 741566 w 1747406"/>
              <a:gd name="connsiteY4" fmla="*/ 575970 h 599054"/>
              <a:gd name="connsiteX5" fmla="*/ 947306 w 1747406"/>
              <a:gd name="connsiteY5" fmla="*/ 598830 h 599054"/>
              <a:gd name="connsiteX6" fmla="*/ 1747406 w 1747406"/>
              <a:gd name="connsiteY6" fmla="*/ 587400 h 599054"/>
              <a:gd name="connsiteX7" fmla="*/ 1735976 w 1747406"/>
              <a:gd name="connsiteY7" fmla="*/ 415950 h 599054"/>
              <a:gd name="connsiteX8" fmla="*/ 1724546 w 1747406"/>
              <a:gd name="connsiteY8" fmla="*/ 313080 h 599054"/>
              <a:gd name="connsiteX9" fmla="*/ 1713116 w 1747406"/>
              <a:gd name="connsiteY9" fmla="*/ 84480 h 599054"/>
              <a:gd name="connsiteX10" fmla="*/ 1233056 w 1747406"/>
              <a:gd name="connsiteY10" fmla="*/ 73050 h 599054"/>
              <a:gd name="connsiteX11" fmla="*/ 947306 w 1747406"/>
              <a:gd name="connsiteY11" fmla="*/ 50190 h 599054"/>
              <a:gd name="connsiteX12" fmla="*/ 833006 w 1747406"/>
              <a:gd name="connsiteY12" fmla="*/ 38760 h 599054"/>
              <a:gd name="connsiteX13" fmla="*/ 661556 w 1747406"/>
              <a:gd name="connsiteY13" fmla="*/ 27330 h 599054"/>
              <a:gd name="connsiteX14" fmla="*/ 32906 w 1747406"/>
              <a:gd name="connsiteY14" fmla="*/ 38760 h 599054"/>
              <a:gd name="connsiteX15" fmla="*/ 44336 w 1747406"/>
              <a:gd name="connsiteY15" fmla="*/ 290220 h 599054"/>
              <a:gd name="connsiteX16" fmla="*/ 55766 w 1747406"/>
              <a:gd name="connsiteY16" fmla="*/ 324510 h 599054"/>
              <a:gd name="connsiteX17" fmla="*/ 78626 w 1747406"/>
              <a:gd name="connsiteY17" fmla="*/ 530250 h 599054"/>
              <a:gd name="connsiteX0" fmla="*/ 17000 w 1747406"/>
              <a:gd name="connsiteY0" fmla="*/ 548350 h 599054"/>
              <a:gd name="connsiteX1" fmla="*/ 135776 w 1747406"/>
              <a:gd name="connsiteY1" fmla="*/ 518820 h 599054"/>
              <a:gd name="connsiteX2" fmla="*/ 444386 w 1747406"/>
              <a:gd name="connsiteY2" fmla="*/ 541680 h 599054"/>
              <a:gd name="connsiteX3" fmla="*/ 570116 w 1747406"/>
              <a:gd name="connsiteY3" fmla="*/ 564540 h 599054"/>
              <a:gd name="connsiteX4" fmla="*/ 741566 w 1747406"/>
              <a:gd name="connsiteY4" fmla="*/ 575970 h 599054"/>
              <a:gd name="connsiteX5" fmla="*/ 947306 w 1747406"/>
              <a:gd name="connsiteY5" fmla="*/ 598830 h 599054"/>
              <a:gd name="connsiteX6" fmla="*/ 1747406 w 1747406"/>
              <a:gd name="connsiteY6" fmla="*/ 587400 h 599054"/>
              <a:gd name="connsiteX7" fmla="*/ 1735976 w 1747406"/>
              <a:gd name="connsiteY7" fmla="*/ 415950 h 599054"/>
              <a:gd name="connsiteX8" fmla="*/ 1724546 w 1747406"/>
              <a:gd name="connsiteY8" fmla="*/ 313080 h 599054"/>
              <a:gd name="connsiteX9" fmla="*/ 1713116 w 1747406"/>
              <a:gd name="connsiteY9" fmla="*/ 84480 h 599054"/>
              <a:gd name="connsiteX10" fmla="*/ 1233056 w 1747406"/>
              <a:gd name="connsiteY10" fmla="*/ 73050 h 599054"/>
              <a:gd name="connsiteX11" fmla="*/ 947306 w 1747406"/>
              <a:gd name="connsiteY11" fmla="*/ 50190 h 599054"/>
              <a:gd name="connsiteX12" fmla="*/ 833006 w 1747406"/>
              <a:gd name="connsiteY12" fmla="*/ 38760 h 599054"/>
              <a:gd name="connsiteX13" fmla="*/ 661556 w 1747406"/>
              <a:gd name="connsiteY13" fmla="*/ 27330 h 599054"/>
              <a:gd name="connsiteX14" fmla="*/ 32906 w 1747406"/>
              <a:gd name="connsiteY14" fmla="*/ 38760 h 599054"/>
              <a:gd name="connsiteX15" fmla="*/ 44336 w 1747406"/>
              <a:gd name="connsiteY15" fmla="*/ 290220 h 599054"/>
              <a:gd name="connsiteX16" fmla="*/ 55766 w 1747406"/>
              <a:gd name="connsiteY16" fmla="*/ 324510 h 599054"/>
              <a:gd name="connsiteX17" fmla="*/ 17000 w 1747406"/>
              <a:gd name="connsiteY17" fmla="*/ 548350 h 599054"/>
              <a:gd name="connsiteX0" fmla="*/ 17000 w 1747406"/>
              <a:gd name="connsiteY0" fmla="*/ 548350 h 599054"/>
              <a:gd name="connsiteX1" fmla="*/ 135776 w 1747406"/>
              <a:gd name="connsiteY1" fmla="*/ 518820 h 599054"/>
              <a:gd name="connsiteX2" fmla="*/ 444386 w 1747406"/>
              <a:gd name="connsiteY2" fmla="*/ 541680 h 599054"/>
              <a:gd name="connsiteX3" fmla="*/ 570116 w 1747406"/>
              <a:gd name="connsiteY3" fmla="*/ 564540 h 599054"/>
              <a:gd name="connsiteX4" fmla="*/ 741566 w 1747406"/>
              <a:gd name="connsiteY4" fmla="*/ 575970 h 599054"/>
              <a:gd name="connsiteX5" fmla="*/ 947306 w 1747406"/>
              <a:gd name="connsiteY5" fmla="*/ 598830 h 599054"/>
              <a:gd name="connsiteX6" fmla="*/ 1747406 w 1747406"/>
              <a:gd name="connsiteY6" fmla="*/ 587400 h 599054"/>
              <a:gd name="connsiteX7" fmla="*/ 1735976 w 1747406"/>
              <a:gd name="connsiteY7" fmla="*/ 415950 h 599054"/>
              <a:gd name="connsiteX8" fmla="*/ 1724546 w 1747406"/>
              <a:gd name="connsiteY8" fmla="*/ 313080 h 599054"/>
              <a:gd name="connsiteX9" fmla="*/ 1713116 w 1747406"/>
              <a:gd name="connsiteY9" fmla="*/ 84480 h 599054"/>
              <a:gd name="connsiteX10" fmla="*/ 1233056 w 1747406"/>
              <a:gd name="connsiteY10" fmla="*/ 73050 h 599054"/>
              <a:gd name="connsiteX11" fmla="*/ 947306 w 1747406"/>
              <a:gd name="connsiteY11" fmla="*/ 50190 h 599054"/>
              <a:gd name="connsiteX12" fmla="*/ 833006 w 1747406"/>
              <a:gd name="connsiteY12" fmla="*/ 38760 h 599054"/>
              <a:gd name="connsiteX13" fmla="*/ 661556 w 1747406"/>
              <a:gd name="connsiteY13" fmla="*/ 27330 h 599054"/>
              <a:gd name="connsiteX14" fmla="*/ 32906 w 1747406"/>
              <a:gd name="connsiteY14" fmla="*/ 38760 h 599054"/>
              <a:gd name="connsiteX15" fmla="*/ 44336 w 1747406"/>
              <a:gd name="connsiteY15" fmla="*/ 290220 h 599054"/>
              <a:gd name="connsiteX16" fmla="*/ 6465 w 1747406"/>
              <a:gd name="connsiteY16" fmla="*/ 324510 h 599054"/>
              <a:gd name="connsiteX17" fmla="*/ 17000 w 1747406"/>
              <a:gd name="connsiteY17" fmla="*/ 548350 h 599054"/>
              <a:gd name="connsiteX0" fmla="*/ 42130 w 1772536"/>
              <a:gd name="connsiteY0" fmla="*/ 533778 h 584482"/>
              <a:gd name="connsiteX1" fmla="*/ 160906 w 1772536"/>
              <a:gd name="connsiteY1" fmla="*/ 504248 h 584482"/>
              <a:gd name="connsiteX2" fmla="*/ 469516 w 1772536"/>
              <a:gd name="connsiteY2" fmla="*/ 527108 h 584482"/>
              <a:gd name="connsiteX3" fmla="*/ 595246 w 1772536"/>
              <a:gd name="connsiteY3" fmla="*/ 549968 h 584482"/>
              <a:gd name="connsiteX4" fmla="*/ 766696 w 1772536"/>
              <a:gd name="connsiteY4" fmla="*/ 561398 h 584482"/>
              <a:gd name="connsiteX5" fmla="*/ 972436 w 1772536"/>
              <a:gd name="connsiteY5" fmla="*/ 584258 h 584482"/>
              <a:gd name="connsiteX6" fmla="*/ 1772536 w 1772536"/>
              <a:gd name="connsiteY6" fmla="*/ 572828 h 584482"/>
              <a:gd name="connsiteX7" fmla="*/ 1761106 w 1772536"/>
              <a:gd name="connsiteY7" fmla="*/ 401378 h 584482"/>
              <a:gd name="connsiteX8" fmla="*/ 1749676 w 1772536"/>
              <a:gd name="connsiteY8" fmla="*/ 298508 h 584482"/>
              <a:gd name="connsiteX9" fmla="*/ 1738246 w 1772536"/>
              <a:gd name="connsiteY9" fmla="*/ 69908 h 584482"/>
              <a:gd name="connsiteX10" fmla="*/ 1258186 w 1772536"/>
              <a:gd name="connsiteY10" fmla="*/ 58478 h 584482"/>
              <a:gd name="connsiteX11" fmla="*/ 972436 w 1772536"/>
              <a:gd name="connsiteY11" fmla="*/ 35618 h 584482"/>
              <a:gd name="connsiteX12" fmla="*/ 858136 w 1772536"/>
              <a:gd name="connsiteY12" fmla="*/ 24188 h 584482"/>
              <a:gd name="connsiteX13" fmla="*/ 686686 w 1772536"/>
              <a:gd name="connsiteY13" fmla="*/ 12758 h 584482"/>
              <a:gd name="connsiteX14" fmla="*/ 58036 w 1772536"/>
              <a:gd name="connsiteY14" fmla="*/ 24188 h 584482"/>
              <a:gd name="connsiteX15" fmla="*/ 32491 w 1772536"/>
              <a:gd name="connsiteY15" fmla="*/ 307322 h 584482"/>
              <a:gd name="connsiteX16" fmla="*/ 31595 w 1772536"/>
              <a:gd name="connsiteY16" fmla="*/ 309938 h 584482"/>
              <a:gd name="connsiteX17" fmla="*/ 42130 w 1772536"/>
              <a:gd name="connsiteY17" fmla="*/ 533778 h 584482"/>
              <a:gd name="connsiteX0" fmla="*/ 42130 w 1782423"/>
              <a:gd name="connsiteY0" fmla="*/ 533778 h 584482"/>
              <a:gd name="connsiteX1" fmla="*/ 160906 w 1782423"/>
              <a:gd name="connsiteY1" fmla="*/ 504248 h 584482"/>
              <a:gd name="connsiteX2" fmla="*/ 469516 w 1782423"/>
              <a:gd name="connsiteY2" fmla="*/ 527108 h 584482"/>
              <a:gd name="connsiteX3" fmla="*/ 595246 w 1782423"/>
              <a:gd name="connsiteY3" fmla="*/ 549968 h 584482"/>
              <a:gd name="connsiteX4" fmla="*/ 766696 w 1782423"/>
              <a:gd name="connsiteY4" fmla="*/ 561398 h 584482"/>
              <a:gd name="connsiteX5" fmla="*/ 972436 w 1782423"/>
              <a:gd name="connsiteY5" fmla="*/ 584258 h 584482"/>
              <a:gd name="connsiteX6" fmla="*/ 1772536 w 1782423"/>
              <a:gd name="connsiteY6" fmla="*/ 572828 h 584482"/>
              <a:gd name="connsiteX7" fmla="*/ 1761106 w 1782423"/>
              <a:gd name="connsiteY7" fmla="*/ 401378 h 584482"/>
              <a:gd name="connsiteX8" fmla="*/ 1764466 w 1782423"/>
              <a:gd name="connsiteY8" fmla="*/ 303033 h 584482"/>
              <a:gd name="connsiteX9" fmla="*/ 1738246 w 1782423"/>
              <a:gd name="connsiteY9" fmla="*/ 69908 h 584482"/>
              <a:gd name="connsiteX10" fmla="*/ 1258186 w 1782423"/>
              <a:gd name="connsiteY10" fmla="*/ 58478 h 584482"/>
              <a:gd name="connsiteX11" fmla="*/ 972436 w 1782423"/>
              <a:gd name="connsiteY11" fmla="*/ 35618 h 584482"/>
              <a:gd name="connsiteX12" fmla="*/ 858136 w 1782423"/>
              <a:gd name="connsiteY12" fmla="*/ 24188 h 584482"/>
              <a:gd name="connsiteX13" fmla="*/ 686686 w 1782423"/>
              <a:gd name="connsiteY13" fmla="*/ 12758 h 584482"/>
              <a:gd name="connsiteX14" fmla="*/ 58036 w 1782423"/>
              <a:gd name="connsiteY14" fmla="*/ 24188 h 584482"/>
              <a:gd name="connsiteX15" fmla="*/ 32491 w 1782423"/>
              <a:gd name="connsiteY15" fmla="*/ 307322 h 584482"/>
              <a:gd name="connsiteX16" fmla="*/ 31595 w 1782423"/>
              <a:gd name="connsiteY16" fmla="*/ 309938 h 584482"/>
              <a:gd name="connsiteX17" fmla="*/ 42130 w 1782423"/>
              <a:gd name="connsiteY17" fmla="*/ 533778 h 584482"/>
              <a:gd name="connsiteX0" fmla="*/ 42130 w 1789793"/>
              <a:gd name="connsiteY0" fmla="*/ 533778 h 584482"/>
              <a:gd name="connsiteX1" fmla="*/ 160906 w 1789793"/>
              <a:gd name="connsiteY1" fmla="*/ 504248 h 584482"/>
              <a:gd name="connsiteX2" fmla="*/ 469516 w 1789793"/>
              <a:gd name="connsiteY2" fmla="*/ 527108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42130 w 1789793"/>
              <a:gd name="connsiteY0" fmla="*/ 533778 h 584482"/>
              <a:gd name="connsiteX1" fmla="*/ 165836 w 1789793"/>
              <a:gd name="connsiteY1" fmla="*/ 531397 h 584482"/>
              <a:gd name="connsiteX2" fmla="*/ 469516 w 1789793"/>
              <a:gd name="connsiteY2" fmla="*/ 527108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42130 w 1789793"/>
              <a:gd name="connsiteY0" fmla="*/ 533778 h 584482"/>
              <a:gd name="connsiteX1" fmla="*/ 165836 w 1789793"/>
              <a:gd name="connsiteY1" fmla="*/ 531397 h 584482"/>
              <a:gd name="connsiteX2" fmla="*/ 469516 w 1789793"/>
              <a:gd name="connsiteY2" fmla="*/ 549732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42130 w 1789793"/>
              <a:gd name="connsiteY0" fmla="*/ 533778 h 584482"/>
              <a:gd name="connsiteX1" fmla="*/ 165836 w 1789793"/>
              <a:gd name="connsiteY1" fmla="*/ 531397 h 584482"/>
              <a:gd name="connsiteX2" fmla="*/ 469516 w 1789793"/>
              <a:gd name="connsiteY2" fmla="*/ 549732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38131 w 1785794"/>
              <a:gd name="connsiteY0" fmla="*/ 545710 h 596414"/>
              <a:gd name="connsiteX1" fmla="*/ 161837 w 1785794"/>
              <a:gd name="connsiteY1" fmla="*/ 543329 h 596414"/>
              <a:gd name="connsiteX2" fmla="*/ 465517 w 1785794"/>
              <a:gd name="connsiteY2" fmla="*/ 561664 h 596414"/>
              <a:gd name="connsiteX3" fmla="*/ 591247 w 1785794"/>
              <a:gd name="connsiteY3" fmla="*/ 561900 h 596414"/>
              <a:gd name="connsiteX4" fmla="*/ 762697 w 1785794"/>
              <a:gd name="connsiteY4" fmla="*/ 573330 h 596414"/>
              <a:gd name="connsiteX5" fmla="*/ 968437 w 1785794"/>
              <a:gd name="connsiteY5" fmla="*/ 596190 h 596414"/>
              <a:gd name="connsiteX6" fmla="*/ 1768537 w 1785794"/>
              <a:gd name="connsiteY6" fmla="*/ 584760 h 596414"/>
              <a:gd name="connsiteX7" fmla="*/ 1757107 w 1785794"/>
              <a:gd name="connsiteY7" fmla="*/ 413310 h 596414"/>
              <a:gd name="connsiteX8" fmla="*/ 1760467 w 1785794"/>
              <a:gd name="connsiteY8" fmla="*/ 314965 h 596414"/>
              <a:gd name="connsiteX9" fmla="*/ 1744107 w 1785794"/>
              <a:gd name="connsiteY9" fmla="*/ 54691 h 596414"/>
              <a:gd name="connsiteX10" fmla="*/ 1254187 w 1785794"/>
              <a:gd name="connsiteY10" fmla="*/ 70410 h 596414"/>
              <a:gd name="connsiteX11" fmla="*/ 968437 w 1785794"/>
              <a:gd name="connsiteY11" fmla="*/ 47550 h 596414"/>
              <a:gd name="connsiteX12" fmla="*/ 854137 w 1785794"/>
              <a:gd name="connsiteY12" fmla="*/ 36120 h 596414"/>
              <a:gd name="connsiteX13" fmla="*/ 682687 w 1785794"/>
              <a:gd name="connsiteY13" fmla="*/ 24690 h 596414"/>
              <a:gd name="connsiteX14" fmla="*/ 60467 w 1785794"/>
              <a:gd name="connsiteY14" fmla="*/ 19895 h 596414"/>
              <a:gd name="connsiteX15" fmla="*/ 28492 w 1785794"/>
              <a:gd name="connsiteY15" fmla="*/ 319254 h 596414"/>
              <a:gd name="connsiteX16" fmla="*/ 27596 w 1785794"/>
              <a:gd name="connsiteY16" fmla="*/ 321870 h 596414"/>
              <a:gd name="connsiteX17" fmla="*/ 38131 w 1785794"/>
              <a:gd name="connsiteY17" fmla="*/ 545710 h 596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85794" h="596414">
                <a:moveTo>
                  <a:pt x="38131" y="545710"/>
                </a:moveTo>
                <a:cubicBezTo>
                  <a:pt x="60504" y="582620"/>
                  <a:pt x="90606" y="540670"/>
                  <a:pt x="161837" y="543329"/>
                </a:cubicBezTo>
                <a:cubicBezTo>
                  <a:pt x="233068" y="545988"/>
                  <a:pt x="393949" y="558569"/>
                  <a:pt x="465517" y="561664"/>
                </a:cubicBezTo>
                <a:cubicBezTo>
                  <a:pt x="537085" y="564759"/>
                  <a:pt x="541717" y="559956"/>
                  <a:pt x="591247" y="561900"/>
                </a:cubicBezTo>
                <a:cubicBezTo>
                  <a:pt x="640777" y="563844"/>
                  <a:pt x="705547" y="569520"/>
                  <a:pt x="762697" y="573330"/>
                </a:cubicBezTo>
                <a:cubicBezTo>
                  <a:pt x="843606" y="600300"/>
                  <a:pt x="821660" y="596190"/>
                  <a:pt x="968437" y="596190"/>
                </a:cubicBezTo>
                <a:cubicBezTo>
                  <a:pt x="1235164" y="596190"/>
                  <a:pt x="1501837" y="588570"/>
                  <a:pt x="1768537" y="584760"/>
                </a:cubicBezTo>
                <a:cubicBezTo>
                  <a:pt x="1764727" y="527610"/>
                  <a:pt x="1758452" y="458276"/>
                  <a:pt x="1757107" y="413310"/>
                </a:cubicBezTo>
                <a:cubicBezTo>
                  <a:pt x="1755762" y="368344"/>
                  <a:pt x="1762634" y="374735"/>
                  <a:pt x="1760467" y="314965"/>
                </a:cubicBezTo>
                <a:cubicBezTo>
                  <a:pt x="1758300" y="255195"/>
                  <a:pt x="1828487" y="95450"/>
                  <a:pt x="1744107" y="54691"/>
                </a:cubicBezTo>
                <a:cubicBezTo>
                  <a:pt x="1659727" y="13932"/>
                  <a:pt x="1414207" y="74220"/>
                  <a:pt x="1254187" y="70410"/>
                </a:cubicBezTo>
                <a:cubicBezTo>
                  <a:pt x="1085904" y="46370"/>
                  <a:pt x="1252774" y="67860"/>
                  <a:pt x="968437" y="47550"/>
                </a:cubicBezTo>
                <a:cubicBezTo>
                  <a:pt x="930244" y="44822"/>
                  <a:pt x="892305" y="39173"/>
                  <a:pt x="854137" y="36120"/>
                </a:cubicBezTo>
                <a:cubicBezTo>
                  <a:pt x="797043" y="31552"/>
                  <a:pt x="739837" y="28500"/>
                  <a:pt x="682687" y="24690"/>
                </a:cubicBezTo>
                <a:cubicBezTo>
                  <a:pt x="473137" y="28500"/>
                  <a:pt x="169500" y="-29199"/>
                  <a:pt x="60467" y="19895"/>
                </a:cubicBezTo>
                <a:cubicBezTo>
                  <a:pt x="-48566" y="68989"/>
                  <a:pt x="21801" y="235615"/>
                  <a:pt x="28492" y="319254"/>
                </a:cubicBezTo>
                <a:cubicBezTo>
                  <a:pt x="29453" y="331264"/>
                  <a:pt x="27094" y="309832"/>
                  <a:pt x="27596" y="321870"/>
                </a:cubicBezTo>
                <a:cubicBezTo>
                  <a:pt x="30927" y="401811"/>
                  <a:pt x="15758" y="508800"/>
                  <a:pt x="38131" y="545710"/>
                </a:cubicBezTo>
                <a:close/>
              </a:path>
            </a:pathLst>
          </a:custGeom>
          <a:noFill/>
          <a:ln w="381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E7FE7652-D392-ACD8-8C17-BCA6655E02EA}"/>
              </a:ext>
            </a:extLst>
          </p:cNvPr>
          <p:cNvSpPr txBox="1"/>
          <p:nvPr/>
        </p:nvSpPr>
        <p:spPr>
          <a:xfrm>
            <a:off x="2924656" y="5101135"/>
            <a:ext cx="22026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u="sng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csorog</a:t>
            </a:r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90BADB73-0A1E-23E3-10A2-EB1207AA263D}"/>
              </a:ext>
            </a:extLst>
          </p:cNvPr>
          <p:cNvSpPr txBox="1"/>
          <p:nvPr/>
        </p:nvSpPr>
        <p:spPr>
          <a:xfrm>
            <a:off x="701122" y="5101136"/>
            <a:ext cx="18384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fény</a:t>
            </a:r>
          </a:p>
        </p:txBody>
      </p:sp>
      <p:sp>
        <p:nvSpPr>
          <p:cNvPr id="23" name="Szövegdoboz 22">
            <a:extLst>
              <a:ext uri="{FF2B5EF4-FFF2-40B4-BE49-F238E27FC236}">
                <a16:creationId xmlns:a16="http://schemas.microsoft.com/office/drawing/2014/main" id="{8981C1D1-D322-567A-19F5-24103A074326}"/>
              </a:ext>
            </a:extLst>
          </p:cNvPr>
          <p:cNvSpPr txBox="1"/>
          <p:nvPr/>
        </p:nvSpPr>
        <p:spPr>
          <a:xfrm>
            <a:off x="98655" y="3865952"/>
            <a:ext cx="28508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konkrét</a:t>
            </a:r>
          </a:p>
        </p:txBody>
      </p:sp>
      <p:sp>
        <p:nvSpPr>
          <p:cNvPr id="24" name="Szövegdoboz 23">
            <a:extLst>
              <a:ext uri="{FF2B5EF4-FFF2-40B4-BE49-F238E27FC236}">
                <a16:creationId xmlns:a16="http://schemas.microsoft.com/office/drawing/2014/main" id="{D9A72513-8BA8-8320-F938-7E74AF19E0D0}"/>
              </a:ext>
            </a:extLst>
          </p:cNvPr>
          <p:cNvSpPr txBox="1"/>
          <p:nvPr/>
        </p:nvSpPr>
        <p:spPr>
          <a:xfrm>
            <a:off x="2932189" y="3878744"/>
            <a:ext cx="25871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képi</a:t>
            </a:r>
          </a:p>
        </p:txBody>
      </p:sp>
      <p:sp>
        <p:nvSpPr>
          <p:cNvPr id="25" name="Szabadkézi sokszög: alakzat 24">
            <a:extLst>
              <a:ext uri="{FF2B5EF4-FFF2-40B4-BE49-F238E27FC236}">
                <a16:creationId xmlns:a16="http://schemas.microsoft.com/office/drawing/2014/main" id="{66951202-18B5-8C57-5B63-82F288C05C78}"/>
              </a:ext>
            </a:extLst>
          </p:cNvPr>
          <p:cNvSpPr/>
          <p:nvPr/>
        </p:nvSpPr>
        <p:spPr>
          <a:xfrm rot="5400000">
            <a:off x="2560676" y="2518277"/>
            <a:ext cx="45719" cy="4598456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6" name="Szabadkézi sokszög: alakzat 25">
            <a:extLst>
              <a:ext uri="{FF2B5EF4-FFF2-40B4-BE49-F238E27FC236}">
                <a16:creationId xmlns:a16="http://schemas.microsoft.com/office/drawing/2014/main" id="{046236B3-9498-6C6B-BF51-5A4625AE8E16}"/>
              </a:ext>
            </a:extLst>
          </p:cNvPr>
          <p:cNvSpPr/>
          <p:nvPr/>
        </p:nvSpPr>
        <p:spPr>
          <a:xfrm flipH="1">
            <a:off x="2623840" y="3889088"/>
            <a:ext cx="45719" cy="2064162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Szabadkézi sokszög: alakzat 1">
            <a:extLst>
              <a:ext uri="{FF2B5EF4-FFF2-40B4-BE49-F238E27FC236}">
                <a16:creationId xmlns:a16="http://schemas.microsoft.com/office/drawing/2014/main" id="{ADC811DE-C63F-2C2C-525E-14F670BA2863}"/>
              </a:ext>
            </a:extLst>
          </p:cNvPr>
          <p:cNvSpPr/>
          <p:nvPr/>
        </p:nvSpPr>
        <p:spPr>
          <a:xfrm rot="5400000">
            <a:off x="8496186" y="-1581353"/>
            <a:ext cx="45719" cy="6030992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997F80A8-E554-BF80-E66F-7ACE07103109}"/>
              </a:ext>
            </a:extLst>
          </p:cNvPr>
          <p:cNvSpPr txBox="1"/>
          <p:nvPr/>
        </p:nvSpPr>
        <p:spPr>
          <a:xfrm>
            <a:off x="8396020" y="1712682"/>
            <a:ext cx="37569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bennszakad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DECCD3FB-4DD7-F155-3799-995ED1584C4C}"/>
              </a:ext>
            </a:extLst>
          </p:cNvPr>
          <p:cNvSpPr txBox="1"/>
          <p:nvPr/>
        </p:nvSpPr>
        <p:spPr>
          <a:xfrm>
            <a:off x="6746032" y="1578304"/>
            <a:ext cx="2253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szó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B4191D00-3F28-7435-C581-24BCD8181F43}"/>
              </a:ext>
            </a:extLst>
          </p:cNvPr>
          <p:cNvSpPr txBox="1"/>
          <p:nvPr/>
        </p:nvSpPr>
        <p:spPr>
          <a:xfrm>
            <a:off x="5713181" y="3318632"/>
            <a:ext cx="30002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 err="1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lehellet</a:t>
            </a:r>
            <a:endParaRPr lang="hu-HU" sz="4800" dirty="0">
              <a:solidFill>
                <a:schemeClr val="bg1"/>
              </a:solidFill>
              <a:latin typeface="Dreaming Outloud Script Pro" panose="03050502040304050704" pitchFamily="66" charset="0"/>
              <a:cs typeface="Dreaming Outloud Script Pro" panose="030505020403040507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75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abadkézi sokszög: alakzat 4">
            <a:extLst>
              <a:ext uri="{FF2B5EF4-FFF2-40B4-BE49-F238E27FC236}">
                <a16:creationId xmlns:a16="http://schemas.microsoft.com/office/drawing/2014/main" id="{580C1247-44F8-226D-8AF9-2727022AEF46}"/>
              </a:ext>
            </a:extLst>
          </p:cNvPr>
          <p:cNvSpPr/>
          <p:nvPr/>
        </p:nvSpPr>
        <p:spPr>
          <a:xfrm flipH="1">
            <a:off x="6009802" y="525780"/>
            <a:ext cx="86197" cy="3306667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Szabadkézi sokszög: alakzat 5">
            <a:extLst>
              <a:ext uri="{FF2B5EF4-FFF2-40B4-BE49-F238E27FC236}">
                <a16:creationId xmlns:a16="http://schemas.microsoft.com/office/drawing/2014/main" id="{E5B9EBE1-B11D-8D07-090A-8646BD1DA558}"/>
              </a:ext>
            </a:extLst>
          </p:cNvPr>
          <p:cNvSpPr/>
          <p:nvPr/>
        </p:nvSpPr>
        <p:spPr>
          <a:xfrm rot="5400000" flipH="1">
            <a:off x="6404609" y="-2764315"/>
            <a:ext cx="45719" cy="10012683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9B0D7E18-FF09-4651-0AB8-758C70B09DEF}"/>
              </a:ext>
            </a:extLst>
          </p:cNvPr>
          <p:cNvSpPr txBox="1"/>
          <p:nvPr/>
        </p:nvSpPr>
        <p:spPr>
          <a:xfrm>
            <a:off x="1996440" y="594360"/>
            <a:ext cx="29070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konkrét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9FB105B8-9CC6-A2A2-B4C8-ABA709DD2883}"/>
              </a:ext>
            </a:extLst>
          </p:cNvPr>
          <p:cNvSpPr txBox="1"/>
          <p:nvPr/>
        </p:nvSpPr>
        <p:spPr>
          <a:xfrm>
            <a:off x="7021829" y="594359"/>
            <a:ext cx="3173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képi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23D2B925-79BB-B1B9-CFBC-A402ECB7BE58}"/>
              </a:ext>
            </a:extLst>
          </p:cNvPr>
          <p:cNvSpPr txBox="1"/>
          <p:nvPr/>
        </p:nvSpPr>
        <p:spPr>
          <a:xfrm>
            <a:off x="3213261" y="2877636"/>
            <a:ext cx="16902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élet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8E224EB6-7761-CBA3-C78C-DC05F2753160}"/>
              </a:ext>
            </a:extLst>
          </p:cNvPr>
          <p:cNvSpPr txBox="1"/>
          <p:nvPr/>
        </p:nvSpPr>
        <p:spPr>
          <a:xfrm>
            <a:off x="1570199" y="4615974"/>
            <a:ext cx="100126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Az élet olyan, mint egy komédia.  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CEE54EFA-C141-E6D0-16B9-61DDD58B0460}"/>
              </a:ext>
            </a:extLst>
          </p:cNvPr>
          <p:cNvSpPr txBox="1"/>
          <p:nvPr/>
        </p:nvSpPr>
        <p:spPr>
          <a:xfrm>
            <a:off x="6738473" y="2877636"/>
            <a:ext cx="30798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komédia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B7D56D73-A57B-CE42-AADE-1B5835499B15}"/>
              </a:ext>
            </a:extLst>
          </p:cNvPr>
          <p:cNvSpPr txBox="1"/>
          <p:nvPr/>
        </p:nvSpPr>
        <p:spPr>
          <a:xfrm>
            <a:off x="2050724" y="1470122"/>
            <a:ext cx="3637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accent5">
                    <a:lumMod val="40000"/>
                    <a:lumOff val="6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hasonlított</a:t>
            </a: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4A1F0940-D35E-4FEA-A0A8-5B113AAD9CC7}"/>
              </a:ext>
            </a:extLst>
          </p:cNvPr>
          <p:cNvSpPr txBox="1"/>
          <p:nvPr/>
        </p:nvSpPr>
        <p:spPr>
          <a:xfrm>
            <a:off x="6738473" y="1521057"/>
            <a:ext cx="3637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accent5">
                    <a:lumMod val="40000"/>
                    <a:lumOff val="6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hasonlító</a:t>
            </a:r>
          </a:p>
        </p:txBody>
      </p:sp>
    </p:spTree>
    <p:extLst>
      <p:ext uri="{BB962C8B-B14F-4D97-AF65-F5344CB8AC3E}">
        <p14:creationId xmlns:p14="http://schemas.microsoft.com/office/powerpoint/2010/main" val="1519569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/>
      <p:bldP spid="10" grpId="0"/>
      <p:bldP spid="11" grpId="0"/>
      <p:bldP spid="4" grpId="0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abadkézi sokszög: alakzat 4">
            <a:extLst>
              <a:ext uri="{FF2B5EF4-FFF2-40B4-BE49-F238E27FC236}">
                <a16:creationId xmlns:a16="http://schemas.microsoft.com/office/drawing/2014/main" id="{580C1247-44F8-226D-8AF9-2727022AEF46}"/>
              </a:ext>
            </a:extLst>
          </p:cNvPr>
          <p:cNvSpPr/>
          <p:nvPr/>
        </p:nvSpPr>
        <p:spPr>
          <a:xfrm>
            <a:off x="5575699" y="571793"/>
            <a:ext cx="45719" cy="4196718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Szabadkézi sokszög: alakzat 5">
            <a:extLst>
              <a:ext uri="{FF2B5EF4-FFF2-40B4-BE49-F238E27FC236}">
                <a16:creationId xmlns:a16="http://schemas.microsoft.com/office/drawing/2014/main" id="{E5B9EBE1-B11D-8D07-090A-8646BD1DA558}"/>
              </a:ext>
            </a:extLst>
          </p:cNvPr>
          <p:cNvSpPr/>
          <p:nvPr/>
        </p:nvSpPr>
        <p:spPr>
          <a:xfrm rot="5400000" flipH="1">
            <a:off x="6324599" y="-3341053"/>
            <a:ext cx="45719" cy="10012683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9B0D7E18-FF09-4651-0AB8-758C70B09DEF}"/>
              </a:ext>
            </a:extLst>
          </p:cNvPr>
          <p:cNvSpPr txBox="1"/>
          <p:nvPr/>
        </p:nvSpPr>
        <p:spPr>
          <a:xfrm>
            <a:off x="2562932" y="645633"/>
            <a:ext cx="33261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konkrét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9FB105B8-9CC6-A2A2-B4C8-ABA709DD2883}"/>
              </a:ext>
            </a:extLst>
          </p:cNvPr>
          <p:cNvSpPr txBox="1"/>
          <p:nvPr/>
        </p:nvSpPr>
        <p:spPr>
          <a:xfrm>
            <a:off x="6096000" y="607422"/>
            <a:ext cx="3173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képi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8148E692-6BB5-B883-AB30-744EFD7CE2BB}"/>
              </a:ext>
            </a:extLst>
          </p:cNvPr>
          <p:cNvSpPr txBox="1"/>
          <p:nvPr/>
        </p:nvSpPr>
        <p:spPr>
          <a:xfrm>
            <a:off x="552915" y="2761713"/>
            <a:ext cx="53016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A vers oly riadva muzsikál, 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26B08DBA-AC02-55DB-1ADC-E10D3FA8A29B}"/>
              </a:ext>
            </a:extLst>
          </p:cNvPr>
          <p:cNvSpPr txBox="1"/>
          <p:nvPr/>
        </p:nvSpPr>
        <p:spPr>
          <a:xfrm>
            <a:off x="5691542" y="2761713"/>
            <a:ext cx="5592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mint cigány a siralomházban…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0C143F4A-913C-51B6-BDA4-8BA31414630C}"/>
              </a:ext>
            </a:extLst>
          </p:cNvPr>
          <p:cNvSpPr txBox="1"/>
          <p:nvPr/>
        </p:nvSpPr>
        <p:spPr>
          <a:xfrm>
            <a:off x="5694812" y="3956379"/>
            <a:ext cx="5938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mint gyújtogató a vizes szalmára.</a:t>
            </a: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F2680603-E2FA-5146-1384-7D44D06676BB}"/>
              </a:ext>
            </a:extLst>
          </p:cNvPr>
          <p:cNvSpPr txBox="1"/>
          <p:nvPr/>
        </p:nvSpPr>
        <p:spPr>
          <a:xfrm>
            <a:off x="4705467" y="3943988"/>
            <a:ext cx="893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Néz,</a:t>
            </a:r>
          </a:p>
        </p:txBody>
      </p:sp>
      <p:pic>
        <p:nvPicPr>
          <p:cNvPr id="18" name="Kép 17">
            <a:extLst>
              <a:ext uri="{FF2B5EF4-FFF2-40B4-BE49-F238E27FC236}">
                <a16:creationId xmlns:a16="http://schemas.microsoft.com/office/drawing/2014/main" id="{877AC6B1-F2FC-95AD-593A-CDFF06D25C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77" t="5073" b="35017"/>
          <a:stretch/>
        </p:blipFill>
        <p:spPr>
          <a:xfrm>
            <a:off x="9345693" y="5334597"/>
            <a:ext cx="1260390" cy="1396481"/>
          </a:xfrm>
          <a:prstGeom prst="rect">
            <a:avLst/>
          </a:prstGeom>
          <a:solidFill>
            <a:srgbClr val="FFFFFF">
              <a:shade val="85000"/>
            </a:srgbClr>
          </a:solidFill>
          <a:ln w="63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perspectiveAbove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AE6365B1-8085-039D-FA14-0CF7E9E0F8B3}"/>
              </a:ext>
            </a:extLst>
          </p:cNvPr>
          <p:cNvSpPr txBox="1"/>
          <p:nvPr/>
        </p:nvSpPr>
        <p:spPr>
          <a:xfrm>
            <a:off x="2876298" y="3390099"/>
            <a:ext cx="2699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Hiányod átjár, 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FE6D6678-0FD2-CB5E-E8E8-B293BC663C91}"/>
              </a:ext>
            </a:extLst>
          </p:cNvPr>
          <p:cNvSpPr txBox="1"/>
          <p:nvPr/>
        </p:nvSpPr>
        <p:spPr>
          <a:xfrm>
            <a:off x="5756843" y="3390099"/>
            <a:ext cx="42862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mint huzat a házon</a:t>
            </a:r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0E930484-9898-C041-5295-065DF507B0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9971" y="5373872"/>
            <a:ext cx="1098232" cy="1440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928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5" grpId="0"/>
      <p:bldP spid="16" grpId="0"/>
      <p:bldP spid="2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abadkézi sokszög: alakzat 4">
            <a:extLst>
              <a:ext uri="{FF2B5EF4-FFF2-40B4-BE49-F238E27FC236}">
                <a16:creationId xmlns:a16="http://schemas.microsoft.com/office/drawing/2014/main" id="{580C1247-44F8-226D-8AF9-2727022AEF46}"/>
              </a:ext>
            </a:extLst>
          </p:cNvPr>
          <p:cNvSpPr/>
          <p:nvPr/>
        </p:nvSpPr>
        <p:spPr>
          <a:xfrm>
            <a:off x="6095998" y="555910"/>
            <a:ext cx="53356" cy="3993231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Szabadkézi sokszög: alakzat 5">
            <a:extLst>
              <a:ext uri="{FF2B5EF4-FFF2-40B4-BE49-F238E27FC236}">
                <a16:creationId xmlns:a16="http://schemas.microsoft.com/office/drawing/2014/main" id="{E5B9EBE1-B11D-8D07-090A-8646BD1DA558}"/>
              </a:ext>
            </a:extLst>
          </p:cNvPr>
          <p:cNvSpPr/>
          <p:nvPr/>
        </p:nvSpPr>
        <p:spPr>
          <a:xfrm rot="5400000" flipH="1">
            <a:off x="6324599" y="-3341053"/>
            <a:ext cx="45719" cy="10012683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9B0D7E18-FF09-4651-0AB8-758C70B09DEF}"/>
              </a:ext>
            </a:extLst>
          </p:cNvPr>
          <p:cNvSpPr txBox="1"/>
          <p:nvPr/>
        </p:nvSpPr>
        <p:spPr>
          <a:xfrm>
            <a:off x="1577339" y="594360"/>
            <a:ext cx="33261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konkrét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9FB105B8-9CC6-A2A2-B4C8-ABA709DD2883}"/>
              </a:ext>
            </a:extLst>
          </p:cNvPr>
          <p:cNvSpPr txBox="1"/>
          <p:nvPr/>
        </p:nvSpPr>
        <p:spPr>
          <a:xfrm>
            <a:off x="7021829" y="594359"/>
            <a:ext cx="3173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képi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31752662-8E76-E730-E107-738392EC0943}"/>
              </a:ext>
            </a:extLst>
          </p:cNvPr>
          <p:cNvSpPr txBox="1"/>
          <p:nvPr/>
        </p:nvSpPr>
        <p:spPr>
          <a:xfrm>
            <a:off x="6265552" y="2245298"/>
            <a:ext cx="4651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u="sng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akár</a:t>
            </a:r>
            <a:r>
              <a:rPr lang="hu-HU" sz="36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 az erdőben a vadnyom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E9D8A18D-148A-6102-7C0F-A20AC782C6B3}"/>
              </a:ext>
            </a:extLst>
          </p:cNvPr>
          <p:cNvSpPr txBox="1"/>
          <p:nvPr/>
        </p:nvSpPr>
        <p:spPr>
          <a:xfrm>
            <a:off x="629574" y="2279085"/>
            <a:ext cx="5251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Talán </a:t>
            </a:r>
            <a:r>
              <a:rPr lang="hu-HU" sz="3600" dirty="0" err="1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eltünök</a:t>
            </a:r>
            <a:r>
              <a:rPr lang="hu-HU" sz="36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 hirtelen</a:t>
            </a:r>
            <a:r>
              <a:rPr lang="hu-HU" sz="2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, </a:t>
            </a:r>
          </a:p>
        </p:txBody>
      </p:sp>
      <p:pic>
        <p:nvPicPr>
          <p:cNvPr id="19" name="Kép 18">
            <a:extLst>
              <a:ext uri="{FF2B5EF4-FFF2-40B4-BE49-F238E27FC236}">
                <a16:creationId xmlns:a16="http://schemas.microsoft.com/office/drawing/2014/main" id="{E4FB53B3-65B3-B15D-4E87-3B9B0AF7EB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8872714" y="5133079"/>
            <a:ext cx="938811" cy="1396481"/>
          </a:xfrm>
          <a:prstGeom prst="rect">
            <a:avLst/>
          </a:prstGeom>
          <a:solidFill>
            <a:srgbClr val="FFFFFF">
              <a:shade val="85000"/>
            </a:srgbClr>
          </a:solidFill>
          <a:ln w="63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perspectiveAbove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D9EFDC0D-0AF1-5C87-E79B-DC40D5B4F415}"/>
              </a:ext>
            </a:extLst>
          </p:cNvPr>
          <p:cNvSpPr txBox="1"/>
          <p:nvPr/>
        </p:nvSpPr>
        <p:spPr>
          <a:xfrm>
            <a:off x="3534706" y="3723055"/>
            <a:ext cx="2346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Elillanok</a:t>
            </a:r>
            <a:r>
              <a:rPr lang="hu-HU" sz="2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, 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91C12A1A-E9D9-EAB0-89A4-91303F791261}"/>
              </a:ext>
            </a:extLst>
          </p:cNvPr>
          <p:cNvSpPr txBox="1"/>
          <p:nvPr/>
        </p:nvSpPr>
        <p:spPr>
          <a:xfrm>
            <a:off x="6425957" y="3625810"/>
            <a:ext cx="4651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u="sng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akár</a:t>
            </a:r>
            <a:r>
              <a:rPr lang="hu-HU" sz="36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 a tél, akár a sóhajok</a:t>
            </a:r>
          </a:p>
        </p:txBody>
      </p:sp>
    </p:spTree>
    <p:extLst>
      <p:ext uri="{BB962C8B-B14F-4D97-AF65-F5344CB8AC3E}">
        <p14:creationId xmlns:p14="http://schemas.microsoft.com/office/powerpoint/2010/main" val="2075424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10EEDA1-7D50-AF6B-D1BF-77FD5822F1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sz="8800" b="1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A metafora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36EDCCD6-C501-C195-BCE7-B08843FD42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04566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abadkézi sokszög: alakzat 4">
            <a:extLst>
              <a:ext uri="{FF2B5EF4-FFF2-40B4-BE49-F238E27FC236}">
                <a16:creationId xmlns:a16="http://schemas.microsoft.com/office/drawing/2014/main" id="{580C1247-44F8-226D-8AF9-2727022AEF46}"/>
              </a:ext>
            </a:extLst>
          </p:cNvPr>
          <p:cNvSpPr/>
          <p:nvPr/>
        </p:nvSpPr>
        <p:spPr>
          <a:xfrm flipH="1">
            <a:off x="5953376" y="217170"/>
            <a:ext cx="45719" cy="2766061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Szabadkézi sokszög: alakzat 5">
            <a:extLst>
              <a:ext uri="{FF2B5EF4-FFF2-40B4-BE49-F238E27FC236}">
                <a16:creationId xmlns:a16="http://schemas.microsoft.com/office/drawing/2014/main" id="{E5B9EBE1-B11D-8D07-090A-8646BD1DA558}"/>
              </a:ext>
            </a:extLst>
          </p:cNvPr>
          <p:cNvSpPr/>
          <p:nvPr/>
        </p:nvSpPr>
        <p:spPr>
          <a:xfrm rot="5400000" flipH="1">
            <a:off x="6404609" y="-2764315"/>
            <a:ext cx="45719" cy="10012683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9B0D7E18-FF09-4651-0AB8-758C70B09DEF}"/>
              </a:ext>
            </a:extLst>
          </p:cNvPr>
          <p:cNvSpPr txBox="1"/>
          <p:nvPr/>
        </p:nvSpPr>
        <p:spPr>
          <a:xfrm>
            <a:off x="1996440" y="594359"/>
            <a:ext cx="29070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konkrét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9FB105B8-9CC6-A2A2-B4C8-ABA709DD2883}"/>
              </a:ext>
            </a:extLst>
          </p:cNvPr>
          <p:cNvSpPr txBox="1"/>
          <p:nvPr/>
        </p:nvSpPr>
        <p:spPr>
          <a:xfrm>
            <a:off x="7021829" y="594359"/>
            <a:ext cx="3173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képi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23D2B925-79BB-B1B9-CFBC-A402ECB7BE58}"/>
              </a:ext>
            </a:extLst>
          </p:cNvPr>
          <p:cNvSpPr txBox="1"/>
          <p:nvPr/>
        </p:nvSpPr>
        <p:spPr>
          <a:xfrm>
            <a:off x="3966925" y="2963651"/>
            <a:ext cx="26801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élet     =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31752662-8E76-E730-E107-738392EC0943}"/>
              </a:ext>
            </a:extLst>
          </p:cNvPr>
          <p:cNvSpPr txBox="1"/>
          <p:nvPr/>
        </p:nvSpPr>
        <p:spPr>
          <a:xfrm>
            <a:off x="1363501" y="4537478"/>
            <a:ext cx="100126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 Az élet </a:t>
            </a:r>
            <a:r>
              <a:rPr lang="hu-HU" sz="4800" strike="sngStrike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olyan, mint</a:t>
            </a:r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 egy komédia.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CEE54EFA-C141-E6D0-16B9-61DDD58B0460}"/>
              </a:ext>
            </a:extLst>
          </p:cNvPr>
          <p:cNvSpPr txBox="1"/>
          <p:nvPr/>
        </p:nvSpPr>
        <p:spPr>
          <a:xfrm>
            <a:off x="6738473" y="2877636"/>
            <a:ext cx="30798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komédia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B7D56D73-A57B-CE42-AADE-1B5835499B15}"/>
              </a:ext>
            </a:extLst>
          </p:cNvPr>
          <p:cNvSpPr txBox="1"/>
          <p:nvPr/>
        </p:nvSpPr>
        <p:spPr>
          <a:xfrm>
            <a:off x="2050724" y="1470122"/>
            <a:ext cx="3637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accent5">
                    <a:lumMod val="40000"/>
                    <a:lumOff val="6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azonosított</a:t>
            </a: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4A1F0940-D35E-4FEA-A0A8-5B113AAD9CC7}"/>
              </a:ext>
            </a:extLst>
          </p:cNvPr>
          <p:cNvSpPr txBox="1"/>
          <p:nvPr/>
        </p:nvSpPr>
        <p:spPr>
          <a:xfrm>
            <a:off x="6738473" y="1521057"/>
            <a:ext cx="3637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accent5">
                    <a:lumMod val="40000"/>
                    <a:lumOff val="6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azonosító</a:t>
            </a:r>
          </a:p>
        </p:txBody>
      </p:sp>
    </p:spTree>
    <p:extLst>
      <p:ext uri="{BB962C8B-B14F-4D97-AF65-F5344CB8AC3E}">
        <p14:creationId xmlns:p14="http://schemas.microsoft.com/office/powerpoint/2010/main" val="2906505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/>
      <p:bldP spid="10" grpId="0"/>
      <p:bldP spid="12" grpId="0"/>
      <p:bldP spid="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abadkézi sokszög: alakzat 4">
            <a:extLst>
              <a:ext uri="{FF2B5EF4-FFF2-40B4-BE49-F238E27FC236}">
                <a16:creationId xmlns:a16="http://schemas.microsoft.com/office/drawing/2014/main" id="{580C1247-44F8-226D-8AF9-2727022AEF46}"/>
              </a:ext>
            </a:extLst>
          </p:cNvPr>
          <p:cNvSpPr/>
          <p:nvPr/>
        </p:nvSpPr>
        <p:spPr>
          <a:xfrm>
            <a:off x="4286146" y="449797"/>
            <a:ext cx="87096" cy="3583020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Szabadkézi sokszög: alakzat 5">
            <a:extLst>
              <a:ext uri="{FF2B5EF4-FFF2-40B4-BE49-F238E27FC236}">
                <a16:creationId xmlns:a16="http://schemas.microsoft.com/office/drawing/2014/main" id="{E5B9EBE1-B11D-8D07-090A-8646BD1DA558}"/>
              </a:ext>
            </a:extLst>
          </p:cNvPr>
          <p:cNvSpPr/>
          <p:nvPr/>
        </p:nvSpPr>
        <p:spPr>
          <a:xfrm rot="5400000" flipH="1">
            <a:off x="6244589" y="-3911444"/>
            <a:ext cx="45719" cy="10012683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9B0D7E18-FF09-4651-0AB8-758C70B09DEF}"/>
              </a:ext>
            </a:extLst>
          </p:cNvPr>
          <p:cNvSpPr txBox="1"/>
          <p:nvPr/>
        </p:nvSpPr>
        <p:spPr>
          <a:xfrm>
            <a:off x="1401121" y="286760"/>
            <a:ext cx="274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konkrét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9FB105B8-9CC6-A2A2-B4C8-ABA709DD2883}"/>
              </a:ext>
            </a:extLst>
          </p:cNvPr>
          <p:cNvSpPr txBox="1"/>
          <p:nvPr/>
        </p:nvSpPr>
        <p:spPr>
          <a:xfrm>
            <a:off x="6859899" y="229348"/>
            <a:ext cx="3173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képi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2E5C5FBA-5F9E-BFA6-1FC3-9DFC7206F91C}"/>
              </a:ext>
            </a:extLst>
          </p:cNvPr>
          <p:cNvSpPr txBox="1"/>
          <p:nvPr/>
        </p:nvSpPr>
        <p:spPr>
          <a:xfrm>
            <a:off x="1867359" y="2598003"/>
            <a:ext cx="2535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Az </a:t>
            </a:r>
            <a:r>
              <a:rPr lang="hu-HU" sz="4000" u="sng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élet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23D2B925-79BB-B1B9-CFBC-A402ECB7BE58}"/>
              </a:ext>
            </a:extLst>
          </p:cNvPr>
          <p:cNvSpPr txBox="1"/>
          <p:nvPr/>
        </p:nvSpPr>
        <p:spPr>
          <a:xfrm>
            <a:off x="1616382" y="1893476"/>
            <a:ext cx="2535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u="sng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Szívem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8E224EB6-7761-CBA3-C78C-DC05F2753160}"/>
              </a:ext>
            </a:extLst>
          </p:cNvPr>
          <p:cNvSpPr txBox="1"/>
          <p:nvPr/>
        </p:nvSpPr>
        <p:spPr>
          <a:xfrm>
            <a:off x="1185855" y="1268473"/>
            <a:ext cx="31737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A </a:t>
            </a:r>
            <a:r>
              <a:rPr lang="hu-HU" sz="4000" u="sng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bánat</a:t>
            </a:r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?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31752662-8E76-E730-E107-738392EC0943}"/>
              </a:ext>
            </a:extLst>
          </p:cNvPr>
          <p:cNvSpPr txBox="1"/>
          <p:nvPr/>
        </p:nvSpPr>
        <p:spPr>
          <a:xfrm>
            <a:off x="4611023" y="1219146"/>
            <a:ext cx="5534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Egy nagy </a:t>
            </a:r>
            <a:r>
              <a:rPr lang="hu-HU" sz="4000" u="sng" dirty="0" err="1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oceán</a:t>
            </a:r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.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6C6DFCC9-4DCD-198C-F51C-F94703E7562C}"/>
              </a:ext>
            </a:extLst>
          </p:cNvPr>
          <p:cNvSpPr txBox="1"/>
          <p:nvPr/>
        </p:nvSpPr>
        <p:spPr>
          <a:xfrm>
            <a:off x="4535307" y="1903035"/>
            <a:ext cx="75252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egy</a:t>
            </a:r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 </a:t>
            </a:r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nagy </a:t>
            </a:r>
            <a:r>
              <a:rPr lang="hu-HU" sz="4000" u="sng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harangvirág</a:t>
            </a:r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…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E9D8A18D-148A-6102-7C0F-A20AC782C6B3}"/>
              </a:ext>
            </a:extLst>
          </p:cNvPr>
          <p:cNvSpPr txBox="1"/>
          <p:nvPr/>
        </p:nvSpPr>
        <p:spPr>
          <a:xfrm>
            <a:off x="4502899" y="2591161"/>
            <a:ext cx="5169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nem</a:t>
            </a:r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 </a:t>
            </a:r>
            <a:r>
              <a:rPr lang="hu-HU" sz="4000" u="sng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habostorta</a:t>
            </a:r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.</a:t>
            </a:r>
          </a:p>
        </p:txBody>
      </p:sp>
      <p:pic>
        <p:nvPicPr>
          <p:cNvPr id="15" name="Kép 14">
            <a:extLst>
              <a:ext uri="{FF2B5EF4-FFF2-40B4-BE49-F238E27FC236}">
                <a16:creationId xmlns:a16="http://schemas.microsoft.com/office/drawing/2014/main" id="{B3587313-10CF-D323-547C-D1EF1102A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8320" y="5276514"/>
            <a:ext cx="1300642" cy="1507606"/>
          </a:xfrm>
          <a:prstGeom prst="rect">
            <a:avLst/>
          </a:prstGeom>
        </p:spPr>
      </p:pic>
      <p:pic>
        <p:nvPicPr>
          <p:cNvPr id="16" name="Kép 15">
            <a:extLst>
              <a:ext uri="{FF2B5EF4-FFF2-40B4-BE49-F238E27FC236}">
                <a16:creationId xmlns:a16="http://schemas.microsoft.com/office/drawing/2014/main" id="{C3F3405B-C24A-8D01-0964-0835F7319A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0662" y="5276514"/>
            <a:ext cx="1091031" cy="1507606"/>
          </a:xfrm>
          <a:prstGeom prst="rect">
            <a:avLst/>
          </a:prstGeom>
        </p:spPr>
      </p:pic>
      <p:sp>
        <p:nvSpPr>
          <p:cNvPr id="17" name="Szabadkézi sokszög: alakzat 16">
            <a:extLst>
              <a:ext uri="{FF2B5EF4-FFF2-40B4-BE49-F238E27FC236}">
                <a16:creationId xmlns:a16="http://schemas.microsoft.com/office/drawing/2014/main" id="{41BF3803-0563-7FDF-4C7D-E003340C189D}"/>
              </a:ext>
            </a:extLst>
          </p:cNvPr>
          <p:cNvSpPr/>
          <p:nvPr/>
        </p:nvSpPr>
        <p:spPr>
          <a:xfrm>
            <a:off x="2007384" y="4410914"/>
            <a:ext cx="4697730" cy="785278"/>
          </a:xfrm>
          <a:custGeom>
            <a:avLst/>
            <a:gdLst>
              <a:gd name="connsiteX0" fmla="*/ 78626 w 1747406"/>
              <a:gd name="connsiteY0" fmla="*/ 530250 h 599054"/>
              <a:gd name="connsiteX1" fmla="*/ 135776 w 1747406"/>
              <a:gd name="connsiteY1" fmla="*/ 518820 h 599054"/>
              <a:gd name="connsiteX2" fmla="*/ 444386 w 1747406"/>
              <a:gd name="connsiteY2" fmla="*/ 541680 h 599054"/>
              <a:gd name="connsiteX3" fmla="*/ 570116 w 1747406"/>
              <a:gd name="connsiteY3" fmla="*/ 564540 h 599054"/>
              <a:gd name="connsiteX4" fmla="*/ 741566 w 1747406"/>
              <a:gd name="connsiteY4" fmla="*/ 575970 h 599054"/>
              <a:gd name="connsiteX5" fmla="*/ 947306 w 1747406"/>
              <a:gd name="connsiteY5" fmla="*/ 598830 h 599054"/>
              <a:gd name="connsiteX6" fmla="*/ 1747406 w 1747406"/>
              <a:gd name="connsiteY6" fmla="*/ 587400 h 599054"/>
              <a:gd name="connsiteX7" fmla="*/ 1735976 w 1747406"/>
              <a:gd name="connsiteY7" fmla="*/ 415950 h 599054"/>
              <a:gd name="connsiteX8" fmla="*/ 1724546 w 1747406"/>
              <a:gd name="connsiteY8" fmla="*/ 313080 h 599054"/>
              <a:gd name="connsiteX9" fmla="*/ 1713116 w 1747406"/>
              <a:gd name="connsiteY9" fmla="*/ 84480 h 599054"/>
              <a:gd name="connsiteX10" fmla="*/ 1233056 w 1747406"/>
              <a:gd name="connsiteY10" fmla="*/ 73050 h 599054"/>
              <a:gd name="connsiteX11" fmla="*/ 947306 w 1747406"/>
              <a:gd name="connsiteY11" fmla="*/ 50190 h 599054"/>
              <a:gd name="connsiteX12" fmla="*/ 833006 w 1747406"/>
              <a:gd name="connsiteY12" fmla="*/ 38760 h 599054"/>
              <a:gd name="connsiteX13" fmla="*/ 661556 w 1747406"/>
              <a:gd name="connsiteY13" fmla="*/ 27330 h 599054"/>
              <a:gd name="connsiteX14" fmla="*/ 32906 w 1747406"/>
              <a:gd name="connsiteY14" fmla="*/ 38760 h 599054"/>
              <a:gd name="connsiteX15" fmla="*/ 44336 w 1747406"/>
              <a:gd name="connsiteY15" fmla="*/ 290220 h 599054"/>
              <a:gd name="connsiteX16" fmla="*/ 55766 w 1747406"/>
              <a:gd name="connsiteY16" fmla="*/ 324510 h 599054"/>
              <a:gd name="connsiteX17" fmla="*/ 78626 w 1747406"/>
              <a:gd name="connsiteY17" fmla="*/ 530250 h 599054"/>
              <a:gd name="connsiteX0" fmla="*/ 17000 w 1747406"/>
              <a:gd name="connsiteY0" fmla="*/ 548350 h 599054"/>
              <a:gd name="connsiteX1" fmla="*/ 135776 w 1747406"/>
              <a:gd name="connsiteY1" fmla="*/ 518820 h 599054"/>
              <a:gd name="connsiteX2" fmla="*/ 444386 w 1747406"/>
              <a:gd name="connsiteY2" fmla="*/ 541680 h 599054"/>
              <a:gd name="connsiteX3" fmla="*/ 570116 w 1747406"/>
              <a:gd name="connsiteY3" fmla="*/ 564540 h 599054"/>
              <a:gd name="connsiteX4" fmla="*/ 741566 w 1747406"/>
              <a:gd name="connsiteY4" fmla="*/ 575970 h 599054"/>
              <a:gd name="connsiteX5" fmla="*/ 947306 w 1747406"/>
              <a:gd name="connsiteY5" fmla="*/ 598830 h 599054"/>
              <a:gd name="connsiteX6" fmla="*/ 1747406 w 1747406"/>
              <a:gd name="connsiteY6" fmla="*/ 587400 h 599054"/>
              <a:gd name="connsiteX7" fmla="*/ 1735976 w 1747406"/>
              <a:gd name="connsiteY7" fmla="*/ 415950 h 599054"/>
              <a:gd name="connsiteX8" fmla="*/ 1724546 w 1747406"/>
              <a:gd name="connsiteY8" fmla="*/ 313080 h 599054"/>
              <a:gd name="connsiteX9" fmla="*/ 1713116 w 1747406"/>
              <a:gd name="connsiteY9" fmla="*/ 84480 h 599054"/>
              <a:gd name="connsiteX10" fmla="*/ 1233056 w 1747406"/>
              <a:gd name="connsiteY10" fmla="*/ 73050 h 599054"/>
              <a:gd name="connsiteX11" fmla="*/ 947306 w 1747406"/>
              <a:gd name="connsiteY11" fmla="*/ 50190 h 599054"/>
              <a:gd name="connsiteX12" fmla="*/ 833006 w 1747406"/>
              <a:gd name="connsiteY12" fmla="*/ 38760 h 599054"/>
              <a:gd name="connsiteX13" fmla="*/ 661556 w 1747406"/>
              <a:gd name="connsiteY13" fmla="*/ 27330 h 599054"/>
              <a:gd name="connsiteX14" fmla="*/ 32906 w 1747406"/>
              <a:gd name="connsiteY14" fmla="*/ 38760 h 599054"/>
              <a:gd name="connsiteX15" fmla="*/ 44336 w 1747406"/>
              <a:gd name="connsiteY15" fmla="*/ 290220 h 599054"/>
              <a:gd name="connsiteX16" fmla="*/ 55766 w 1747406"/>
              <a:gd name="connsiteY16" fmla="*/ 324510 h 599054"/>
              <a:gd name="connsiteX17" fmla="*/ 17000 w 1747406"/>
              <a:gd name="connsiteY17" fmla="*/ 548350 h 599054"/>
              <a:gd name="connsiteX0" fmla="*/ 17000 w 1747406"/>
              <a:gd name="connsiteY0" fmla="*/ 548350 h 599054"/>
              <a:gd name="connsiteX1" fmla="*/ 135776 w 1747406"/>
              <a:gd name="connsiteY1" fmla="*/ 518820 h 599054"/>
              <a:gd name="connsiteX2" fmla="*/ 444386 w 1747406"/>
              <a:gd name="connsiteY2" fmla="*/ 541680 h 599054"/>
              <a:gd name="connsiteX3" fmla="*/ 570116 w 1747406"/>
              <a:gd name="connsiteY3" fmla="*/ 564540 h 599054"/>
              <a:gd name="connsiteX4" fmla="*/ 741566 w 1747406"/>
              <a:gd name="connsiteY4" fmla="*/ 575970 h 599054"/>
              <a:gd name="connsiteX5" fmla="*/ 947306 w 1747406"/>
              <a:gd name="connsiteY5" fmla="*/ 598830 h 599054"/>
              <a:gd name="connsiteX6" fmla="*/ 1747406 w 1747406"/>
              <a:gd name="connsiteY6" fmla="*/ 587400 h 599054"/>
              <a:gd name="connsiteX7" fmla="*/ 1735976 w 1747406"/>
              <a:gd name="connsiteY7" fmla="*/ 415950 h 599054"/>
              <a:gd name="connsiteX8" fmla="*/ 1724546 w 1747406"/>
              <a:gd name="connsiteY8" fmla="*/ 313080 h 599054"/>
              <a:gd name="connsiteX9" fmla="*/ 1713116 w 1747406"/>
              <a:gd name="connsiteY9" fmla="*/ 84480 h 599054"/>
              <a:gd name="connsiteX10" fmla="*/ 1233056 w 1747406"/>
              <a:gd name="connsiteY10" fmla="*/ 73050 h 599054"/>
              <a:gd name="connsiteX11" fmla="*/ 947306 w 1747406"/>
              <a:gd name="connsiteY11" fmla="*/ 50190 h 599054"/>
              <a:gd name="connsiteX12" fmla="*/ 833006 w 1747406"/>
              <a:gd name="connsiteY12" fmla="*/ 38760 h 599054"/>
              <a:gd name="connsiteX13" fmla="*/ 661556 w 1747406"/>
              <a:gd name="connsiteY13" fmla="*/ 27330 h 599054"/>
              <a:gd name="connsiteX14" fmla="*/ 32906 w 1747406"/>
              <a:gd name="connsiteY14" fmla="*/ 38760 h 599054"/>
              <a:gd name="connsiteX15" fmla="*/ 44336 w 1747406"/>
              <a:gd name="connsiteY15" fmla="*/ 290220 h 599054"/>
              <a:gd name="connsiteX16" fmla="*/ 6465 w 1747406"/>
              <a:gd name="connsiteY16" fmla="*/ 324510 h 599054"/>
              <a:gd name="connsiteX17" fmla="*/ 17000 w 1747406"/>
              <a:gd name="connsiteY17" fmla="*/ 548350 h 599054"/>
              <a:gd name="connsiteX0" fmla="*/ 42130 w 1772536"/>
              <a:gd name="connsiteY0" fmla="*/ 533778 h 584482"/>
              <a:gd name="connsiteX1" fmla="*/ 160906 w 1772536"/>
              <a:gd name="connsiteY1" fmla="*/ 504248 h 584482"/>
              <a:gd name="connsiteX2" fmla="*/ 469516 w 1772536"/>
              <a:gd name="connsiteY2" fmla="*/ 527108 h 584482"/>
              <a:gd name="connsiteX3" fmla="*/ 595246 w 1772536"/>
              <a:gd name="connsiteY3" fmla="*/ 549968 h 584482"/>
              <a:gd name="connsiteX4" fmla="*/ 766696 w 1772536"/>
              <a:gd name="connsiteY4" fmla="*/ 561398 h 584482"/>
              <a:gd name="connsiteX5" fmla="*/ 972436 w 1772536"/>
              <a:gd name="connsiteY5" fmla="*/ 584258 h 584482"/>
              <a:gd name="connsiteX6" fmla="*/ 1772536 w 1772536"/>
              <a:gd name="connsiteY6" fmla="*/ 572828 h 584482"/>
              <a:gd name="connsiteX7" fmla="*/ 1761106 w 1772536"/>
              <a:gd name="connsiteY7" fmla="*/ 401378 h 584482"/>
              <a:gd name="connsiteX8" fmla="*/ 1749676 w 1772536"/>
              <a:gd name="connsiteY8" fmla="*/ 298508 h 584482"/>
              <a:gd name="connsiteX9" fmla="*/ 1738246 w 1772536"/>
              <a:gd name="connsiteY9" fmla="*/ 69908 h 584482"/>
              <a:gd name="connsiteX10" fmla="*/ 1258186 w 1772536"/>
              <a:gd name="connsiteY10" fmla="*/ 58478 h 584482"/>
              <a:gd name="connsiteX11" fmla="*/ 972436 w 1772536"/>
              <a:gd name="connsiteY11" fmla="*/ 35618 h 584482"/>
              <a:gd name="connsiteX12" fmla="*/ 858136 w 1772536"/>
              <a:gd name="connsiteY12" fmla="*/ 24188 h 584482"/>
              <a:gd name="connsiteX13" fmla="*/ 686686 w 1772536"/>
              <a:gd name="connsiteY13" fmla="*/ 12758 h 584482"/>
              <a:gd name="connsiteX14" fmla="*/ 58036 w 1772536"/>
              <a:gd name="connsiteY14" fmla="*/ 24188 h 584482"/>
              <a:gd name="connsiteX15" fmla="*/ 32491 w 1772536"/>
              <a:gd name="connsiteY15" fmla="*/ 307322 h 584482"/>
              <a:gd name="connsiteX16" fmla="*/ 31595 w 1772536"/>
              <a:gd name="connsiteY16" fmla="*/ 309938 h 584482"/>
              <a:gd name="connsiteX17" fmla="*/ 42130 w 1772536"/>
              <a:gd name="connsiteY17" fmla="*/ 533778 h 584482"/>
              <a:gd name="connsiteX0" fmla="*/ 42130 w 1782423"/>
              <a:gd name="connsiteY0" fmla="*/ 533778 h 584482"/>
              <a:gd name="connsiteX1" fmla="*/ 160906 w 1782423"/>
              <a:gd name="connsiteY1" fmla="*/ 504248 h 584482"/>
              <a:gd name="connsiteX2" fmla="*/ 469516 w 1782423"/>
              <a:gd name="connsiteY2" fmla="*/ 527108 h 584482"/>
              <a:gd name="connsiteX3" fmla="*/ 595246 w 1782423"/>
              <a:gd name="connsiteY3" fmla="*/ 549968 h 584482"/>
              <a:gd name="connsiteX4" fmla="*/ 766696 w 1782423"/>
              <a:gd name="connsiteY4" fmla="*/ 561398 h 584482"/>
              <a:gd name="connsiteX5" fmla="*/ 972436 w 1782423"/>
              <a:gd name="connsiteY5" fmla="*/ 584258 h 584482"/>
              <a:gd name="connsiteX6" fmla="*/ 1772536 w 1782423"/>
              <a:gd name="connsiteY6" fmla="*/ 572828 h 584482"/>
              <a:gd name="connsiteX7" fmla="*/ 1761106 w 1782423"/>
              <a:gd name="connsiteY7" fmla="*/ 401378 h 584482"/>
              <a:gd name="connsiteX8" fmla="*/ 1764466 w 1782423"/>
              <a:gd name="connsiteY8" fmla="*/ 303033 h 584482"/>
              <a:gd name="connsiteX9" fmla="*/ 1738246 w 1782423"/>
              <a:gd name="connsiteY9" fmla="*/ 69908 h 584482"/>
              <a:gd name="connsiteX10" fmla="*/ 1258186 w 1782423"/>
              <a:gd name="connsiteY10" fmla="*/ 58478 h 584482"/>
              <a:gd name="connsiteX11" fmla="*/ 972436 w 1782423"/>
              <a:gd name="connsiteY11" fmla="*/ 35618 h 584482"/>
              <a:gd name="connsiteX12" fmla="*/ 858136 w 1782423"/>
              <a:gd name="connsiteY12" fmla="*/ 24188 h 584482"/>
              <a:gd name="connsiteX13" fmla="*/ 686686 w 1782423"/>
              <a:gd name="connsiteY13" fmla="*/ 12758 h 584482"/>
              <a:gd name="connsiteX14" fmla="*/ 58036 w 1782423"/>
              <a:gd name="connsiteY14" fmla="*/ 24188 h 584482"/>
              <a:gd name="connsiteX15" fmla="*/ 32491 w 1782423"/>
              <a:gd name="connsiteY15" fmla="*/ 307322 h 584482"/>
              <a:gd name="connsiteX16" fmla="*/ 31595 w 1782423"/>
              <a:gd name="connsiteY16" fmla="*/ 309938 h 584482"/>
              <a:gd name="connsiteX17" fmla="*/ 42130 w 1782423"/>
              <a:gd name="connsiteY17" fmla="*/ 533778 h 584482"/>
              <a:gd name="connsiteX0" fmla="*/ 42130 w 1789793"/>
              <a:gd name="connsiteY0" fmla="*/ 533778 h 584482"/>
              <a:gd name="connsiteX1" fmla="*/ 160906 w 1789793"/>
              <a:gd name="connsiteY1" fmla="*/ 504248 h 584482"/>
              <a:gd name="connsiteX2" fmla="*/ 469516 w 1789793"/>
              <a:gd name="connsiteY2" fmla="*/ 527108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42130 w 1789793"/>
              <a:gd name="connsiteY0" fmla="*/ 533778 h 584482"/>
              <a:gd name="connsiteX1" fmla="*/ 165836 w 1789793"/>
              <a:gd name="connsiteY1" fmla="*/ 531397 h 584482"/>
              <a:gd name="connsiteX2" fmla="*/ 469516 w 1789793"/>
              <a:gd name="connsiteY2" fmla="*/ 527108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42130 w 1789793"/>
              <a:gd name="connsiteY0" fmla="*/ 533778 h 584482"/>
              <a:gd name="connsiteX1" fmla="*/ 165836 w 1789793"/>
              <a:gd name="connsiteY1" fmla="*/ 531397 h 584482"/>
              <a:gd name="connsiteX2" fmla="*/ 469516 w 1789793"/>
              <a:gd name="connsiteY2" fmla="*/ 549732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42130 w 1789793"/>
              <a:gd name="connsiteY0" fmla="*/ 533778 h 584482"/>
              <a:gd name="connsiteX1" fmla="*/ 165836 w 1789793"/>
              <a:gd name="connsiteY1" fmla="*/ 531397 h 584482"/>
              <a:gd name="connsiteX2" fmla="*/ 469516 w 1789793"/>
              <a:gd name="connsiteY2" fmla="*/ 549732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38131 w 1785794"/>
              <a:gd name="connsiteY0" fmla="*/ 545710 h 596414"/>
              <a:gd name="connsiteX1" fmla="*/ 161837 w 1785794"/>
              <a:gd name="connsiteY1" fmla="*/ 543329 h 596414"/>
              <a:gd name="connsiteX2" fmla="*/ 465517 w 1785794"/>
              <a:gd name="connsiteY2" fmla="*/ 561664 h 596414"/>
              <a:gd name="connsiteX3" fmla="*/ 591247 w 1785794"/>
              <a:gd name="connsiteY3" fmla="*/ 561900 h 596414"/>
              <a:gd name="connsiteX4" fmla="*/ 762697 w 1785794"/>
              <a:gd name="connsiteY4" fmla="*/ 573330 h 596414"/>
              <a:gd name="connsiteX5" fmla="*/ 968437 w 1785794"/>
              <a:gd name="connsiteY5" fmla="*/ 596190 h 596414"/>
              <a:gd name="connsiteX6" fmla="*/ 1768537 w 1785794"/>
              <a:gd name="connsiteY6" fmla="*/ 584760 h 596414"/>
              <a:gd name="connsiteX7" fmla="*/ 1757107 w 1785794"/>
              <a:gd name="connsiteY7" fmla="*/ 413310 h 596414"/>
              <a:gd name="connsiteX8" fmla="*/ 1760467 w 1785794"/>
              <a:gd name="connsiteY8" fmla="*/ 314965 h 596414"/>
              <a:gd name="connsiteX9" fmla="*/ 1744107 w 1785794"/>
              <a:gd name="connsiteY9" fmla="*/ 54691 h 596414"/>
              <a:gd name="connsiteX10" fmla="*/ 1254187 w 1785794"/>
              <a:gd name="connsiteY10" fmla="*/ 70410 h 596414"/>
              <a:gd name="connsiteX11" fmla="*/ 968437 w 1785794"/>
              <a:gd name="connsiteY11" fmla="*/ 47550 h 596414"/>
              <a:gd name="connsiteX12" fmla="*/ 854137 w 1785794"/>
              <a:gd name="connsiteY12" fmla="*/ 36120 h 596414"/>
              <a:gd name="connsiteX13" fmla="*/ 682687 w 1785794"/>
              <a:gd name="connsiteY13" fmla="*/ 24690 h 596414"/>
              <a:gd name="connsiteX14" fmla="*/ 60467 w 1785794"/>
              <a:gd name="connsiteY14" fmla="*/ 19895 h 596414"/>
              <a:gd name="connsiteX15" fmla="*/ 28492 w 1785794"/>
              <a:gd name="connsiteY15" fmla="*/ 319254 h 596414"/>
              <a:gd name="connsiteX16" fmla="*/ 27596 w 1785794"/>
              <a:gd name="connsiteY16" fmla="*/ 321870 h 596414"/>
              <a:gd name="connsiteX17" fmla="*/ 38131 w 1785794"/>
              <a:gd name="connsiteY17" fmla="*/ 545710 h 596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85794" h="596414">
                <a:moveTo>
                  <a:pt x="38131" y="545710"/>
                </a:moveTo>
                <a:cubicBezTo>
                  <a:pt x="60504" y="582620"/>
                  <a:pt x="90606" y="540670"/>
                  <a:pt x="161837" y="543329"/>
                </a:cubicBezTo>
                <a:cubicBezTo>
                  <a:pt x="233068" y="545988"/>
                  <a:pt x="393949" y="558569"/>
                  <a:pt x="465517" y="561664"/>
                </a:cubicBezTo>
                <a:cubicBezTo>
                  <a:pt x="537085" y="564759"/>
                  <a:pt x="541717" y="559956"/>
                  <a:pt x="591247" y="561900"/>
                </a:cubicBezTo>
                <a:cubicBezTo>
                  <a:pt x="640777" y="563844"/>
                  <a:pt x="705547" y="569520"/>
                  <a:pt x="762697" y="573330"/>
                </a:cubicBezTo>
                <a:cubicBezTo>
                  <a:pt x="843606" y="600300"/>
                  <a:pt x="821660" y="596190"/>
                  <a:pt x="968437" y="596190"/>
                </a:cubicBezTo>
                <a:cubicBezTo>
                  <a:pt x="1235164" y="596190"/>
                  <a:pt x="1501837" y="588570"/>
                  <a:pt x="1768537" y="584760"/>
                </a:cubicBezTo>
                <a:cubicBezTo>
                  <a:pt x="1764727" y="527610"/>
                  <a:pt x="1758452" y="458276"/>
                  <a:pt x="1757107" y="413310"/>
                </a:cubicBezTo>
                <a:cubicBezTo>
                  <a:pt x="1755762" y="368344"/>
                  <a:pt x="1762634" y="374735"/>
                  <a:pt x="1760467" y="314965"/>
                </a:cubicBezTo>
                <a:cubicBezTo>
                  <a:pt x="1758300" y="255195"/>
                  <a:pt x="1828487" y="95450"/>
                  <a:pt x="1744107" y="54691"/>
                </a:cubicBezTo>
                <a:cubicBezTo>
                  <a:pt x="1659727" y="13932"/>
                  <a:pt x="1414207" y="74220"/>
                  <a:pt x="1254187" y="70410"/>
                </a:cubicBezTo>
                <a:cubicBezTo>
                  <a:pt x="1085904" y="46370"/>
                  <a:pt x="1252774" y="67860"/>
                  <a:pt x="968437" y="47550"/>
                </a:cubicBezTo>
                <a:cubicBezTo>
                  <a:pt x="930244" y="44822"/>
                  <a:pt x="892305" y="39173"/>
                  <a:pt x="854137" y="36120"/>
                </a:cubicBezTo>
                <a:cubicBezTo>
                  <a:pt x="797043" y="31552"/>
                  <a:pt x="739837" y="28500"/>
                  <a:pt x="682687" y="24690"/>
                </a:cubicBezTo>
                <a:cubicBezTo>
                  <a:pt x="473137" y="28500"/>
                  <a:pt x="169500" y="-29199"/>
                  <a:pt x="60467" y="19895"/>
                </a:cubicBezTo>
                <a:cubicBezTo>
                  <a:pt x="-48566" y="68989"/>
                  <a:pt x="21801" y="235615"/>
                  <a:pt x="28492" y="319254"/>
                </a:cubicBezTo>
                <a:cubicBezTo>
                  <a:pt x="29453" y="331264"/>
                  <a:pt x="27094" y="309832"/>
                  <a:pt x="27596" y="321870"/>
                </a:cubicBezTo>
                <a:cubicBezTo>
                  <a:pt x="30927" y="401811"/>
                  <a:pt x="15758" y="508800"/>
                  <a:pt x="38131" y="545710"/>
                </a:cubicBezTo>
                <a:close/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017D800D-4D5C-381C-D97F-44D16BB5E712}"/>
              </a:ext>
            </a:extLst>
          </p:cNvPr>
          <p:cNvSpPr txBox="1"/>
          <p:nvPr/>
        </p:nvSpPr>
        <p:spPr>
          <a:xfrm>
            <a:off x="2446020" y="4468503"/>
            <a:ext cx="46977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accent2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ea typeface="DotumChe" panose="020B0503020000020004" pitchFamily="49" charset="-127"/>
                <a:cs typeface="Dreaming Outloud Script Pro" panose="03050502040304050704" pitchFamily="66" charset="0"/>
              </a:rPr>
              <a:t>Teljes metafora</a:t>
            </a:r>
          </a:p>
        </p:txBody>
      </p:sp>
    </p:spTree>
    <p:extLst>
      <p:ext uri="{BB962C8B-B14F-4D97-AF65-F5344CB8AC3E}">
        <p14:creationId xmlns:p14="http://schemas.microsoft.com/office/powerpoint/2010/main" val="1847176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7" grpId="0" animBg="1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abadkézi sokszög: alakzat 4">
            <a:extLst>
              <a:ext uri="{FF2B5EF4-FFF2-40B4-BE49-F238E27FC236}">
                <a16:creationId xmlns:a16="http://schemas.microsoft.com/office/drawing/2014/main" id="{580C1247-44F8-226D-8AF9-2727022AEF46}"/>
              </a:ext>
            </a:extLst>
          </p:cNvPr>
          <p:cNvSpPr/>
          <p:nvPr/>
        </p:nvSpPr>
        <p:spPr>
          <a:xfrm flipH="1">
            <a:off x="3371747" y="458395"/>
            <a:ext cx="45719" cy="3633346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Szabadkézi sokszög: alakzat 5">
            <a:extLst>
              <a:ext uri="{FF2B5EF4-FFF2-40B4-BE49-F238E27FC236}">
                <a16:creationId xmlns:a16="http://schemas.microsoft.com/office/drawing/2014/main" id="{E5B9EBE1-B11D-8D07-090A-8646BD1DA558}"/>
              </a:ext>
            </a:extLst>
          </p:cNvPr>
          <p:cNvSpPr/>
          <p:nvPr/>
        </p:nvSpPr>
        <p:spPr>
          <a:xfrm rot="5400000" flipH="1">
            <a:off x="6244589" y="-3911444"/>
            <a:ext cx="45719" cy="10012683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9FB105B8-9CC6-A2A2-B4C8-ABA709DD2883}"/>
              </a:ext>
            </a:extLst>
          </p:cNvPr>
          <p:cNvSpPr txBox="1"/>
          <p:nvPr/>
        </p:nvSpPr>
        <p:spPr>
          <a:xfrm>
            <a:off x="6859899" y="229348"/>
            <a:ext cx="3173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képi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31752662-8E76-E730-E107-738392EC0943}"/>
              </a:ext>
            </a:extLst>
          </p:cNvPr>
          <p:cNvSpPr txBox="1"/>
          <p:nvPr/>
        </p:nvSpPr>
        <p:spPr>
          <a:xfrm>
            <a:off x="3696257" y="3398418"/>
            <a:ext cx="72987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Jártam én </a:t>
            </a:r>
            <a:r>
              <a:rPr lang="hu-HU" sz="4000" u="sng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koromban</a:t>
            </a:r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, </a:t>
            </a:r>
            <a:r>
              <a:rPr lang="hu-HU" sz="4000" u="sng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hóban…</a:t>
            </a:r>
            <a:endParaRPr lang="hu-HU" sz="4800" u="sng" dirty="0">
              <a:solidFill>
                <a:schemeClr val="bg1"/>
              </a:solidFill>
              <a:latin typeface="Dreaming Outloud Script Pro" panose="03050502040304050704" pitchFamily="66" charset="0"/>
              <a:cs typeface="Dreaming Outloud Script Pro" panose="03050502040304050704" pitchFamily="66" charset="0"/>
            </a:endParaRP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6C6DFCC9-4DCD-198C-F51C-F94703E7562C}"/>
              </a:ext>
            </a:extLst>
          </p:cNvPr>
          <p:cNvSpPr txBox="1"/>
          <p:nvPr/>
        </p:nvSpPr>
        <p:spPr>
          <a:xfrm>
            <a:off x="3696257" y="2003230"/>
            <a:ext cx="8246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b="0" i="0" dirty="0" err="1">
                <a:solidFill>
                  <a:schemeClr val="bg1"/>
                </a:solidFill>
                <a:effectLst/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Körültem</a:t>
            </a:r>
            <a:r>
              <a:rPr lang="hu-HU" sz="4000" b="0" i="0" dirty="0">
                <a:solidFill>
                  <a:schemeClr val="bg1"/>
                </a:solidFill>
                <a:effectLst/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 </a:t>
            </a:r>
            <a:r>
              <a:rPr lang="hu-HU" sz="4000" b="0" i="0" u="sng" dirty="0">
                <a:solidFill>
                  <a:schemeClr val="bg1"/>
                </a:solidFill>
                <a:effectLst/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csillagmiriád</a:t>
            </a:r>
            <a:b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</a:br>
            <a:r>
              <a:rPr lang="hu-HU" sz="4000" b="0" i="0" dirty="0">
                <a:solidFill>
                  <a:schemeClr val="bg1"/>
                </a:solidFill>
                <a:effectLst/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Versenyt kacérkodik, ragyog</a:t>
            </a:r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…</a:t>
            </a:r>
            <a:endParaRPr lang="hu-HU" sz="4800" dirty="0">
              <a:solidFill>
                <a:schemeClr val="bg1"/>
              </a:solidFill>
              <a:latin typeface="Dreaming Outloud Script Pro" panose="03050502040304050704" pitchFamily="66" charset="0"/>
              <a:cs typeface="Dreaming Outloud Script Pro" panose="03050502040304050704" pitchFamily="66" charset="0"/>
            </a:endParaRPr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E9F68528-42D4-EA9A-C39C-6067945729F5}"/>
              </a:ext>
            </a:extLst>
          </p:cNvPr>
          <p:cNvSpPr txBox="1"/>
          <p:nvPr/>
        </p:nvSpPr>
        <p:spPr>
          <a:xfrm>
            <a:off x="226604" y="4281868"/>
            <a:ext cx="55912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800" dirty="0">
                <a:solidFill>
                  <a:schemeClr val="accent2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egytagú (csonka) metafora</a:t>
            </a:r>
          </a:p>
        </p:txBody>
      </p:sp>
      <p:sp>
        <p:nvSpPr>
          <p:cNvPr id="24" name="Szabadkézi sokszög: alakzat 23">
            <a:extLst>
              <a:ext uri="{FF2B5EF4-FFF2-40B4-BE49-F238E27FC236}">
                <a16:creationId xmlns:a16="http://schemas.microsoft.com/office/drawing/2014/main" id="{6BDBEE22-C3C6-45C9-0BF4-758656FCE79B}"/>
              </a:ext>
            </a:extLst>
          </p:cNvPr>
          <p:cNvSpPr/>
          <p:nvPr/>
        </p:nvSpPr>
        <p:spPr>
          <a:xfrm>
            <a:off x="169176" y="4091741"/>
            <a:ext cx="5648694" cy="1909009"/>
          </a:xfrm>
          <a:custGeom>
            <a:avLst/>
            <a:gdLst>
              <a:gd name="connsiteX0" fmla="*/ 78626 w 1747406"/>
              <a:gd name="connsiteY0" fmla="*/ 530250 h 599054"/>
              <a:gd name="connsiteX1" fmla="*/ 135776 w 1747406"/>
              <a:gd name="connsiteY1" fmla="*/ 518820 h 599054"/>
              <a:gd name="connsiteX2" fmla="*/ 444386 w 1747406"/>
              <a:gd name="connsiteY2" fmla="*/ 541680 h 599054"/>
              <a:gd name="connsiteX3" fmla="*/ 570116 w 1747406"/>
              <a:gd name="connsiteY3" fmla="*/ 564540 h 599054"/>
              <a:gd name="connsiteX4" fmla="*/ 741566 w 1747406"/>
              <a:gd name="connsiteY4" fmla="*/ 575970 h 599054"/>
              <a:gd name="connsiteX5" fmla="*/ 947306 w 1747406"/>
              <a:gd name="connsiteY5" fmla="*/ 598830 h 599054"/>
              <a:gd name="connsiteX6" fmla="*/ 1747406 w 1747406"/>
              <a:gd name="connsiteY6" fmla="*/ 587400 h 599054"/>
              <a:gd name="connsiteX7" fmla="*/ 1735976 w 1747406"/>
              <a:gd name="connsiteY7" fmla="*/ 415950 h 599054"/>
              <a:gd name="connsiteX8" fmla="*/ 1724546 w 1747406"/>
              <a:gd name="connsiteY8" fmla="*/ 313080 h 599054"/>
              <a:gd name="connsiteX9" fmla="*/ 1713116 w 1747406"/>
              <a:gd name="connsiteY9" fmla="*/ 84480 h 599054"/>
              <a:gd name="connsiteX10" fmla="*/ 1233056 w 1747406"/>
              <a:gd name="connsiteY10" fmla="*/ 73050 h 599054"/>
              <a:gd name="connsiteX11" fmla="*/ 947306 w 1747406"/>
              <a:gd name="connsiteY11" fmla="*/ 50190 h 599054"/>
              <a:gd name="connsiteX12" fmla="*/ 833006 w 1747406"/>
              <a:gd name="connsiteY12" fmla="*/ 38760 h 599054"/>
              <a:gd name="connsiteX13" fmla="*/ 661556 w 1747406"/>
              <a:gd name="connsiteY13" fmla="*/ 27330 h 599054"/>
              <a:gd name="connsiteX14" fmla="*/ 32906 w 1747406"/>
              <a:gd name="connsiteY14" fmla="*/ 38760 h 599054"/>
              <a:gd name="connsiteX15" fmla="*/ 44336 w 1747406"/>
              <a:gd name="connsiteY15" fmla="*/ 290220 h 599054"/>
              <a:gd name="connsiteX16" fmla="*/ 55766 w 1747406"/>
              <a:gd name="connsiteY16" fmla="*/ 324510 h 599054"/>
              <a:gd name="connsiteX17" fmla="*/ 78626 w 1747406"/>
              <a:gd name="connsiteY17" fmla="*/ 530250 h 599054"/>
              <a:gd name="connsiteX0" fmla="*/ 17000 w 1747406"/>
              <a:gd name="connsiteY0" fmla="*/ 548350 h 599054"/>
              <a:gd name="connsiteX1" fmla="*/ 135776 w 1747406"/>
              <a:gd name="connsiteY1" fmla="*/ 518820 h 599054"/>
              <a:gd name="connsiteX2" fmla="*/ 444386 w 1747406"/>
              <a:gd name="connsiteY2" fmla="*/ 541680 h 599054"/>
              <a:gd name="connsiteX3" fmla="*/ 570116 w 1747406"/>
              <a:gd name="connsiteY3" fmla="*/ 564540 h 599054"/>
              <a:gd name="connsiteX4" fmla="*/ 741566 w 1747406"/>
              <a:gd name="connsiteY4" fmla="*/ 575970 h 599054"/>
              <a:gd name="connsiteX5" fmla="*/ 947306 w 1747406"/>
              <a:gd name="connsiteY5" fmla="*/ 598830 h 599054"/>
              <a:gd name="connsiteX6" fmla="*/ 1747406 w 1747406"/>
              <a:gd name="connsiteY6" fmla="*/ 587400 h 599054"/>
              <a:gd name="connsiteX7" fmla="*/ 1735976 w 1747406"/>
              <a:gd name="connsiteY7" fmla="*/ 415950 h 599054"/>
              <a:gd name="connsiteX8" fmla="*/ 1724546 w 1747406"/>
              <a:gd name="connsiteY8" fmla="*/ 313080 h 599054"/>
              <a:gd name="connsiteX9" fmla="*/ 1713116 w 1747406"/>
              <a:gd name="connsiteY9" fmla="*/ 84480 h 599054"/>
              <a:gd name="connsiteX10" fmla="*/ 1233056 w 1747406"/>
              <a:gd name="connsiteY10" fmla="*/ 73050 h 599054"/>
              <a:gd name="connsiteX11" fmla="*/ 947306 w 1747406"/>
              <a:gd name="connsiteY11" fmla="*/ 50190 h 599054"/>
              <a:gd name="connsiteX12" fmla="*/ 833006 w 1747406"/>
              <a:gd name="connsiteY12" fmla="*/ 38760 h 599054"/>
              <a:gd name="connsiteX13" fmla="*/ 661556 w 1747406"/>
              <a:gd name="connsiteY13" fmla="*/ 27330 h 599054"/>
              <a:gd name="connsiteX14" fmla="*/ 32906 w 1747406"/>
              <a:gd name="connsiteY14" fmla="*/ 38760 h 599054"/>
              <a:gd name="connsiteX15" fmla="*/ 44336 w 1747406"/>
              <a:gd name="connsiteY15" fmla="*/ 290220 h 599054"/>
              <a:gd name="connsiteX16" fmla="*/ 55766 w 1747406"/>
              <a:gd name="connsiteY16" fmla="*/ 324510 h 599054"/>
              <a:gd name="connsiteX17" fmla="*/ 17000 w 1747406"/>
              <a:gd name="connsiteY17" fmla="*/ 548350 h 599054"/>
              <a:gd name="connsiteX0" fmla="*/ 17000 w 1747406"/>
              <a:gd name="connsiteY0" fmla="*/ 548350 h 599054"/>
              <a:gd name="connsiteX1" fmla="*/ 135776 w 1747406"/>
              <a:gd name="connsiteY1" fmla="*/ 518820 h 599054"/>
              <a:gd name="connsiteX2" fmla="*/ 444386 w 1747406"/>
              <a:gd name="connsiteY2" fmla="*/ 541680 h 599054"/>
              <a:gd name="connsiteX3" fmla="*/ 570116 w 1747406"/>
              <a:gd name="connsiteY3" fmla="*/ 564540 h 599054"/>
              <a:gd name="connsiteX4" fmla="*/ 741566 w 1747406"/>
              <a:gd name="connsiteY4" fmla="*/ 575970 h 599054"/>
              <a:gd name="connsiteX5" fmla="*/ 947306 w 1747406"/>
              <a:gd name="connsiteY5" fmla="*/ 598830 h 599054"/>
              <a:gd name="connsiteX6" fmla="*/ 1747406 w 1747406"/>
              <a:gd name="connsiteY6" fmla="*/ 587400 h 599054"/>
              <a:gd name="connsiteX7" fmla="*/ 1735976 w 1747406"/>
              <a:gd name="connsiteY7" fmla="*/ 415950 h 599054"/>
              <a:gd name="connsiteX8" fmla="*/ 1724546 w 1747406"/>
              <a:gd name="connsiteY8" fmla="*/ 313080 h 599054"/>
              <a:gd name="connsiteX9" fmla="*/ 1713116 w 1747406"/>
              <a:gd name="connsiteY9" fmla="*/ 84480 h 599054"/>
              <a:gd name="connsiteX10" fmla="*/ 1233056 w 1747406"/>
              <a:gd name="connsiteY10" fmla="*/ 73050 h 599054"/>
              <a:gd name="connsiteX11" fmla="*/ 947306 w 1747406"/>
              <a:gd name="connsiteY11" fmla="*/ 50190 h 599054"/>
              <a:gd name="connsiteX12" fmla="*/ 833006 w 1747406"/>
              <a:gd name="connsiteY12" fmla="*/ 38760 h 599054"/>
              <a:gd name="connsiteX13" fmla="*/ 661556 w 1747406"/>
              <a:gd name="connsiteY13" fmla="*/ 27330 h 599054"/>
              <a:gd name="connsiteX14" fmla="*/ 32906 w 1747406"/>
              <a:gd name="connsiteY14" fmla="*/ 38760 h 599054"/>
              <a:gd name="connsiteX15" fmla="*/ 44336 w 1747406"/>
              <a:gd name="connsiteY15" fmla="*/ 290220 h 599054"/>
              <a:gd name="connsiteX16" fmla="*/ 6465 w 1747406"/>
              <a:gd name="connsiteY16" fmla="*/ 324510 h 599054"/>
              <a:gd name="connsiteX17" fmla="*/ 17000 w 1747406"/>
              <a:gd name="connsiteY17" fmla="*/ 548350 h 599054"/>
              <a:gd name="connsiteX0" fmla="*/ 42130 w 1772536"/>
              <a:gd name="connsiteY0" fmla="*/ 533778 h 584482"/>
              <a:gd name="connsiteX1" fmla="*/ 160906 w 1772536"/>
              <a:gd name="connsiteY1" fmla="*/ 504248 h 584482"/>
              <a:gd name="connsiteX2" fmla="*/ 469516 w 1772536"/>
              <a:gd name="connsiteY2" fmla="*/ 527108 h 584482"/>
              <a:gd name="connsiteX3" fmla="*/ 595246 w 1772536"/>
              <a:gd name="connsiteY3" fmla="*/ 549968 h 584482"/>
              <a:gd name="connsiteX4" fmla="*/ 766696 w 1772536"/>
              <a:gd name="connsiteY4" fmla="*/ 561398 h 584482"/>
              <a:gd name="connsiteX5" fmla="*/ 972436 w 1772536"/>
              <a:gd name="connsiteY5" fmla="*/ 584258 h 584482"/>
              <a:gd name="connsiteX6" fmla="*/ 1772536 w 1772536"/>
              <a:gd name="connsiteY6" fmla="*/ 572828 h 584482"/>
              <a:gd name="connsiteX7" fmla="*/ 1761106 w 1772536"/>
              <a:gd name="connsiteY7" fmla="*/ 401378 h 584482"/>
              <a:gd name="connsiteX8" fmla="*/ 1749676 w 1772536"/>
              <a:gd name="connsiteY8" fmla="*/ 298508 h 584482"/>
              <a:gd name="connsiteX9" fmla="*/ 1738246 w 1772536"/>
              <a:gd name="connsiteY9" fmla="*/ 69908 h 584482"/>
              <a:gd name="connsiteX10" fmla="*/ 1258186 w 1772536"/>
              <a:gd name="connsiteY10" fmla="*/ 58478 h 584482"/>
              <a:gd name="connsiteX11" fmla="*/ 972436 w 1772536"/>
              <a:gd name="connsiteY11" fmla="*/ 35618 h 584482"/>
              <a:gd name="connsiteX12" fmla="*/ 858136 w 1772536"/>
              <a:gd name="connsiteY12" fmla="*/ 24188 h 584482"/>
              <a:gd name="connsiteX13" fmla="*/ 686686 w 1772536"/>
              <a:gd name="connsiteY13" fmla="*/ 12758 h 584482"/>
              <a:gd name="connsiteX14" fmla="*/ 58036 w 1772536"/>
              <a:gd name="connsiteY14" fmla="*/ 24188 h 584482"/>
              <a:gd name="connsiteX15" fmla="*/ 32491 w 1772536"/>
              <a:gd name="connsiteY15" fmla="*/ 307322 h 584482"/>
              <a:gd name="connsiteX16" fmla="*/ 31595 w 1772536"/>
              <a:gd name="connsiteY16" fmla="*/ 309938 h 584482"/>
              <a:gd name="connsiteX17" fmla="*/ 42130 w 1772536"/>
              <a:gd name="connsiteY17" fmla="*/ 533778 h 584482"/>
              <a:gd name="connsiteX0" fmla="*/ 42130 w 1782423"/>
              <a:gd name="connsiteY0" fmla="*/ 533778 h 584482"/>
              <a:gd name="connsiteX1" fmla="*/ 160906 w 1782423"/>
              <a:gd name="connsiteY1" fmla="*/ 504248 h 584482"/>
              <a:gd name="connsiteX2" fmla="*/ 469516 w 1782423"/>
              <a:gd name="connsiteY2" fmla="*/ 527108 h 584482"/>
              <a:gd name="connsiteX3" fmla="*/ 595246 w 1782423"/>
              <a:gd name="connsiteY3" fmla="*/ 549968 h 584482"/>
              <a:gd name="connsiteX4" fmla="*/ 766696 w 1782423"/>
              <a:gd name="connsiteY4" fmla="*/ 561398 h 584482"/>
              <a:gd name="connsiteX5" fmla="*/ 972436 w 1782423"/>
              <a:gd name="connsiteY5" fmla="*/ 584258 h 584482"/>
              <a:gd name="connsiteX6" fmla="*/ 1772536 w 1782423"/>
              <a:gd name="connsiteY6" fmla="*/ 572828 h 584482"/>
              <a:gd name="connsiteX7" fmla="*/ 1761106 w 1782423"/>
              <a:gd name="connsiteY7" fmla="*/ 401378 h 584482"/>
              <a:gd name="connsiteX8" fmla="*/ 1764466 w 1782423"/>
              <a:gd name="connsiteY8" fmla="*/ 303033 h 584482"/>
              <a:gd name="connsiteX9" fmla="*/ 1738246 w 1782423"/>
              <a:gd name="connsiteY9" fmla="*/ 69908 h 584482"/>
              <a:gd name="connsiteX10" fmla="*/ 1258186 w 1782423"/>
              <a:gd name="connsiteY10" fmla="*/ 58478 h 584482"/>
              <a:gd name="connsiteX11" fmla="*/ 972436 w 1782423"/>
              <a:gd name="connsiteY11" fmla="*/ 35618 h 584482"/>
              <a:gd name="connsiteX12" fmla="*/ 858136 w 1782423"/>
              <a:gd name="connsiteY12" fmla="*/ 24188 h 584482"/>
              <a:gd name="connsiteX13" fmla="*/ 686686 w 1782423"/>
              <a:gd name="connsiteY13" fmla="*/ 12758 h 584482"/>
              <a:gd name="connsiteX14" fmla="*/ 58036 w 1782423"/>
              <a:gd name="connsiteY14" fmla="*/ 24188 h 584482"/>
              <a:gd name="connsiteX15" fmla="*/ 32491 w 1782423"/>
              <a:gd name="connsiteY15" fmla="*/ 307322 h 584482"/>
              <a:gd name="connsiteX16" fmla="*/ 31595 w 1782423"/>
              <a:gd name="connsiteY16" fmla="*/ 309938 h 584482"/>
              <a:gd name="connsiteX17" fmla="*/ 42130 w 1782423"/>
              <a:gd name="connsiteY17" fmla="*/ 533778 h 584482"/>
              <a:gd name="connsiteX0" fmla="*/ 42130 w 1789793"/>
              <a:gd name="connsiteY0" fmla="*/ 533778 h 584482"/>
              <a:gd name="connsiteX1" fmla="*/ 160906 w 1789793"/>
              <a:gd name="connsiteY1" fmla="*/ 504248 h 584482"/>
              <a:gd name="connsiteX2" fmla="*/ 469516 w 1789793"/>
              <a:gd name="connsiteY2" fmla="*/ 527108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42130 w 1789793"/>
              <a:gd name="connsiteY0" fmla="*/ 533778 h 584482"/>
              <a:gd name="connsiteX1" fmla="*/ 165836 w 1789793"/>
              <a:gd name="connsiteY1" fmla="*/ 531397 h 584482"/>
              <a:gd name="connsiteX2" fmla="*/ 469516 w 1789793"/>
              <a:gd name="connsiteY2" fmla="*/ 527108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42130 w 1789793"/>
              <a:gd name="connsiteY0" fmla="*/ 533778 h 584482"/>
              <a:gd name="connsiteX1" fmla="*/ 165836 w 1789793"/>
              <a:gd name="connsiteY1" fmla="*/ 531397 h 584482"/>
              <a:gd name="connsiteX2" fmla="*/ 469516 w 1789793"/>
              <a:gd name="connsiteY2" fmla="*/ 549732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42130 w 1789793"/>
              <a:gd name="connsiteY0" fmla="*/ 533778 h 584482"/>
              <a:gd name="connsiteX1" fmla="*/ 165836 w 1789793"/>
              <a:gd name="connsiteY1" fmla="*/ 531397 h 584482"/>
              <a:gd name="connsiteX2" fmla="*/ 469516 w 1789793"/>
              <a:gd name="connsiteY2" fmla="*/ 549732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38131 w 1785794"/>
              <a:gd name="connsiteY0" fmla="*/ 545710 h 596414"/>
              <a:gd name="connsiteX1" fmla="*/ 161837 w 1785794"/>
              <a:gd name="connsiteY1" fmla="*/ 543329 h 596414"/>
              <a:gd name="connsiteX2" fmla="*/ 465517 w 1785794"/>
              <a:gd name="connsiteY2" fmla="*/ 561664 h 596414"/>
              <a:gd name="connsiteX3" fmla="*/ 591247 w 1785794"/>
              <a:gd name="connsiteY3" fmla="*/ 561900 h 596414"/>
              <a:gd name="connsiteX4" fmla="*/ 762697 w 1785794"/>
              <a:gd name="connsiteY4" fmla="*/ 573330 h 596414"/>
              <a:gd name="connsiteX5" fmla="*/ 968437 w 1785794"/>
              <a:gd name="connsiteY5" fmla="*/ 596190 h 596414"/>
              <a:gd name="connsiteX6" fmla="*/ 1768537 w 1785794"/>
              <a:gd name="connsiteY6" fmla="*/ 584760 h 596414"/>
              <a:gd name="connsiteX7" fmla="*/ 1757107 w 1785794"/>
              <a:gd name="connsiteY7" fmla="*/ 413310 h 596414"/>
              <a:gd name="connsiteX8" fmla="*/ 1760467 w 1785794"/>
              <a:gd name="connsiteY8" fmla="*/ 314965 h 596414"/>
              <a:gd name="connsiteX9" fmla="*/ 1744107 w 1785794"/>
              <a:gd name="connsiteY9" fmla="*/ 54691 h 596414"/>
              <a:gd name="connsiteX10" fmla="*/ 1254187 w 1785794"/>
              <a:gd name="connsiteY10" fmla="*/ 70410 h 596414"/>
              <a:gd name="connsiteX11" fmla="*/ 968437 w 1785794"/>
              <a:gd name="connsiteY11" fmla="*/ 47550 h 596414"/>
              <a:gd name="connsiteX12" fmla="*/ 854137 w 1785794"/>
              <a:gd name="connsiteY12" fmla="*/ 36120 h 596414"/>
              <a:gd name="connsiteX13" fmla="*/ 682687 w 1785794"/>
              <a:gd name="connsiteY13" fmla="*/ 24690 h 596414"/>
              <a:gd name="connsiteX14" fmla="*/ 60467 w 1785794"/>
              <a:gd name="connsiteY14" fmla="*/ 19895 h 596414"/>
              <a:gd name="connsiteX15" fmla="*/ 28492 w 1785794"/>
              <a:gd name="connsiteY15" fmla="*/ 319254 h 596414"/>
              <a:gd name="connsiteX16" fmla="*/ 27596 w 1785794"/>
              <a:gd name="connsiteY16" fmla="*/ 321870 h 596414"/>
              <a:gd name="connsiteX17" fmla="*/ 38131 w 1785794"/>
              <a:gd name="connsiteY17" fmla="*/ 545710 h 596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85794" h="596414">
                <a:moveTo>
                  <a:pt x="38131" y="545710"/>
                </a:moveTo>
                <a:cubicBezTo>
                  <a:pt x="60504" y="582620"/>
                  <a:pt x="90606" y="540670"/>
                  <a:pt x="161837" y="543329"/>
                </a:cubicBezTo>
                <a:cubicBezTo>
                  <a:pt x="233068" y="545988"/>
                  <a:pt x="393949" y="558569"/>
                  <a:pt x="465517" y="561664"/>
                </a:cubicBezTo>
                <a:cubicBezTo>
                  <a:pt x="537085" y="564759"/>
                  <a:pt x="541717" y="559956"/>
                  <a:pt x="591247" y="561900"/>
                </a:cubicBezTo>
                <a:cubicBezTo>
                  <a:pt x="640777" y="563844"/>
                  <a:pt x="705547" y="569520"/>
                  <a:pt x="762697" y="573330"/>
                </a:cubicBezTo>
                <a:cubicBezTo>
                  <a:pt x="843606" y="600300"/>
                  <a:pt x="821660" y="596190"/>
                  <a:pt x="968437" y="596190"/>
                </a:cubicBezTo>
                <a:cubicBezTo>
                  <a:pt x="1235164" y="596190"/>
                  <a:pt x="1501837" y="588570"/>
                  <a:pt x="1768537" y="584760"/>
                </a:cubicBezTo>
                <a:cubicBezTo>
                  <a:pt x="1764727" y="527610"/>
                  <a:pt x="1758452" y="458276"/>
                  <a:pt x="1757107" y="413310"/>
                </a:cubicBezTo>
                <a:cubicBezTo>
                  <a:pt x="1755762" y="368344"/>
                  <a:pt x="1762634" y="374735"/>
                  <a:pt x="1760467" y="314965"/>
                </a:cubicBezTo>
                <a:cubicBezTo>
                  <a:pt x="1758300" y="255195"/>
                  <a:pt x="1828487" y="95450"/>
                  <a:pt x="1744107" y="54691"/>
                </a:cubicBezTo>
                <a:cubicBezTo>
                  <a:pt x="1659727" y="13932"/>
                  <a:pt x="1414207" y="74220"/>
                  <a:pt x="1254187" y="70410"/>
                </a:cubicBezTo>
                <a:cubicBezTo>
                  <a:pt x="1085904" y="46370"/>
                  <a:pt x="1252774" y="67860"/>
                  <a:pt x="968437" y="47550"/>
                </a:cubicBezTo>
                <a:cubicBezTo>
                  <a:pt x="930244" y="44822"/>
                  <a:pt x="892305" y="39173"/>
                  <a:pt x="854137" y="36120"/>
                </a:cubicBezTo>
                <a:cubicBezTo>
                  <a:pt x="797043" y="31552"/>
                  <a:pt x="739837" y="28500"/>
                  <a:pt x="682687" y="24690"/>
                </a:cubicBezTo>
                <a:cubicBezTo>
                  <a:pt x="473137" y="28500"/>
                  <a:pt x="169500" y="-29199"/>
                  <a:pt x="60467" y="19895"/>
                </a:cubicBezTo>
                <a:cubicBezTo>
                  <a:pt x="-48566" y="68989"/>
                  <a:pt x="21801" y="235615"/>
                  <a:pt x="28492" y="319254"/>
                </a:cubicBezTo>
                <a:cubicBezTo>
                  <a:pt x="29453" y="331264"/>
                  <a:pt x="27094" y="309832"/>
                  <a:pt x="27596" y="321870"/>
                </a:cubicBezTo>
                <a:cubicBezTo>
                  <a:pt x="30927" y="401811"/>
                  <a:pt x="15758" y="508800"/>
                  <a:pt x="38131" y="545710"/>
                </a:cubicBezTo>
                <a:close/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8957EE69-E649-B8B9-D015-B26FBCA8E935}"/>
              </a:ext>
            </a:extLst>
          </p:cNvPr>
          <p:cNvSpPr/>
          <p:nvPr/>
        </p:nvSpPr>
        <p:spPr>
          <a:xfrm>
            <a:off x="1748002" y="2277831"/>
            <a:ext cx="70724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8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?</a:t>
            </a:r>
          </a:p>
        </p:txBody>
      </p:sp>
      <p:pic>
        <p:nvPicPr>
          <p:cNvPr id="15" name="Kép 14">
            <a:extLst>
              <a:ext uri="{FF2B5EF4-FFF2-40B4-BE49-F238E27FC236}">
                <a16:creationId xmlns:a16="http://schemas.microsoft.com/office/drawing/2014/main" id="{AC9C6100-18D5-5AA7-8A02-F7EF9E819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2995" y="5316050"/>
            <a:ext cx="1100612" cy="1415072"/>
          </a:xfrm>
          <a:prstGeom prst="rect">
            <a:avLst/>
          </a:prstGeom>
        </p:spPr>
      </p:pic>
      <p:pic>
        <p:nvPicPr>
          <p:cNvPr id="16" name="Kép 15">
            <a:extLst>
              <a:ext uri="{FF2B5EF4-FFF2-40B4-BE49-F238E27FC236}">
                <a16:creationId xmlns:a16="http://schemas.microsoft.com/office/drawing/2014/main" id="{AF1D43A0-CDB8-849C-23CD-441A02037A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671" r="30165"/>
          <a:stretch/>
        </p:blipFill>
        <p:spPr>
          <a:xfrm>
            <a:off x="9365756" y="5318831"/>
            <a:ext cx="1275750" cy="1363837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CA9B0CCD-4FFF-4D9A-EA83-8E15BE87F5E5}"/>
              </a:ext>
            </a:extLst>
          </p:cNvPr>
          <p:cNvSpPr txBox="1"/>
          <p:nvPr/>
        </p:nvSpPr>
        <p:spPr>
          <a:xfrm>
            <a:off x="3696258" y="1351023"/>
            <a:ext cx="72987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Üvegszilánk-tenger</a:t>
            </a:r>
            <a:endParaRPr lang="hu-HU" sz="4800" u="sng" dirty="0">
              <a:solidFill>
                <a:schemeClr val="bg1"/>
              </a:solidFill>
              <a:latin typeface="Dreaming Outloud Script Pro" panose="03050502040304050704" pitchFamily="66" charset="0"/>
              <a:cs typeface="Dreaming Outloud Script Pro" panose="03050502040304050704" pitchFamily="66" charset="0"/>
            </a:endParaRP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1DA58938-2086-E16A-1212-09F550C7B867}"/>
              </a:ext>
            </a:extLst>
          </p:cNvPr>
          <p:cNvSpPr/>
          <p:nvPr/>
        </p:nvSpPr>
        <p:spPr>
          <a:xfrm>
            <a:off x="6374132" y="5240573"/>
            <a:ext cx="1399315" cy="122191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Vad </a:t>
            </a:r>
            <a:r>
              <a:rPr lang="hu-HU" dirty="0" err="1"/>
              <a:t>fruttik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91528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22" grpId="0"/>
      <p:bldP spid="24" grpId="0" animBg="1"/>
      <p:bldP spid="4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abadkézi sokszög: alakzat 4">
            <a:extLst>
              <a:ext uri="{FF2B5EF4-FFF2-40B4-BE49-F238E27FC236}">
                <a16:creationId xmlns:a16="http://schemas.microsoft.com/office/drawing/2014/main" id="{580C1247-44F8-226D-8AF9-2727022AEF46}"/>
              </a:ext>
            </a:extLst>
          </p:cNvPr>
          <p:cNvSpPr/>
          <p:nvPr/>
        </p:nvSpPr>
        <p:spPr>
          <a:xfrm>
            <a:off x="4286146" y="449797"/>
            <a:ext cx="87096" cy="3583020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Szabadkézi sokszög: alakzat 5">
            <a:extLst>
              <a:ext uri="{FF2B5EF4-FFF2-40B4-BE49-F238E27FC236}">
                <a16:creationId xmlns:a16="http://schemas.microsoft.com/office/drawing/2014/main" id="{E5B9EBE1-B11D-8D07-090A-8646BD1DA558}"/>
              </a:ext>
            </a:extLst>
          </p:cNvPr>
          <p:cNvSpPr/>
          <p:nvPr/>
        </p:nvSpPr>
        <p:spPr>
          <a:xfrm rot="5400000" flipH="1">
            <a:off x="6244589" y="-3911444"/>
            <a:ext cx="45719" cy="10012683"/>
          </a:xfrm>
          <a:custGeom>
            <a:avLst/>
            <a:gdLst>
              <a:gd name="connsiteX0" fmla="*/ 97372 w 245962"/>
              <a:gd name="connsiteY0" fmla="*/ 0 h 5966460"/>
              <a:gd name="connsiteX1" fmla="*/ 131662 w 245962"/>
              <a:gd name="connsiteY1" fmla="*/ 400050 h 5966460"/>
              <a:gd name="connsiteX2" fmla="*/ 245962 w 245962"/>
              <a:gd name="connsiteY2" fmla="*/ 1474470 h 5966460"/>
              <a:gd name="connsiteX3" fmla="*/ 234532 w 245962"/>
              <a:gd name="connsiteY3" fmla="*/ 1805940 h 5966460"/>
              <a:gd name="connsiteX4" fmla="*/ 120232 w 245962"/>
              <a:gd name="connsiteY4" fmla="*/ 2388870 h 5966460"/>
              <a:gd name="connsiteX5" fmla="*/ 28792 w 245962"/>
              <a:gd name="connsiteY5" fmla="*/ 2903220 h 5966460"/>
              <a:gd name="connsiteX6" fmla="*/ 17362 w 245962"/>
              <a:gd name="connsiteY6" fmla="*/ 4000500 h 5966460"/>
              <a:gd name="connsiteX7" fmla="*/ 74512 w 245962"/>
              <a:gd name="connsiteY7" fmla="*/ 4652010 h 5966460"/>
              <a:gd name="connsiteX8" fmla="*/ 85942 w 245962"/>
              <a:gd name="connsiteY8" fmla="*/ 4789170 h 5966460"/>
              <a:gd name="connsiteX9" fmla="*/ 74512 w 245962"/>
              <a:gd name="connsiteY9" fmla="*/ 5177790 h 5966460"/>
              <a:gd name="connsiteX10" fmla="*/ 51652 w 245962"/>
              <a:gd name="connsiteY10" fmla="*/ 5246370 h 5966460"/>
              <a:gd name="connsiteX11" fmla="*/ 28792 w 245962"/>
              <a:gd name="connsiteY11" fmla="*/ 5566410 h 5966460"/>
              <a:gd name="connsiteX12" fmla="*/ 17362 w 245962"/>
              <a:gd name="connsiteY12" fmla="*/ 5680710 h 5966460"/>
              <a:gd name="connsiteX13" fmla="*/ 5932 w 245962"/>
              <a:gd name="connsiteY13" fmla="*/ 5966460 h 596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962" h="5966460">
                <a:moveTo>
                  <a:pt x="97372" y="0"/>
                </a:moveTo>
                <a:cubicBezTo>
                  <a:pt x="108802" y="133350"/>
                  <a:pt x="117651" y="266946"/>
                  <a:pt x="131662" y="400050"/>
                </a:cubicBezTo>
                <a:cubicBezTo>
                  <a:pt x="274899" y="1760798"/>
                  <a:pt x="164233" y="548204"/>
                  <a:pt x="245962" y="1474470"/>
                </a:cubicBezTo>
                <a:cubicBezTo>
                  <a:pt x="242152" y="1584960"/>
                  <a:pt x="249592" y="1696415"/>
                  <a:pt x="234532" y="1805940"/>
                </a:cubicBezTo>
                <a:cubicBezTo>
                  <a:pt x="207559" y="2002104"/>
                  <a:pt x="156723" y="2194251"/>
                  <a:pt x="120232" y="2388870"/>
                </a:cubicBezTo>
                <a:cubicBezTo>
                  <a:pt x="88140" y="2560026"/>
                  <a:pt x="59272" y="2731770"/>
                  <a:pt x="28792" y="2903220"/>
                </a:cubicBezTo>
                <a:cubicBezTo>
                  <a:pt x="-1182" y="3382810"/>
                  <a:pt x="-12142" y="3405493"/>
                  <a:pt x="17362" y="4000500"/>
                </a:cubicBezTo>
                <a:cubicBezTo>
                  <a:pt x="28159" y="4218236"/>
                  <a:pt x="55626" y="4434826"/>
                  <a:pt x="74512" y="4652010"/>
                </a:cubicBezTo>
                <a:cubicBezTo>
                  <a:pt x="78486" y="4697716"/>
                  <a:pt x="85942" y="4789170"/>
                  <a:pt x="85942" y="4789170"/>
                </a:cubicBezTo>
                <a:cubicBezTo>
                  <a:pt x="82132" y="4918710"/>
                  <a:pt x="84204" y="5048557"/>
                  <a:pt x="74512" y="5177790"/>
                </a:cubicBezTo>
                <a:cubicBezTo>
                  <a:pt x="72710" y="5201819"/>
                  <a:pt x="54467" y="5222438"/>
                  <a:pt x="51652" y="5246370"/>
                </a:cubicBezTo>
                <a:cubicBezTo>
                  <a:pt x="39156" y="5352589"/>
                  <a:pt x="37209" y="5459790"/>
                  <a:pt x="28792" y="5566410"/>
                </a:cubicBezTo>
                <a:cubicBezTo>
                  <a:pt x="25778" y="5604581"/>
                  <a:pt x="20299" y="5642533"/>
                  <a:pt x="17362" y="5680710"/>
                </a:cubicBezTo>
                <a:cubicBezTo>
                  <a:pt x="3793" y="5857106"/>
                  <a:pt x="5932" y="5825364"/>
                  <a:pt x="5932" y="5966460"/>
                </a:cubicBezTo>
              </a:path>
            </a:pathLst>
          </a:cu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9B0D7E18-FF09-4651-0AB8-758C70B09DEF}"/>
              </a:ext>
            </a:extLst>
          </p:cNvPr>
          <p:cNvSpPr txBox="1"/>
          <p:nvPr/>
        </p:nvSpPr>
        <p:spPr>
          <a:xfrm>
            <a:off x="1401121" y="286760"/>
            <a:ext cx="274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konkrét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9FB105B8-9CC6-A2A2-B4C8-ABA709DD2883}"/>
              </a:ext>
            </a:extLst>
          </p:cNvPr>
          <p:cNvSpPr txBox="1"/>
          <p:nvPr/>
        </p:nvSpPr>
        <p:spPr>
          <a:xfrm>
            <a:off x="6859899" y="229348"/>
            <a:ext cx="3173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4">
                    <a:lumMod val="60000"/>
                    <a:lumOff val="4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képi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2E5C5FBA-5F9E-BFA6-1FC3-9DFC7206F91C}"/>
              </a:ext>
            </a:extLst>
          </p:cNvPr>
          <p:cNvSpPr txBox="1"/>
          <p:nvPr/>
        </p:nvSpPr>
        <p:spPr>
          <a:xfrm>
            <a:off x="1867359" y="2598003"/>
            <a:ext cx="2535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Az élet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23D2B925-79BB-B1B9-CFBC-A402ECB7BE58}"/>
              </a:ext>
            </a:extLst>
          </p:cNvPr>
          <p:cNvSpPr txBox="1"/>
          <p:nvPr/>
        </p:nvSpPr>
        <p:spPr>
          <a:xfrm>
            <a:off x="1616382" y="1893476"/>
            <a:ext cx="2535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Szívem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8E224EB6-7761-CBA3-C78C-DC05F2753160}"/>
              </a:ext>
            </a:extLst>
          </p:cNvPr>
          <p:cNvSpPr txBox="1"/>
          <p:nvPr/>
        </p:nvSpPr>
        <p:spPr>
          <a:xfrm>
            <a:off x="1185855" y="1268473"/>
            <a:ext cx="31737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A bánat?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31752662-8E76-E730-E107-738392EC0943}"/>
              </a:ext>
            </a:extLst>
          </p:cNvPr>
          <p:cNvSpPr txBox="1"/>
          <p:nvPr/>
        </p:nvSpPr>
        <p:spPr>
          <a:xfrm>
            <a:off x="4611023" y="1219146"/>
            <a:ext cx="5534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Egy nagy </a:t>
            </a:r>
            <a:r>
              <a:rPr lang="hu-HU" sz="4000" dirty="0" err="1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oceán</a:t>
            </a:r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.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6C6DFCC9-4DCD-198C-F51C-F94703E7562C}"/>
              </a:ext>
            </a:extLst>
          </p:cNvPr>
          <p:cNvSpPr txBox="1"/>
          <p:nvPr/>
        </p:nvSpPr>
        <p:spPr>
          <a:xfrm>
            <a:off x="4535307" y="1903035"/>
            <a:ext cx="75252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egy</a:t>
            </a:r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 </a:t>
            </a:r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nagy harangvirág</a:t>
            </a:r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…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E9D8A18D-148A-6102-7C0F-A20AC782C6B3}"/>
              </a:ext>
            </a:extLst>
          </p:cNvPr>
          <p:cNvSpPr txBox="1"/>
          <p:nvPr/>
        </p:nvSpPr>
        <p:spPr>
          <a:xfrm>
            <a:off x="4502899" y="2591161"/>
            <a:ext cx="5169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nem</a:t>
            </a:r>
            <a:r>
              <a:rPr lang="hu-HU" sz="48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 </a:t>
            </a:r>
            <a:r>
              <a:rPr lang="hu-HU" sz="4000" dirty="0">
                <a:solidFill>
                  <a:schemeClr val="bg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habostorta.</a:t>
            </a:r>
          </a:p>
        </p:txBody>
      </p:sp>
      <p:sp>
        <p:nvSpPr>
          <p:cNvPr id="17" name="Ellipszis 16">
            <a:extLst>
              <a:ext uri="{FF2B5EF4-FFF2-40B4-BE49-F238E27FC236}">
                <a16:creationId xmlns:a16="http://schemas.microsoft.com/office/drawing/2014/main" id="{911D8C39-22F6-6637-88E2-97B0C42D9E81}"/>
              </a:ext>
            </a:extLst>
          </p:cNvPr>
          <p:cNvSpPr/>
          <p:nvPr/>
        </p:nvSpPr>
        <p:spPr>
          <a:xfrm>
            <a:off x="6821707" y="1232766"/>
            <a:ext cx="1965960" cy="686186"/>
          </a:xfrm>
          <a:prstGeom prst="ellipse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9" name="Ellipszis 18">
            <a:extLst>
              <a:ext uri="{FF2B5EF4-FFF2-40B4-BE49-F238E27FC236}">
                <a16:creationId xmlns:a16="http://schemas.microsoft.com/office/drawing/2014/main" id="{45E2FC29-3611-0997-557B-F78643F64922}"/>
              </a:ext>
            </a:extLst>
          </p:cNvPr>
          <p:cNvSpPr/>
          <p:nvPr/>
        </p:nvSpPr>
        <p:spPr>
          <a:xfrm>
            <a:off x="6821707" y="1951401"/>
            <a:ext cx="3323342" cy="785278"/>
          </a:xfrm>
          <a:prstGeom prst="ellipse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20" name="Ellipszis 19">
            <a:extLst>
              <a:ext uri="{FF2B5EF4-FFF2-40B4-BE49-F238E27FC236}">
                <a16:creationId xmlns:a16="http://schemas.microsoft.com/office/drawing/2014/main" id="{AA1B5966-F22E-6961-0ADA-2BC2D04F5219}"/>
              </a:ext>
            </a:extLst>
          </p:cNvPr>
          <p:cNvSpPr/>
          <p:nvPr/>
        </p:nvSpPr>
        <p:spPr>
          <a:xfrm>
            <a:off x="5726430" y="2601442"/>
            <a:ext cx="2949748" cy="785278"/>
          </a:xfrm>
          <a:prstGeom prst="ellipse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E9F68528-42D4-EA9A-C39C-6067945729F5}"/>
              </a:ext>
            </a:extLst>
          </p:cNvPr>
          <p:cNvSpPr txBox="1"/>
          <p:nvPr/>
        </p:nvSpPr>
        <p:spPr>
          <a:xfrm>
            <a:off x="4163347" y="5147451"/>
            <a:ext cx="55087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accent5">
                    <a:lumMod val="40000"/>
                    <a:lumOff val="60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FŐNÉVI METAFORA</a:t>
            </a:r>
          </a:p>
        </p:txBody>
      </p:sp>
      <p:sp>
        <p:nvSpPr>
          <p:cNvPr id="24" name="Szabadkézi sokszög: alakzat 23">
            <a:extLst>
              <a:ext uri="{FF2B5EF4-FFF2-40B4-BE49-F238E27FC236}">
                <a16:creationId xmlns:a16="http://schemas.microsoft.com/office/drawing/2014/main" id="{6BDBEE22-C3C6-45C9-0BF4-758656FCE79B}"/>
              </a:ext>
            </a:extLst>
          </p:cNvPr>
          <p:cNvSpPr/>
          <p:nvPr/>
        </p:nvSpPr>
        <p:spPr>
          <a:xfrm>
            <a:off x="3878944" y="5098037"/>
            <a:ext cx="5659751" cy="982980"/>
          </a:xfrm>
          <a:custGeom>
            <a:avLst/>
            <a:gdLst>
              <a:gd name="connsiteX0" fmla="*/ 78626 w 1747406"/>
              <a:gd name="connsiteY0" fmla="*/ 530250 h 599054"/>
              <a:gd name="connsiteX1" fmla="*/ 135776 w 1747406"/>
              <a:gd name="connsiteY1" fmla="*/ 518820 h 599054"/>
              <a:gd name="connsiteX2" fmla="*/ 444386 w 1747406"/>
              <a:gd name="connsiteY2" fmla="*/ 541680 h 599054"/>
              <a:gd name="connsiteX3" fmla="*/ 570116 w 1747406"/>
              <a:gd name="connsiteY3" fmla="*/ 564540 h 599054"/>
              <a:gd name="connsiteX4" fmla="*/ 741566 w 1747406"/>
              <a:gd name="connsiteY4" fmla="*/ 575970 h 599054"/>
              <a:gd name="connsiteX5" fmla="*/ 947306 w 1747406"/>
              <a:gd name="connsiteY5" fmla="*/ 598830 h 599054"/>
              <a:gd name="connsiteX6" fmla="*/ 1747406 w 1747406"/>
              <a:gd name="connsiteY6" fmla="*/ 587400 h 599054"/>
              <a:gd name="connsiteX7" fmla="*/ 1735976 w 1747406"/>
              <a:gd name="connsiteY7" fmla="*/ 415950 h 599054"/>
              <a:gd name="connsiteX8" fmla="*/ 1724546 w 1747406"/>
              <a:gd name="connsiteY8" fmla="*/ 313080 h 599054"/>
              <a:gd name="connsiteX9" fmla="*/ 1713116 w 1747406"/>
              <a:gd name="connsiteY9" fmla="*/ 84480 h 599054"/>
              <a:gd name="connsiteX10" fmla="*/ 1233056 w 1747406"/>
              <a:gd name="connsiteY10" fmla="*/ 73050 h 599054"/>
              <a:gd name="connsiteX11" fmla="*/ 947306 w 1747406"/>
              <a:gd name="connsiteY11" fmla="*/ 50190 h 599054"/>
              <a:gd name="connsiteX12" fmla="*/ 833006 w 1747406"/>
              <a:gd name="connsiteY12" fmla="*/ 38760 h 599054"/>
              <a:gd name="connsiteX13" fmla="*/ 661556 w 1747406"/>
              <a:gd name="connsiteY13" fmla="*/ 27330 h 599054"/>
              <a:gd name="connsiteX14" fmla="*/ 32906 w 1747406"/>
              <a:gd name="connsiteY14" fmla="*/ 38760 h 599054"/>
              <a:gd name="connsiteX15" fmla="*/ 44336 w 1747406"/>
              <a:gd name="connsiteY15" fmla="*/ 290220 h 599054"/>
              <a:gd name="connsiteX16" fmla="*/ 55766 w 1747406"/>
              <a:gd name="connsiteY16" fmla="*/ 324510 h 599054"/>
              <a:gd name="connsiteX17" fmla="*/ 78626 w 1747406"/>
              <a:gd name="connsiteY17" fmla="*/ 530250 h 599054"/>
              <a:gd name="connsiteX0" fmla="*/ 17000 w 1747406"/>
              <a:gd name="connsiteY0" fmla="*/ 548350 h 599054"/>
              <a:gd name="connsiteX1" fmla="*/ 135776 w 1747406"/>
              <a:gd name="connsiteY1" fmla="*/ 518820 h 599054"/>
              <a:gd name="connsiteX2" fmla="*/ 444386 w 1747406"/>
              <a:gd name="connsiteY2" fmla="*/ 541680 h 599054"/>
              <a:gd name="connsiteX3" fmla="*/ 570116 w 1747406"/>
              <a:gd name="connsiteY3" fmla="*/ 564540 h 599054"/>
              <a:gd name="connsiteX4" fmla="*/ 741566 w 1747406"/>
              <a:gd name="connsiteY4" fmla="*/ 575970 h 599054"/>
              <a:gd name="connsiteX5" fmla="*/ 947306 w 1747406"/>
              <a:gd name="connsiteY5" fmla="*/ 598830 h 599054"/>
              <a:gd name="connsiteX6" fmla="*/ 1747406 w 1747406"/>
              <a:gd name="connsiteY6" fmla="*/ 587400 h 599054"/>
              <a:gd name="connsiteX7" fmla="*/ 1735976 w 1747406"/>
              <a:gd name="connsiteY7" fmla="*/ 415950 h 599054"/>
              <a:gd name="connsiteX8" fmla="*/ 1724546 w 1747406"/>
              <a:gd name="connsiteY8" fmla="*/ 313080 h 599054"/>
              <a:gd name="connsiteX9" fmla="*/ 1713116 w 1747406"/>
              <a:gd name="connsiteY9" fmla="*/ 84480 h 599054"/>
              <a:gd name="connsiteX10" fmla="*/ 1233056 w 1747406"/>
              <a:gd name="connsiteY10" fmla="*/ 73050 h 599054"/>
              <a:gd name="connsiteX11" fmla="*/ 947306 w 1747406"/>
              <a:gd name="connsiteY11" fmla="*/ 50190 h 599054"/>
              <a:gd name="connsiteX12" fmla="*/ 833006 w 1747406"/>
              <a:gd name="connsiteY12" fmla="*/ 38760 h 599054"/>
              <a:gd name="connsiteX13" fmla="*/ 661556 w 1747406"/>
              <a:gd name="connsiteY13" fmla="*/ 27330 h 599054"/>
              <a:gd name="connsiteX14" fmla="*/ 32906 w 1747406"/>
              <a:gd name="connsiteY14" fmla="*/ 38760 h 599054"/>
              <a:gd name="connsiteX15" fmla="*/ 44336 w 1747406"/>
              <a:gd name="connsiteY15" fmla="*/ 290220 h 599054"/>
              <a:gd name="connsiteX16" fmla="*/ 55766 w 1747406"/>
              <a:gd name="connsiteY16" fmla="*/ 324510 h 599054"/>
              <a:gd name="connsiteX17" fmla="*/ 17000 w 1747406"/>
              <a:gd name="connsiteY17" fmla="*/ 548350 h 599054"/>
              <a:gd name="connsiteX0" fmla="*/ 17000 w 1747406"/>
              <a:gd name="connsiteY0" fmla="*/ 548350 h 599054"/>
              <a:gd name="connsiteX1" fmla="*/ 135776 w 1747406"/>
              <a:gd name="connsiteY1" fmla="*/ 518820 h 599054"/>
              <a:gd name="connsiteX2" fmla="*/ 444386 w 1747406"/>
              <a:gd name="connsiteY2" fmla="*/ 541680 h 599054"/>
              <a:gd name="connsiteX3" fmla="*/ 570116 w 1747406"/>
              <a:gd name="connsiteY3" fmla="*/ 564540 h 599054"/>
              <a:gd name="connsiteX4" fmla="*/ 741566 w 1747406"/>
              <a:gd name="connsiteY4" fmla="*/ 575970 h 599054"/>
              <a:gd name="connsiteX5" fmla="*/ 947306 w 1747406"/>
              <a:gd name="connsiteY5" fmla="*/ 598830 h 599054"/>
              <a:gd name="connsiteX6" fmla="*/ 1747406 w 1747406"/>
              <a:gd name="connsiteY6" fmla="*/ 587400 h 599054"/>
              <a:gd name="connsiteX7" fmla="*/ 1735976 w 1747406"/>
              <a:gd name="connsiteY7" fmla="*/ 415950 h 599054"/>
              <a:gd name="connsiteX8" fmla="*/ 1724546 w 1747406"/>
              <a:gd name="connsiteY8" fmla="*/ 313080 h 599054"/>
              <a:gd name="connsiteX9" fmla="*/ 1713116 w 1747406"/>
              <a:gd name="connsiteY9" fmla="*/ 84480 h 599054"/>
              <a:gd name="connsiteX10" fmla="*/ 1233056 w 1747406"/>
              <a:gd name="connsiteY10" fmla="*/ 73050 h 599054"/>
              <a:gd name="connsiteX11" fmla="*/ 947306 w 1747406"/>
              <a:gd name="connsiteY11" fmla="*/ 50190 h 599054"/>
              <a:gd name="connsiteX12" fmla="*/ 833006 w 1747406"/>
              <a:gd name="connsiteY12" fmla="*/ 38760 h 599054"/>
              <a:gd name="connsiteX13" fmla="*/ 661556 w 1747406"/>
              <a:gd name="connsiteY13" fmla="*/ 27330 h 599054"/>
              <a:gd name="connsiteX14" fmla="*/ 32906 w 1747406"/>
              <a:gd name="connsiteY14" fmla="*/ 38760 h 599054"/>
              <a:gd name="connsiteX15" fmla="*/ 44336 w 1747406"/>
              <a:gd name="connsiteY15" fmla="*/ 290220 h 599054"/>
              <a:gd name="connsiteX16" fmla="*/ 6465 w 1747406"/>
              <a:gd name="connsiteY16" fmla="*/ 324510 h 599054"/>
              <a:gd name="connsiteX17" fmla="*/ 17000 w 1747406"/>
              <a:gd name="connsiteY17" fmla="*/ 548350 h 599054"/>
              <a:gd name="connsiteX0" fmla="*/ 42130 w 1772536"/>
              <a:gd name="connsiteY0" fmla="*/ 533778 h 584482"/>
              <a:gd name="connsiteX1" fmla="*/ 160906 w 1772536"/>
              <a:gd name="connsiteY1" fmla="*/ 504248 h 584482"/>
              <a:gd name="connsiteX2" fmla="*/ 469516 w 1772536"/>
              <a:gd name="connsiteY2" fmla="*/ 527108 h 584482"/>
              <a:gd name="connsiteX3" fmla="*/ 595246 w 1772536"/>
              <a:gd name="connsiteY3" fmla="*/ 549968 h 584482"/>
              <a:gd name="connsiteX4" fmla="*/ 766696 w 1772536"/>
              <a:gd name="connsiteY4" fmla="*/ 561398 h 584482"/>
              <a:gd name="connsiteX5" fmla="*/ 972436 w 1772536"/>
              <a:gd name="connsiteY5" fmla="*/ 584258 h 584482"/>
              <a:gd name="connsiteX6" fmla="*/ 1772536 w 1772536"/>
              <a:gd name="connsiteY6" fmla="*/ 572828 h 584482"/>
              <a:gd name="connsiteX7" fmla="*/ 1761106 w 1772536"/>
              <a:gd name="connsiteY7" fmla="*/ 401378 h 584482"/>
              <a:gd name="connsiteX8" fmla="*/ 1749676 w 1772536"/>
              <a:gd name="connsiteY8" fmla="*/ 298508 h 584482"/>
              <a:gd name="connsiteX9" fmla="*/ 1738246 w 1772536"/>
              <a:gd name="connsiteY9" fmla="*/ 69908 h 584482"/>
              <a:gd name="connsiteX10" fmla="*/ 1258186 w 1772536"/>
              <a:gd name="connsiteY10" fmla="*/ 58478 h 584482"/>
              <a:gd name="connsiteX11" fmla="*/ 972436 w 1772536"/>
              <a:gd name="connsiteY11" fmla="*/ 35618 h 584482"/>
              <a:gd name="connsiteX12" fmla="*/ 858136 w 1772536"/>
              <a:gd name="connsiteY12" fmla="*/ 24188 h 584482"/>
              <a:gd name="connsiteX13" fmla="*/ 686686 w 1772536"/>
              <a:gd name="connsiteY13" fmla="*/ 12758 h 584482"/>
              <a:gd name="connsiteX14" fmla="*/ 58036 w 1772536"/>
              <a:gd name="connsiteY14" fmla="*/ 24188 h 584482"/>
              <a:gd name="connsiteX15" fmla="*/ 32491 w 1772536"/>
              <a:gd name="connsiteY15" fmla="*/ 307322 h 584482"/>
              <a:gd name="connsiteX16" fmla="*/ 31595 w 1772536"/>
              <a:gd name="connsiteY16" fmla="*/ 309938 h 584482"/>
              <a:gd name="connsiteX17" fmla="*/ 42130 w 1772536"/>
              <a:gd name="connsiteY17" fmla="*/ 533778 h 584482"/>
              <a:gd name="connsiteX0" fmla="*/ 42130 w 1782423"/>
              <a:gd name="connsiteY0" fmla="*/ 533778 h 584482"/>
              <a:gd name="connsiteX1" fmla="*/ 160906 w 1782423"/>
              <a:gd name="connsiteY1" fmla="*/ 504248 h 584482"/>
              <a:gd name="connsiteX2" fmla="*/ 469516 w 1782423"/>
              <a:gd name="connsiteY2" fmla="*/ 527108 h 584482"/>
              <a:gd name="connsiteX3" fmla="*/ 595246 w 1782423"/>
              <a:gd name="connsiteY3" fmla="*/ 549968 h 584482"/>
              <a:gd name="connsiteX4" fmla="*/ 766696 w 1782423"/>
              <a:gd name="connsiteY4" fmla="*/ 561398 h 584482"/>
              <a:gd name="connsiteX5" fmla="*/ 972436 w 1782423"/>
              <a:gd name="connsiteY5" fmla="*/ 584258 h 584482"/>
              <a:gd name="connsiteX6" fmla="*/ 1772536 w 1782423"/>
              <a:gd name="connsiteY6" fmla="*/ 572828 h 584482"/>
              <a:gd name="connsiteX7" fmla="*/ 1761106 w 1782423"/>
              <a:gd name="connsiteY7" fmla="*/ 401378 h 584482"/>
              <a:gd name="connsiteX8" fmla="*/ 1764466 w 1782423"/>
              <a:gd name="connsiteY8" fmla="*/ 303033 h 584482"/>
              <a:gd name="connsiteX9" fmla="*/ 1738246 w 1782423"/>
              <a:gd name="connsiteY9" fmla="*/ 69908 h 584482"/>
              <a:gd name="connsiteX10" fmla="*/ 1258186 w 1782423"/>
              <a:gd name="connsiteY10" fmla="*/ 58478 h 584482"/>
              <a:gd name="connsiteX11" fmla="*/ 972436 w 1782423"/>
              <a:gd name="connsiteY11" fmla="*/ 35618 h 584482"/>
              <a:gd name="connsiteX12" fmla="*/ 858136 w 1782423"/>
              <a:gd name="connsiteY12" fmla="*/ 24188 h 584482"/>
              <a:gd name="connsiteX13" fmla="*/ 686686 w 1782423"/>
              <a:gd name="connsiteY13" fmla="*/ 12758 h 584482"/>
              <a:gd name="connsiteX14" fmla="*/ 58036 w 1782423"/>
              <a:gd name="connsiteY14" fmla="*/ 24188 h 584482"/>
              <a:gd name="connsiteX15" fmla="*/ 32491 w 1782423"/>
              <a:gd name="connsiteY15" fmla="*/ 307322 h 584482"/>
              <a:gd name="connsiteX16" fmla="*/ 31595 w 1782423"/>
              <a:gd name="connsiteY16" fmla="*/ 309938 h 584482"/>
              <a:gd name="connsiteX17" fmla="*/ 42130 w 1782423"/>
              <a:gd name="connsiteY17" fmla="*/ 533778 h 584482"/>
              <a:gd name="connsiteX0" fmla="*/ 42130 w 1789793"/>
              <a:gd name="connsiteY0" fmla="*/ 533778 h 584482"/>
              <a:gd name="connsiteX1" fmla="*/ 160906 w 1789793"/>
              <a:gd name="connsiteY1" fmla="*/ 504248 h 584482"/>
              <a:gd name="connsiteX2" fmla="*/ 469516 w 1789793"/>
              <a:gd name="connsiteY2" fmla="*/ 527108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42130 w 1789793"/>
              <a:gd name="connsiteY0" fmla="*/ 533778 h 584482"/>
              <a:gd name="connsiteX1" fmla="*/ 165836 w 1789793"/>
              <a:gd name="connsiteY1" fmla="*/ 531397 h 584482"/>
              <a:gd name="connsiteX2" fmla="*/ 469516 w 1789793"/>
              <a:gd name="connsiteY2" fmla="*/ 527108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42130 w 1789793"/>
              <a:gd name="connsiteY0" fmla="*/ 533778 h 584482"/>
              <a:gd name="connsiteX1" fmla="*/ 165836 w 1789793"/>
              <a:gd name="connsiteY1" fmla="*/ 531397 h 584482"/>
              <a:gd name="connsiteX2" fmla="*/ 469516 w 1789793"/>
              <a:gd name="connsiteY2" fmla="*/ 549732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42130 w 1789793"/>
              <a:gd name="connsiteY0" fmla="*/ 533778 h 584482"/>
              <a:gd name="connsiteX1" fmla="*/ 165836 w 1789793"/>
              <a:gd name="connsiteY1" fmla="*/ 531397 h 584482"/>
              <a:gd name="connsiteX2" fmla="*/ 469516 w 1789793"/>
              <a:gd name="connsiteY2" fmla="*/ 549732 h 584482"/>
              <a:gd name="connsiteX3" fmla="*/ 595246 w 1789793"/>
              <a:gd name="connsiteY3" fmla="*/ 549968 h 584482"/>
              <a:gd name="connsiteX4" fmla="*/ 766696 w 1789793"/>
              <a:gd name="connsiteY4" fmla="*/ 561398 h 584482"/>
              <a:gd name="connsiteX5" fmla="*/ 972436 w 1789793"/>
              <a:gd name="connsiteY5" fmla="*/ 584258 h 584482"/>
              <a:gd name="connsiteX6" fmla="*/ 1772536 w 1789793"/>
              <a:gd name="connsiteY6" fmla="*/ 572828 h 584482"/>
              <a:gd name="connsiteX7" fmla="*/ 1761106 w 1789793"/>
              <a:gd name="connsiteY7" fmla="*/ 401378 h 584482"/>
              <a:gd name="connsiteX8" fmla="*/ 1764466 w 1789793"/>
              <a:gd name="connsiteY8" fmla="*/ 303033 h 584482"/>
              <a:gd name="connsiteX9" fmla="*/ 1748106 w 1789793"/>
              <a:gd name="connsiteY9" fmla="*/ 42759 h 584482"/>
              <a:gd name="connsiteX10" fmla="*/ 1258186 w 1789793"/>
              <a:gd name="connsiteY10" fmla="*/ 58478 h 584482"/>
              <a:gd name="connsiteX11" fmla="*/ 972436 w 1789793"/>
              <a:gd name="connsiteY11" fmla="*/ 35618 h 584482"/>
              <a:gd name="connsiteX12" fmla="*/ 858136 w 1789793"/>
              <a:gd name="connsiteY12" fmla="*/ 24188 h 584482"/>
              <a:gd name="connsiteX13" fmla="*/ 686686 w 1789793"/>
              <a:gd name="connsiteY13" fmla="*/ 12758 h 584482"/>
              <a:gd name="connsiteX14" fmla="*/ 58036 w 1789793"/>
              <a:gd name="connsiteY14" fmla="*/ 24188 h 584482"/>
              <a:gd name="connsiteX15" fmla="*/ 32491 w 1789793"/>
              <a:gd name="connsiteY15" fmla="*/ 307322 h 584482"/>
              <a:gd name="connsiteX16" fmla="*/ 31595 w 1789793"/>
              <a:gd name="connsiteY16" fmla="*/ 309938 h 584482"/>
              <a:gd name="connsiteX17" fmla="*/ 42130 w 1789793"/>
              <a:gd name="connsiteY17" fmla="*/ 533778 h 584482"/>
              <a:gd name="connsiteX0" fmla="*/ 38131 w 1785794"/>
              <a:gd name="connsiteY0" fmla="*/ 545710 h 596414"/>
              <a:gd name="connsiteX1" fmla="*/ 161837 w 1785794"/>
              <a:gd name="connsiteY1" fmla="*/ 543329 h 596414"/>
              <a:gd name="connsiteX2" fmla="*/ 465517 w 1785794"/>
              <a:gd name="connsiteY2" fmla="*/ 561664 h 596414"/>
              <a:gd name="connsiteX3" fmla="*/ 591247 w 1785794"/>
              <a:gd name="connsiteY3" fmla="*/ 561900 h 596414"/>
              <a:gd name="connsiteX4" fmla="*/ 762697 w 1785794"/>
              <a:gd name="connsiteY4" fmla="*/ 573330 h 596414"/>
              <a:gd name="connsiteX5" fmla="*/ 968437 w 1785794"/>
              <a:gd name="connsiteY5" fmla="*/ 596190 h 596414"/>
              <a:gd name="connsiteX6" fmla="*/ 1768537 w 1785794"/>
              <a:gd name="connsiteY6" fmla="*/ 584760 h 596414"/>
              <a:gd name="connsiteX7" fmla="*/ 1757107 w 1785794"/>
              <a:gd name="connsiteY7" fmla="*/ 413310 h 596414"/>
              <a:gd name="connsiteX8" fmla="*/ 1760467 w 1785794"/>
              <a:gd name="connsiteY8" fmla="*/ 314965 h 596414"/>
              <a:gd name="connsiteX9" fmla="*/ 1744107 w 1785794"/>
              <a:gd name="connsiteY9" fmla="*/ 54691 h 596414"/>
              <a:gd name="connsiteX10" fmla="*/ 1254187 w 1785794"/>
              <a:gd name="connsiteY10" fmla="*/ 70410 h 596414"/>
              <a:gd name="connsiteX11" fmla="*/ 968437 w 1785794"/>
              <a:gd name="connsiteY11" fmla="*/ 47550 h 596414"/>
              <a:gd name="connsiteX12" fmla="*/ 854137 w 1785794"/>
              <a:gd name="connsiteY12" fmla="*/ 36120 h 596414"/>
              <a:gd name="connsiteX13" fmla="*/ 682687 w 1785794"/>
              <a:gd name="connsiteY13" fmla="*/ 24690 h 596414"/>
              <a:gd name="connsiteX14" fmla="*/ 60467 w 1785794"/>
              <a:gd name="connsiteY14" fmla="*/ 19895 h 596414"/>
              <a:gd name="connsiteX15" fmla="*/ 28492 w 1785794"/>
              <a:gd name="connsiteY15" fmla="*/ 319254 h 596414"/>
              <a:gd name="connsiteX16" fmla="*/ 27596 w 1785794"/>
              <a:gd name="connsiteY16" fmla="*/ 321870 h 596414"/>
              <a:gd name="connsiteX17" fmla="*/ 38131 w 1785794"/>
              <a:gd name="connsiteY17" fmla="*/ 545710 h 596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85794" h="596414">
                <a:moveTo>
                  <a:pt x="38131" y="545710"/>
                </a:moveTo>
                <a:cubicBezTo>
                  <a:pt x="60504" y="582620"/>
                  <a:pt x="90606" y="540670"/>
                  <a:pt x="161837" y="543329"/>
                </a:cubicBezTo>
                <a:cubicBezTo>
                  <a:pt x="233068" y="545988"/>
                  <a:pt x="393949" y="558569"/>
                  <a:pt x="465517" y="561664"/>
                </a:cubicBezTo>
                <a:cubicBezTo>
                  <a:pt x="537085" y="564759"/>
                  <a:pt x="541717" y="559956"/>
                  <a:pt x="591247" y="561900"/>
                </a:cubicBezTo>
                <a:cubicBezTo>
                  <a:pt x="640777" y="563844"/>
                  <a:pt x="705547" y="569520"/>
                  <a:pt x="762697" y="573330"/>
                </a:cubicBezTo>
                <a:cubicBezTo>
                  <a:pt x="843606" y="600300"/>
                  <a:pt x="821660" y="596190"/>
                  <a:pt x="968437" y="596190"/>
                </a:cubicBezTo>
                <a:cubicBezTo>
                  <a:pt x="1235164" y="596190"/>
                  <a:pt x="1501837" y="588570"/>
                  <a:pt x="1768537" y="584760"/>
                </a:cubicBezTo>
                <a:cubicBezTo>
                  <a:pt x="1764727" y="527610"/>
                  <a:pt x="1758452" y="458276"/>
                  <a:pt x="1757107" y="413310"/>
                </a:cubicBezTo>
                <a:cubicBezTo>
                  <a:pt x="1755762" y="368344"/>
                  <a:pt x="1762634" y="374735"/>
                  <a:pt x="1760467" y="314965"/>
                </a:cubicBezTo>
                <a:cubicBezTo>
                  <a:pt x="1758300" y="255195"/>
                  <a:pt x="1828487" y="95450"/>
                  <a:pt x="1744107" y="54691"/>
                </a:cubicBezTo>
                <a:cubicBezTo>
                  <a:pt x="1659727" y="13932"/>
                  <a:pt x="1414207" y="74220"/>
                  <a:pt x="1254187" y="70410"/>
                </a:cubicBezTo>
                <a:cubicBezTo>
                  <a:pt x="1085904" y="46370"/>
                  <a:pt x="1252774" y="67860"/>
                  <a:pt x="968437" y="47550"/>
                </a:cubicBezTo>
                <a:cubicBezTo>
                  <a:pt x="930244" y="44822"/>
                  <a:pt x="892305" y="39173"/>
                  <a:pt x="854137" y="36120"/>
                </a:cubicBezTo>
                <a:cubicBezTo>
                  <a:pt x="797043" y="31552"/>
                  <a:pt x="739837" y="28500"/>
                  <a:pt x="682687" y="24690"/>
                </a:cubicBezTo>
                <a:cubicBezTo>
                  <a:pt x="473137" y="28500"/>
                  <a:pt x="169500" y="-29199"/>
                  <a:pt x="60467" y="19895"/>
                </a:cubicBezTo>
                <a:cubicBezTo>
                  <a:pt x="-48566" y="68989"/>
                  <a:pt x="21801" y="235615"/>
                  <a:pt x="28492" y="319254"/>
                </a:cubicBezTo>
                <a:cubicBezTo>
                  <a:pt x="29453" y="331264"/>
                  <a:pt x="27094" y="309832"/>
                  <a:pt x="27596" y="321870"/>
                </a:cubicBezTo>
                <a:cubicBezTo>
                  <a:pt x="30927" y="401811"/>
                  <a:pt x="15758" y="508800"/>
                  <a:pt x="38131" y="545710"/>
                </a:cubicBezTo>
                <a:close/>
              </a:path>
            </a:pathLst>
          </a:custGeom>
          <a:noFill/>
          <a:ln w="381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58140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 animBg="1"/>
      <p:bldP spid="22" grpId="0"/>
      <p:bldP spid="24" grpId="0" animBg="1"/>
    </p:bld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844</TotalTime>
  <Words>174</Words>
  <Application>Microsoft Office PowerPoint</Application>
  <PresentationFormat>Szélesvásznú</PresentationFormat>
  <Paragraphs>79</Paragraphs>
  <Slides>11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Dreaming Outloud Script Pro</vt:lpstr>
      <vt:lpstr>Office-téma</vt:lpstr>
      <vt:lpstr>A hasonlat</vt:lpstr>
      <vt:lpstr>PowerPoint-bemutató</vt:lpstr>
      <vt:lpstr>PowerPoint-bemutató</vt:lpstr>
      <vt:lpstr>PowerPoint-bemutató</vt:lpstr>
      <vt:lpstr>A metafora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Terdikné Takács Szilvia Dr.</dc:creator>
  <cp:lastModifiedBy>Terdikné Takács Szilvia Dr.</cp:lastModifiedBy>
  <cp:revision>4</cp:revision>
  <dcterms:created xsi:type="dcterms:W3CDTF">2023-05-15T17:24:00Z</dcterms:created>
  <dcterms:modified xsi:type="dcterms:W3CDTF">2024-02-21T16:34:11Z</dcterms:modified>
</cp:coreProperties>
</file>