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46" r:id="rId13"/>
    <p:sldId id="349" r:id="rId14"/>
    <p:sldId id="350" r:id="rId15"/>
    <p:sldId id="351" r:id="rId16"/>
    <p:sldId id="352" r:id="rId17"/>
    <p:sldId id="347" r:id="rId18"/>
    <p:sldId id="354" r:id="rId19"/>
    <p:sldId id="355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1" r:id="rId33"/>
    <p:sldId id="290" r:id="rId34"/>
    <p:sldId id="292" r:id="rId35"/>
    <p:sldId id="293" r:id="rId36"/>
    <p:sldId id="294" r:id="rId37"/>
    <p:sldId id="295" r:id="rId38"/>
    <p:sldId id="296" r:id="rId39"/>
    <p:sldId id="298" r:id="rId40"/>
    <p:sldId id="297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11" r:id="rId50"/>
    <p:sldId id="308" r:id="rId51"/>
    <p:sldId id="309" r:id="rId52"/>
    <p:sldId id="310" r:id="rId53"/>
    <p:sldId id="312" r:id="rId54"/>
    <p:sldId id="313" r:id="rId55"/>
    <p:sldId id="314" r:id="rId56"/>
    <p:sldId id="315" r:id="rId57"/>
    <p:sldId id="316" r:id="rId58"/>
    <p:sldId id="317" r:id="rId59"/>
    <p:sldId id="319" r:id="rId60"/>
    <p:sldId id="318" r:id="rId61"/>
    <p:sldId id="320" r:id="rId6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9B7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87655E13-05DC-4B4D-B9A9-C47E117957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48EBC92-1D13-4C12-BFB1-360D21FFC8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0ECCE-92FF-48D2-8815-14E5CF58D0B5}" type="datetimeFigureOut">
              <a:rPr lang="hu-HU" smtClean="0"/>
              <a:t>2025. 09. 07.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E6CCDDF-09FF-4980-A282-4B7FC78B0A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24DB627-F7AB-4024-A7B8-1C6C674051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362EE-3C0D-49D0-A0DD-883373941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21208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34921-4308-4E8F-AF2D-EFD0AF7AC26B}" type="datetimeFigureOut">
              <a:rPr lang="hu-HU" smtClean="0"/>
              <a:t>2025. 09. 07.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D8DAB-6767-4487-BA7A-4EE57B7C39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65382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B6A213-5BEB-4136-971D-34D4F9AD8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E9E01C9-0777-4A9F-93B9-B1B7B16B1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13E0D27-074F-4B32-B489-1B8BC6E7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C9901-5672-4795-8A1D-64EA4A2EBC3D}" type="datetime1">
              <a:rPr lang="hu-HU" smtClean="0"/>
              <a:t>2025. 09. 07.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48516C-D463-433F-90B2-1282BA62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E07188-9F11-4E99-82D1-D83DD878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0926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9F7A4D-A72A-43F4-8078-1657D99A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AD07798-63E5-4B9C-B0F2-542D9E079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D788D1-BFA5-4743-9CDC-6AE7A2CA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A90A-6145-4C47-9B16-5520B745B7F2}" type="datetime1">
              <a:rPr lang="hu-HU" smtClean="0"/>
              <a:t>2025. 09. 07.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399AF78-7AFD-49AF-B316-588C68098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37C1D1-101F-46D7-86C5-4F77CD20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211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56C7593-68A6-496A-9F13-E0487BD0B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1AA937D-A35E-46CB-90B6-38141BB06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13834E9-487E-42C9-A637-56773B57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4570-4571-4A8B-9A08-B6171A7BA27B}" type="datetime1">
              <a:rPr lang="hu-HU" smtClean="0"/>
              <a:t>2025. 09. 07.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CA94B22-7575-4B4B-8E33-F9895C24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4CD4B90-1E0A-4847-A33D-93571E81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9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2544B2-2C6A-4502-86B1-F72E9B60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CDA90E-34C9-4F48-B660-B13970C1B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5FFB75-50B2-437B-BCDC-4FC9803B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645F-A089-4B58-A8B2-014FD5C3FDF3}" type="datetime1">
              <a:rPr lang="hu-HU" smtClean="0"/>
              <a:t>2025. 09. 07.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A107902-6BCD-4C12-BE1B-A04C0F32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497BC75-F5CC-4CF0-88EC-7081C5CA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38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C710DF-C920-4F4F-9AF9-41587D8E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247DFEB-45A5-40FD-ADF3-18F91EEAB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A87152-C1DB-412C-A41E-3B16BD5B3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2ACC-5AE6-4ADA-95D6-E9803740CD11}" type="datetime1">
              <a:rPr lang="hu-HU" smtClean="0"/>
              <a:t>2025. 09. 07.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82E7ED1-9223-4491-8AC7-582C75A95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BF93D02-294A-421A-A007-1DB877CA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F3F00F-86DB-4F24-8968-F3BDB11B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04424DA-116C-48D3-944C-6DB95230F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7257D3-0FEE-4136-8AC3-77BC98DC8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D46DECB-79DA-4EDF-A266-B5F66CA6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2D31-B5CB-4AE2-A1DB-53EF7416AB5A}" type="datetime1">
              <a:rPr lang="hu-HU" smtClean="0"/>
              <a:t>2025. 09. 07.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609EC14-14EF-4BBE-8637-F0D6EB782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CA3A21D-A1C0-4F5E-989F-44642DF62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870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4A2E49-E7B1-405C-A4EA-213305B9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5841F14-949A-4CA2-AAEF-8073916ED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19237A0-609B-44C1-A40E-E71E8BCCA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2622927-A0F4-4A34-A974-BC67F5543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D4F40B19-C505-4E03-83D3-F30B0E1C53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159673C-CD90-405A-B403-1F15B234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9F60-C56A-4BA4-A19E-B69349BC67CE}" type="datetime1">
              <a:rPr lang="hu-HU" smtClean="0"/>
              <a:t>2025. 09. 07.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E3C3729-4EEB-4B98-8F7E-D3359F84D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218D8B6A-A1F8-4444-B843-1D5A144A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955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D03329-5EA3-4B4B-B234-982FAD1CF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631CB9E-0BE9-4CE0-AF4E-1C6ED5E7C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5B7F0-8A45-40A0-BC90-2D4C9CE17422}" type="datetime1">
              <a:rPr lang="hu-HU" smtClean="0"/>
              <a:t>2025. 09. 07.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1CCCF1E-9305-425B-BEEC-E407A0FE8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8CDFFC9-D0AD-4EEF-9718-14689CF7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51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514ED8D-7E0D-4A6B-9AF8-502A26BF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0E458-0347-4C41-B46A-273765C782B8}" type="datetime1">
              <a:rPr lang="hu-HU" smtClean="0"/>
              <a:t>2025. 09. 07.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7A6F251-94DE-433F-8C90-E81AE81CF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F58D36D-0F9D-4E9F-9CB4-A089AF75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089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050CE7-ECD4-4918-A19A-7283E1FAE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08B669-EB6F-4285-93E2-E6C61DCDA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BFAB8A1-45A3-47ED-BB6E-826BC1E30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96ED0A5-CD39-4FDB-B6EA-F9E00277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E147-0537-4A06-9008-54C13935E1B4}" type="datetime1">
              <a:rPr lang="hu-HU" smtClean="0"/>
              <a:t>2025. 09. 07.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98CD06-6F28-4D07-ACA7-4E4C9BA2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F9C39D-180C-4545-BBA5-9D95D76D9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3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077FDF-ACE7-42AC-AF5E-1701F940D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F0C06BD-13CF-495B-B3F3-C5C33A03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3A4B3DD-8B06-4184-BF41-C0046F430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95E3936-9D7B-4DA5-95BE-F403C365E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5E91-5A8A-4EE9-9DE9-2F99C366AA5B}" type="datetime1">
              <a:rPr lang="hu-HU" smtClean="0"/>
              <a:t>2025. 09. 07.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46B1063-AC10-4F58-9CA9-5846E1A3E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CC6A02B-3CDB-407C-9B6E-32AA78C06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96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51E91EA-D259-44B6-AFE0-F8B16051A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242D85D-7AFE-4C57-9361-1D43EC91C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B2D457-50A9-4BD2-8BEC-5288CFCB1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F30B0-0AA9-4DFB-9614-00C329976119}" type="datetime1">
              <a:rPr lang="hu-HU" smtClean="0"/>
              <a:t>2025. 09. 07.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3AB2E93-F34F-441D-B315-584BC9E8C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050714-C33B-4ADC-ABC4-602EC8B42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795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C55882-AB33-484A-80C9-09FBA41F8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05003" y="381000"/>
            <a:ext cx="4263148" cy="4557713"/>
          </a:xfrm>
        </p:spPr>
        <p:txBody>
          <a:bodyPr>
            <a:noAutofit/>
          </a:bodyPr>
          <a:lstStyle/>
          <a:p>
            <a:r>
              <a:rPr lang="hu-HU" sz="15000" dirty="0">
                <a:solidFill>
                  <a:srgbClr val="0070C0"/>
                </a:solidFill>
                <a:latin typeface="Action Man Shaded" panose="00000400000000000000" pitchFamily="2" charset="0"/>
              </a:rPr>
              <a:t>60</a:t>
            </a:r>
            <a:r>
              <a:rPr lang="hu-HU" sz="15000" dirty="0">
                <a:solidFill>
                  <a:schemeClr val="accent6">
                    <a:lumMod val="50000"/>
                  </a:schemeClr>
                </a:solidFill>
                <a:latin typeface="Action Man Shaded" panose="00000400000000000000" pitchFamily="2" charset="0"/>
              </a:rPr>
              <a:t> </a:t>
            </a:r>
            <a:br>
              <a:rPr lang="hu-HU" sz="15000" dirty="0">
                <a:solidFill>
                  <a:schemeClr val="accent6">
                    <a:lumMod val="50000"/>
                  </a:schemeClr>
                </a:solidFill>
                <a:latin typeface="Action Man Shaded" panose="00000400000000000000" pitchFamily="2" charset="0"/>
              </a:rPr>
            </a:br>
            <a:r>
              <a:rPr lang="hu-HU" sz="6600" dirty="0">
                <a:solidFill>
                  <a:schemeClr val="accent6">
                    <a:lumMod val="50000"/>
                  </a:schemeClr>
                </a:solidFill>
                <a:latin typeface="Action Man Shaded" panose="00000400000000000000" pitchFamily="2" charset="0"/>
              </a:rPr>
              <a:t>kérdés a </a:t>
            </a:r>
            <a:r>
              <a:rPr lang="hu-HU" sz="6600" dirty="0">
                <a:solidFill>
                  <a:srgbClr val="C00000"/>
                </a:solidFill>
                <a:latin typeface="Action Man Shaded" panose="00000400000000000000" pitchFamily="2" charset="0"/>
              </a:rPr>
              <a:t>Bibliáról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9F9A890-ADBE-4046-B084-6F07C78DC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38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0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az első gyilkos a </a:t>
            </a:r>
            <a:br>
              <a:rPr lang="hu-HU" sz="6600" b="1" dirty="0"/>
            </a:br>
            <a:r>
              <a:rPr lang="hu-HU" sz="6600" b="1" dirty="0"/>
              <a:t>Bibliában?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9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8300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vezette ki a zsidó népet az egyiptomi fogságból?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10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2794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Kánaán?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5437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vezette oda a zsidó népet?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76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Az ószövetség kinek a szövetségét jelenti az Istennel?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3991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Az újszövetség kinek a szövetségét jelenti az Istennel?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5126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Kinek tulajdonítják az ószövetségi zsoltárokat?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5750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Kik a próféták?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4198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Nevezz meg három prófétát!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1569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Mit jelent a kánon? 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56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ószövetségi történet magyarázza meg a nyelvek kialakulását?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1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6035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19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20</a:t>
            </a:fld>
            <a:endParaRPr lang="hu-HU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8B7930F-690F-4CBD-A940-3484B44587D8}"/>
              </a:ext>
            </a:extLst>
          </p:cNvPr>
          <p:cNvSpPr txBox="1">
            <a:spLocks/>
          </p:cNvSpPr>
          <p:nvPr/>
        </p:nvSpPr>
        <p:spPr>
          <a:xfrm>
            <a:off x="1266168" y="33022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Mi az apokrif?</a:t>
            </a:r>
          </a:p>
        </p:txBody>
      </p:sp>
    </p:spTree>
    <p:extLst>
      <p:ext uri="{BB962C8B-B14F-4D97-AF65-F5344CB8AC3E}">
        <p14:creationId xmlns:p14="http://schemas.microsoft.com/office/powerpoint/2010/main" val="20295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nyelveken keletkeztek a bibliai könyvek?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20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9908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Mit jelent a Biblia szó?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21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124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vallások tartják szent könyvüknek a Bibliát?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4364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Tóra?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2079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tagadta meg Jézust háromszor?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232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804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Mit ígér meg Isten a zsidó népnek?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9161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Miről szól a Biblia első könyve?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0168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Miről szól a Biblia utolsó könyve?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396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6" y="3429000"/>
            <a:ext cx="10292254" cy="1325563"/>
          </a:xfrm>
        </p:spPr>
        <p:txBody>
          <a:bodyPr>
            <a:normAutofit/>
          </a:bodyPr>
          <a:lstStyle/>
          <a:p>
            <a:pPr algn="r"/>
            <a:r>
              <a:rPr lang="hu-HU" sz="6600" b="1" dirty="0"/>
              <a:t>Kinek tulajdonítják?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8768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vezette ki a zsidó népet az egyiptomi fogságból?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2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6938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20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Hogy hívják Jézus legközelebbi társait, tanítványait?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0217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24013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Hányan voltak ezek a tanítványok?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2788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Hol született Jézus?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64527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2496562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Hol lakott Jézus családja?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5191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703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Melyik volt Jézus első csodája?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5689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rendelte el a betlehemi gyermekgyilkosságot?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0594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7953375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ítélte halálra Jézust?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4876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Mit jelent az evangélium szó?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2267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Mit ünneplünk húsvétkor?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6096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Mit ünneplünk pünkösdkor?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021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lett zsidó létére az egyiptomi fáraó első embere?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3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841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1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zsoltár?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69854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1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passió?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94772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1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kálvária?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1564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986" y="2766218"/>
            <a:ext cx="9711558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az apokalipszis?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63805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44</a:t>
            </a:fld>
            <a:endParaRPr lang="hu-HU"/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id="{0837FDAF-D518-47C9-BE64-8318C66F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26765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000" b="1" dirty="0"/>
              <a:t>Mikor van a nagyböjti időszak? Mire emlékezünk ekkor?</a:t>
            </a:r>
          </a:p>
        </p:txBody>
      </p:sp>
    </p:spTree>
    <p:extLst>
      <p:ext uri="{BB962C8B-B14F-4D97-AF65-F5344CB8AC3E}">
        <p14:creationId xmlns:p14="http://schemas.microsoft.com/office/powerpoint/2010/main" val="1204098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044" y="2468644"/>
            <a:ext cx="9977931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Mikor van az adventi időszak, mit jelent ez a fogalom?</a:t>
            </a: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0107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919" y="3173494"/>
            <a:ext cx="9158781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bibliai történet fontos motívuma?</a:t>
            </a:r>
            <a:br>
              <a:rPr lang="hu-HU" sz="6600" b="1" dirty="0"/>
            </a:br>
            <a:r>
              <a:rPr lang="hu-HU" sz="6600" b="1" dirty="0">
                <a:solidFill>
                  <a:srgbClr val="FF0000"/>
                </a:solidFill>
              </a:rPr>
              <a:t>ÁLOMFEJTÉS</a:t>
            </a: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62186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2601994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bibliai történet fontos motívuma?</a:t>
            </a:r>
            <a:br>
              <a:rPr lang="hu-HU" sz="6600" b="1" dirty="0"/>
            </a:br>
            <a:r>
              <a:rPr lang="hu-HU" sz="6600" b="1" dirty="0">
                <a:solidFill>
                  <a:srgbClr val="FF0000"/>
                </a:solidFill>
              </a:rPr>
              <a:t>HARMINC EZÜSTPÉNZ</a:t>
            </a: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07619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099292"/>
            <a:ext cx="108374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bibliai történet fontos motívuma?</a:t>
            </a:r>
            <a:br>
              <a:rPr lang="hu-HU" sz="6600" b="1" dirty="0"/>
            </a:br>
            <a:r>
              <a:rPr lang="hu-HU" sz="6600" b="1" dirty="0">
                <a:solidFill>
                  <a:srgbClr val="FF0000"/>
                </a:solidFill>
              </a:rPr>
              <a:t>CETHAL</a:t>
            </a: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040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3099292"/>
            <a:ext cx="1017073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bibliai történet fontos motívuma?</a:t>
            </a:r>
            <a:br>
              <a:rPr lang="hu-HU" sz="6600" b="1" dirty="0"/>
            </a:br>
            <a:r>
              <a:rPr lang="hu-HU" sz="6600" b="1" dirty="0">
                <a:solidFill>
                  <a:srgbClr val="FF0000"/>
                </a:solidFill>
              </a:rPr>
              <a:t>KŐTÁBLA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682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</a:t>
            </a:r>
            <a:r>
              <a:rPr lang="hu-HU" sz="6600" b="1"/>
              <a:t>négy evangélista?</a:t>
            </a:r>
            <a:endParaRPr lang="hu-HU" sz="6600" b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4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97462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9292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Melyik az első teljes magyar bibliafordítás, és mikor keletkezett?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1704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Mikor élt Jézus?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67229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783809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 árulta el Jézust?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13038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 a műfaja Jézus allegorikus történeteinek?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80829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Kit adnak el irigységből a testvérei?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6707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 adott engedélyt Jézus kivégzésére?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85061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Melyik vallások fogadják el az Ó- és az Újszövetség tanítását?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04573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kötődik Jézus életéhez?</a:t>
            </a:r>
            <a:br>
              <a:rPr lang="hu-HU" sz="6600" b="1" dirty="0"/>
            </a:br>
            <a:r>
              <a:rPr lang="hu-HU" sz="6600" b="1" dirty="0">
                <a:solidFill>
                  <a:srgbClr val="FF0000"/>
                </a:solidFill>
              </a:rPr>
              <a:t>GOLGOTA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7603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KIK PRÓBÁLJÁK MEGMENTENI ANTIGONÉT? (KIK PRÓBÁLJÁK MEGGYŐZNI A KIRÁLYT?)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63903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értették a zsidók a „megváltó” fogalmát?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001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852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Kinek a családja élte túl a vízözönt?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5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91568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értelmezik a keresztények a megváltás fogalmát?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88294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Milyen politikai elnyomás alatt éltek a zsidók Jézus korában?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7228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két fa van az Édenkertben?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6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173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Melyiket ízleli meg az első emberpár?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7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7257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978" y="289614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 az első emberpár büntetése?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8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363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568</Words>
  <Application>Microsoft Office PowerPoint</Application>
  <PresentationFormat>Szélesvásznú</PresentationFormat>
  <Paragraphs>181</Paragraphs>
  <Slides>61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61</vt:i4>
      </vt:variant>
    </vt:vector>
  </HeadingPairs>
  <TitlesOfParts>
    <vt:vector size="66" baseType="lpstr">
      <vt:lpstr>Action Man Shaded</vt:lpstr>
      <vt:lpstr>Arial</vt:lpstr>
      <vt:lpstr>Calibri</vt:lpstr>
      <vt:lpstr>Calibri Light</vt:lpstr>
      <vt:lpstr>Office-téma</vt:lpstr>
      <vt:lpstr>60  kérdés a Bibliáról</vt:lpstr>
      <vt:lpstr>Melyik ószövetségi történet magyarázza meg a nyelvek kialakulását?</vt:lpstr>
      <vt:lpstr>Ki vezette ki a zsidó népet az egyiptomi fogságból?</vt:lpstr>
      <vt:lpstr>Ki lett zsidó létére az egyiptomi fáraó első embere?</vt:lpstr>
      <vt:lpstr>Ki a négy evangélista?</vt:lpstr>
      <vt:lpstr>Kinek a családja élte túl a vízözönt?</vt:lpstr>
      <vt:lpstr>Milyen két fa van az Édenkertben?</vt:lpstr>
      <vt:lpstr>Melyiket ízleli meg az első emberpár?</vt:lpstr>
      <vt:lpstr>Mi az első emberpár büntetése?</vt:lpstr>
      <vt:lpstr>Ki az első gyilkos a  Bibliában?</vt:lpstr>
      <vt:lpstr>Ki vezette ki a zsidó népet az egyiptomi fogságból?</vt:lpstr>
      <vt:lpstr>Mi a Kánaán?</vt:lpstr>
      <vt:lpstr>Ki vezette oda a zsidó népet?</vt:lpstr>
      <vt:lpstr>Az ószövetség kinek a szövetségét jelenti az Istennel?</vt:lpstr>
      <vt:lpstr>Az újszövetség kinek a szövetségét jelenti az Istennel?</vt:lpstr>
      <vt:lpstr>Kinek tulajdonítják az ószövetségi zsoltárokat?</vt:lpstr>
      <vt:lpstr>Kik a próféták?</vt:lpstr>
      <vt:lpstr>Nevezz meg három prófétát!</vt:lpstr>
      <vt:lpstr>Mit jelent a kánon? </vt:lpstr>
      <vt:lpstr>PowerPoint-bemutató</vt:lpstr>
      <vt:lpstr>Milyen nyelveken keletkeztek a bibliai könyvek?</vt:lpstr>
      <vt:lpstr>Mit jelent a Biblia szó?</vt:lpstr>
      <vt:lpstr>Milyen vallások tartják szent könyvüknek a Bibliát?</vt:lpstr>
      <vt:lpstr>Mi a Tóra?</vt:lpstr>
      <vt:lpstr>Ki tagadta meg Jézust háromszor?</vt:lpstr>
      <vt:lpstr>Mit ígér meg Isten a zsidó népnek?</vt:lpstr>
      <vt:lpstr>Miről szól a Biblia első könyve?</vt:lpstr>
      <vt:lpstr>Miről szól a Biblia utolsó könyve?</vt:lpstr>
      <vt:lpstr>Kinek tulajdonítják?</vt:lpstr>
      <vt:lpstr>Hogy hívják Jézus legközelebbi társait, tanítványait?</vt:lpstr>
      <vt:lpstr>Hányan voltak ezek a tanítványok?</vt:lpstr>
      <vt:lpstr>Hol született Jézus?</vt:lpstr>
      <vt:lpstr>Hol lakott Jézus családja?</vt:lpstr>
      <vt:lpstr>Melyik volt Jézus első csodája?</vt:lpstr>
      <vt:lpstr>Ki rendelte el a betlehemi gyermekgyilkosságot?</vt:lpstr>
      <vt:lpstr>Ki ítélte halálra Jézust?</vt:lpstr>
      <vt:lpstr>Mit jelent az evangélium szó?</vt:lpstr>
      <vt:lpstr>Mit ünneplünk húsvétkor?</vt:lpstr>
      <vt:lpstr>Mit ünneplünk pünkösdkor?</vt:lpstr>
      <vt:lpstr>Mi a zsoltár?</vt:lpstr>
      <vt:lpstr>Mi a passió?</vt:lpstr>
      <vt:lpstr>Mi a kálvária?</vt:lpstr>
      <vt:lpstr>Mi az apokalipszis?</vt:lpstr>
      <vt:lpstr>Mikor van a nagyböjti időszak? Mire emlékezünk ekkor?</vt:lpstr>
      <vt:lpstr>Mikor van az adventi időszak, mit jelent ez a fogalom? </vt:lpstr>
      <vt:lpstr>Melyik bibliai történet fontos motívuma? ÁLOMFEJTÉS </vt:lpstr>
      <vt:lpstr>Melyik bibliai történet fontos motívuma? HARMINC EZÜSTPÉNZ </vt:lpstr>
      <vt:lpstr>Melyik bibliai történet fontos motívuma? CETHAL </vt:lpstr>
      <vt:lpstr>Melyik bibliai történet fontos motívuma? KŐTÁBLA  </vt:lpstr>
      <vt:lpstr>Melyik az első teljes magyar bibliafordítás, és mikor keletkezett?  </vt:lpstr>
      <vt:lpstr>Mikor élt Jézus?  </vt:lpstr>
      <vt:lpstr>Ki árulta el Jézust?  </vt:lpstr>
      <vt:lpstr>Mi a műfaja Jézus allegorikus történeteinek?  </vt:lpstr>
      <vt:lpstr>Kit adnak el irigységből a testvérei?  </vt:lpstr>
      <vt:lpstr>Ki adott engedélyt Jézus kivégzésére?  </vt:lpstr>
      <vt:lpstr>Melyik vallások fogadják el az Ó- és az Újszövetség tanítását?  </vt:lpstr>
      <vt:lpstr>Hogyan kötődik Jézus életéhez? GOLGOTA  </vt:lpstr>
      <vt:lpstr>KIK PRÓBÁLJÁK MEGMENTENI ANTIGONÉT? (KIK PRÓBÁLJÁK MEGGYŐZNI A KIRÁLYT?)  </vt:lpstr>
      <vt:lpstr>Hogyan értették a zsidók a „megváltó” fogalmát?  </vt:lpstr>
      <vt:lpstr>Hogyan értelmezik a keresztények a megváltás fogalmát?  </vt:lpstr>
      <vt:lpstr>Milyen politikai elnyomás alatt éltek a zsidók Jézus korában?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Takács Szilvia</dc:creator>
  <cp:lastModifiedBy>Takács Szilvia</cp:lastModifiedBy>
  <cp:revision>37</cp:revision>
  <dcterms:created xsi:type="dcterms:W3CDTF">2025-08-23T20:47:59Z</dcterms:created>
  <dcterms:modified xsi:type="dcterms:W3CDTF">2025-09-07T17:04:53Z</dcterms:modified>
</cp:coreProperties>
</file>