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532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0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545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045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2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6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2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9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73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6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2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F0CAD46-2E46-44EB-A063-C05881768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zínes hullámos fogalom">
            <a:extLst>
              <a:ext uri="{FF2B5EF4-FFF2-40B4-BE49-F238E27FC236}">
                <a16:creationId xmlns:a16="http://schemas.microsoft.com/office/drawing/2014/main" id="{CDBB90A5-81C1-F100-1F3A-C2AA6F1BE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DFF237-4369-41A3-9CE4-CD1A68139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49553"/>
            <a:ext cx="12191999" cy="532005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47000">
                <a:srgbClr val="000000">
                  <a:alpha val="41000"/>
                </a:srgbClr>
              </a:gs>
              <a:gs pos="81000">
                <a:srgbClr val="000000">
                  <a:alpha val="5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760FCFA-1C0D-2DDE-41A0-36E6C6A11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6091" y="2633933"/>
            <a:ext cx="8039818" cy="164357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FFFF"/>
                </a:solidFill>
              </a:rPr>
              <a:t>DIGITÁLIS SZÖVEGTÍPUSOK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A124A5C-87CA-4AD2-8C75-8287815F0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7556" y="5272809"/>
            <a:ext cx="8442384" cy="725018"/>
          </a:xfrm>
        </p:spPr>
        <p:txBody>
          <a:bodyPr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45FAB-3768-4529-B0E8-A0E9BE5E3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739509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FF68CFF-0675-43D9-8EF2-EAC1F19D2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1" name="Straight Connector 14">
              <a:extLst>
                <a:ext uri="{FF2B5EF4-FFF2-40B4-BE49-F238E27FC236}">
                  <a16:creationId xmlns:a16="http://schemas.microsoft.com/office/drawing/2014/main" id="{E1414FA8-D7DF-4B14-AD83-846AB289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5">
              <a:extLst>
                <a:ext uri="{FF2B5EF4-FFF2-40B4-BE49-F238E27FC236}">
                  <a16:creationId xmlns:a16="http://schemas.microsoft.com/office/drawing/2014/main" id="{638B88A0-A01D-4106-8E09-1AEB09B04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055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DB1225F6-4794-3B93-A59A-5AB155C83CD0}"/>
              </a:ext>
            </a:extLst>
          </p:cNvPr>
          <p:cNvSpPr txBox="1"/>
          <p:nvPr/>
        </p:nvSpPr>
        <p:spPr>
          <a:xfrm>
            <a:off x="2177143" y="674914"/>
            <a:ext cx="56388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Az információs társadalom kialakulásával új szövegtípusok jelentek meg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F1B9A89-B493-2A08-50E5-196A68F45676}"/>
              </a:ext>
            </a:extLst>
          </p:cNvPr>
          <p:cNvSpPr txBox="1"/>
          <p:nvPr/>
        </p:nvSpPr>
        <p:spPr>
          <a:xfrm>
            <a:off x="3505202" y="4150619"/>
            <a:ext cx="507274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200" b="1" dirty="0">
                <a:latin typeface="Agency FB" panose="020B0503020202020204" pitchFamily="34" charset="0"/>
                <a:cs typeface="Aharoni" panose="02010803020104030203" pitchFamily="2" charset="-79"/>
              </a:rPr>
              <a:t>az információk ellenőrizetlenek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8A9420B-BDDB-9327-43BA-898EE7CDDE6C}"/>
              </a:ext>
            </a:extLst>
          </p:cNvPr>
          <p:cNvSpPr txBox="1"/>
          <p:nvPr/>
        </p:nvSpPr>
        <p:spPr>
          <a:xfrm>
            <a:off x="3494314" y="2237278"/>
            <a:ext cx="6270172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br>
              <a:rPr lang="hu-HU" dirty="0"/>
            </a:br>
            <a:r>
              <a:rPr lang="hu-HU" sz="2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bárki lehet nyilvános szöveg </a:t>
            </a:r>
            <a:r>
              <a:rPr lang="hu-HU" sz="24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létrehozója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937C658-1FE7-A98C-A3A9-8F2BDFA740B7}"/>
              </a:ext>
            </a:extLst>
          </p:cNvPr>
          <p:cNvSpPr txBox="1"/>
          <p:nvPr/>
        </p:nvSpPr>
        <p:spPr>
          <a:xfrm>
            <a:off x="2307772" y="3270893"/>
            <a:ext cx="627017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200" dirty="0"/>
              <a:t>a szövegek elárasztanak bennünket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8451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EC142B-5167-4724-628D-011C281C3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723901"/>
            <a:ext cx="6498771" cy="568872"/>
          </a:xfrm>
        </p:spPr>
        <p:txBody>
          <a:bodyPr>
            <a:normAutofit fontScale="90000"/>
          </a:bodyPr>
          <a:lstStyle/>
          <a:p>
            <a:r>
              <a:rPr lang="hu-HU" dirty="0"/>
              <a:t>E-MAIL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063320-C813-8EA9-5FB8-956CC7E17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990" y="1292773"/>
            <a:ext cx="7968343" cy="396934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a hagyományos levél jellemzőit tartalmazza (de nem </a:t>
            </a:r>
            <a:r>
              <a:rPr lang="hu-HU" sz="2400" b="0" i="0" dirty="0" err="1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dátumozzuk</a:t>
            </a:r>
            <a:r>
              <a:rPr lang="hu-HU" sz="2400" dirty="0">
                <a:solidFill>
                  <a:srgbClr val="666666"/>
                </a:solidFill>
                <a:latin typeface="Lato" panose="020F0502020204030203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rövidebb a kézzel írott levélnél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helyesírási szabályok érvényesek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666666"/>
                </a:solidFill>
                <a:latin typeface="Lato" panose="020F0502020204030203" pitchFamily="34" charset="0"/>
              </a:rPr>
              <a:t>gyors levélváltás lehetséges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666666"/>
                </a:solidFill>
                <a:latin typeface="Lato" panose="020F0502020204030203" pitchFamily="34" charset="0"/>
              </a:rPr>
              <a:t>hivatalos is lehet</a:t>
            </a:r>
            <a:endParaRPr lang="hu-HU" sz="24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CE07895-F78E-EE23-0FD6-409F8D46A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12" y="2492877"/>
            <a:ext cx="4371078" cy="2401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5982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C5E54D-DC77-F8E7-2AB7-D6F1B6F7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723900"/>
            <a:ext cx="6999514" cy="705507"/>
          </a:xfrm>
        </p:spPr>
        <p:txBody>
          <a:bodyPr/>
          <a:lstStyle/>
          <a:p>
            <a:r>
              <a:rPr lang="hu-HU" dirty="0"/>
              <a:t>SMS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1E29C6E-FD70-33BE-5D08-1902FCCE5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387" y="1555158"/>
            <a:ext cx="6068599" cy="39693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Korlátozott karakterszám – ezért </a:t>
            </a:r>
            <a:r>
              <a:rPr lang="hu-HU" b="1" dirty="0">
                <a:solidFill>
                  <a:srgbClr val="666666"/>
                </a:solidFill>
                <a:latin typeface="Lato" panose="020F0502020204030203" pitchFamily="34" charset="0"/>
              </a:rPr>
              <a:t>rövid, tömör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66666"/>
                </a:solidFill>
                <a:latin typeface="Lato" panose="020F0502020204030203" pitchFamily="34" charset="0"/>
              </a:rPr>
              <a:t>R</a:t>
            </a:r>
            <a:r>
              <a:rPr lang="hu-HU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övidítések: </a:t>
            </a:r>
            <a:r>
              <a:rPr lang="hu-HU" b="0" i="1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 +teszem, 1értelmű</a:t>
            </a:r>
            <a:r>
              <a:rPr lang="hu-HU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hangulatjelek helyettesítik a nem nyelvi kommunikációt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66666"/>
                </a:solidFill>
                <a:latin typeface="Lato" panose="020F0502020204030203" pitchFamily="34" charset="0"/>
              </a:rPr>
              <a:t>a</a:t>
            </a:r>
            <a:r>
              <a:rPr lang="hu-HU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zonnali visszajelzés</a:t>
            </a:r>
            <a:r>
              <a:rPr lang="hu-HU" dirty="0">
                <a:solidFill>
                  <a:srgbClr val="666666"/>
                </a:solidFill>
                <a:latin typeface="Lato" panose="020F0502020204030203" pitchFamily="34" charset="0"/>
              </a:rPr>
              <a:t> lehetséges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66666"/>
                </a:solidFill>
                <a:latin typeface="Lato" panose="020F0502020204030203" pitchFamily="34" charset="0"/>
              </a:rPr>
              <a:t>főleg</a:t>
            </a:r>
            <a:r>
              <a:rPr lang="hu-HU" b="0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 informális, személyes!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1AC1498-4497-FDB4-CF0A-E3789FFF9B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03" r="6156"/>
          <a:stretch/>
        </p:blipFill>
        <p:spPr>
          <a:xfrm>
            <a:off x="7058554" y="2165131"/>
            <a:ext cx="3462302" cy="313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8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499013-1FAF-2C34-1C34-37F623C2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555" y="713390"/>
            <a:ext cx="7875814" cy="810610"/>
          </a:xfrm>
        </p:spPr>
        <p:txBody>
          <a:bodyPr/>
          <a:lstStyle/>
          <a:p>
            <a:r>
              <a:rPr lang="hu-HU" dirty="0"/>
              <a:t>CHAT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9081E7-0877-3EAF-E2B5-D1E7E602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082" y="1655379"/>
            <a:ext cx="4734911" cy="39693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leginkább hasonlít a párbeszédre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Rövidítések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helyesírási szabályokhoz nem ragaszkodik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Informális kapcsolat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Lato" panose="020F0502020204030203" pitchFamily="34" charset="0"/>
              </a:rPr>
              <a:t>személyes szóhasználat</a:t>
            </a:r>
            <a:endParaRPr lang="hu-HU" b="1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27BF57E-8D06-D25A-F8C8-5652AD4E5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02"/>
          <a:stretch/>
        </p:blipFill>
        <p:spPr>
          <a:xfrm>
            <a:off x="6534807" y="493985"/>
            <a:ext cx="3810000" cy="416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8A3566-CC1F-11C3-0A89-F11D94F4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456" y="723901"/>
            <a:ext cx="6324601" cy="636814"/>
          </a:xfrm>
        </p:spPr>
        <p:txBody>
          <a:bodyPr/>
          <a:lstStyle/>
          <a:p>
            <a:r>
              <a:rPr lang="hu-HU" dirty="0"/>
              <a:t>PROFIL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E3D0F1-9A96-882A-E628-BBD338C45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657" y="1464131"/>
            <a:ext cx="4158343" cy="3946069"/>
          </a:xfrm>
        </p:spPr>
        <p:txBody>
          <a:bodyPr>
            <a:normAutofit/>
          </a:bodyPr>
          <a:lstStyle/>
          <a:p>
            <a:r>
              <a:rPr lang="hu-HU" b="1" dirty="0">
                <a:latin typeface="Lucida Sans" panose="020B0602030504020204" pitchFamily="34" charset="0"/>
              </a:rPr>
              <a:t>hasonló felépítésű az önéletrajzzal</a:t>
            </a:r>
          </a:p>
          <a:p>
            <a:r>
              <a:rPr lang="hu-HU" b="1" dirty="0">
                <a:latin typeface="Lucida Sans" panose="020B0602030504020204" pitchFamily="34" charset="0"/>
              </a:rPr>
              <a:t>de szabadabban kezelhető (választható és bővebb információk: ismerősök, kedvencek stb.</a:t>
            </a:r>
          </a:p>
          <a:p>
            <a:r>
              <a:rPr lang="hu-HU" b="1" dirty="0">
                <a:latin typeface="Lucida Sans" panose="020B0602030504020204" pitchFamily="34" charset="0"/>
              </a:rPr>
              <a:t>Több fotó és videó</a:t>
            </a:r>
          </a:p>
          <a:p>
            <a:r>
              <a:rPr lang="hu-HU" b="1" dirty="0">
                <a:latin typeface="Lucida Sans" panose="020B0602030504020204" pitchFamily="34" charset="0"/>
              </a:rPr>
              <a:t>Van hivatalos és nem hivatalos formája is</a:t>
            </a:r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04F4C8B-18EC-4872-92C6-C20EF0697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914" y="620485"/>
            <a:ext cx="4910713" cy="40930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2223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806CEB-35B8-B5EF-626D-3DC340809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723900"/>
            <a:ext cx="7271657" cy="832757"/>
          </a:xfrm>
        </p:spPr>
        <p:txBody>
          <a:bodyPr/>
          <a:lstStyle/>
          <a:p>
            <a:r>
              <a:rPr lang="hu-HU" dirty="0"/>
              <a:t>BLOG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DF991A3-C0FE-D55A-FF26-BCE6C4BAD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371" y="1556657"/>
            <a:ext cx="5421087" cy="437864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>
                <a:latin typeface="Lucida Sans" panose="020B0602030504020204" pitchFamily="34" charset="0"/>
              </a:rPr>
              <a:t>kezdetben a napló szerepét vette át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>
                <a:latin typeface="Lucida Sans" panose="020B0602030504020204" pitchFamily="34" charset="0"/>
              </a:rPr>
              <a:t>Folyamatosan bővülő személyes weboldal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>
                <a:latin typeface="Lucida Sans" panose="020B0602030504020204" pitchFamily="34" charset="0"/>
              </a:rPr>
              <a:t>(van tematikus blog is)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>
                <a:latin typeface="Lucida Sans" panose="020B0602030504020204" pitchFamily="34" charset="0"/>
              </a:rPr>
              <a:t>A bejegyzések fordított sorrendben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400" b="1" dirty="0">
                <a:latin typeface="Lucida Sans" panose="020B0602030504020204" pitchFamily="34" charset="0"/>
              </a:rPr>
              <a:t>Változata a vlog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CA801DF-F6BA-415F-7B0D-16881F164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648841"/>
            <a:ext cx="3733799" cy="31967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974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726B7A-5639-5654-AFCB-D6C56DA30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004" y="806069"/>
            <a:ext cx="6959162" cy="3969342"/>
          </a:xfrm>
        </p:spPr>
        <p:txBody>
          <a:bodyPr/>
          <a:lstStyle/>
          <a:p>
            <a:r>
              <a:rPr lang="hu-HU" b="1" dirty="0"/>
              <a:t>VÁRHATÓAN A DIGITÁLIS SZÖVEGTÍPUSOKNAK EGYRE TÖBB ÉS TÖBB FORMÁJA KELETKEZIK A JÖVŐBEN, ELVÁRÁSOK:</a:t>
            </a:r>
          </a:p>
          <a:p>
            <a:r>
              <a:rPr lang="hu-HU" dirty="0"/>
              <a:t>- KÖNNYEN ELSAJÁTÍTHATÓ</a:t>
            </a:r>
          </a:p>
          <a:p>
            <a:r>
              <a:rPr lang="hu-HU" dirty="0"/>
              <a:t>- RÖVID</a:t>
            </a:r>
          </a:p>
          <a:p>
            <a:r>
              <a:rPr lang="hu-HU" dirty="0"/>
              <a:t>- MULTIMEDIÁLIS</a:t>
            </a:r>
          </a:p>
          <a:p>
            <a:r>
              <a:rPr lang="hu-HU" dirty="0"/>
              <a:t>- GYORSAN KÖZÖLHETŐ</a:t>
            </a:r>
          </a:p>
          <a:p>
            <a:r>
              <a:rPr lang="hu-HU" dirty="0"/>
              <a:t>- OLYAN KOMMUNIKÁCIÓS FUNKCIÓ, AMELYRE VAN IGÉNY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29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dornVTI">
  <a:themeElements>
    <a:clrScheme name="AnalogousFromLightSeed_2SEEDS">
      <a:dk1>
        <a:srgbClr val="000000"/>
      </a:dk1>
      <a:lt1>
        <a:srgbClr val="FFFFFF"/>
      </a:lt1>
      <a:dk2>
        <a:srgbClr val="243841"/>
      </a:dk2>
      <a:lt2>
        <a:srgbClr val="E8E3E2"/>
      </a:lt2>
      <a:accent1>
        <a:srgbClr val="7AA9B7"/>
      </a:accent1>
      <a:accent2>
        <a:srgbClr val="80A9A1"/>
      </a:accent2>
      <a:accent3>
        <a:srgbClr val="8FA2C3"/>
      </a:accent3>
      <a:accent4>
        <a:srgbClr val="BA7F80"/>
      </a:accent4>
      <a:accent5>
        <a:srgbClr val="BC9B84"/>
      </a:accent5>
      <a:accent6>
        <a:srgbClr val="ABA175"/>
      </a:accent6>
      <a:hlink>
        <a:srgbClr val="AC7465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177</Words>
  <Application>Microsoft Office PowerPoint</Application>
  <PresentationFormat>Szélesvásznú</PresentationFormat>
  <Paragraphs>40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5" baseType="lpstr">
      <vt:lpstr>ADLaM Display</vt:lpstr>
      <vt:lpstr>Agency FB</vt:lpstr>
      <vt:lpstr>Arial</vt:lpstr>
      <vt:lpstr>Bembo</vt:lpstr>
      <vt:lpstr>Lato</vt:lpstr>
      <vt:lpstr>Lucida Sans</vt:lpstr>
      <vt:lpstr>AdornVTI</vt:lpstr>
      <vt:lpstr>DIGITÁLIS SZÖVEGTÍPUSOK</vt:lpstr>
      <vt:lpstr>PowerPoint-bemutató</vt:lpstr>
      <vt:lpstr>E-MAIL</vt:lpstr>
      <vt:lpstr>SMS</vt:lpstr>
      <vt:lpstr>CHAT</vt:lpstr>
      <vt:lpstr>PROFIL</vt:lpstr>
      <vt:lpstr>BLOG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DIGITÁLIS SZÖVEGTÍPUSOK</dc:title>
  <dc:creator>Terdikné Takács Szilvia Dr.</dc:creator>
  <cp:lastModifiedBy>Terdikné Takács Szilvia Dr.</cp:lastModifiedBy>
  <cp:revision>1</cp:revision>
  <dcterms:created xsi:type="dcterms:W3CDTF">2024-02-13T20:54:27Z</dcterms:created>
  <dcterms:modified xsi:type="dcterms:W3CDTF">2024-02-13T21:53:49Z</dcterms:modified>
</cp:coreProperties>
</file>