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tags/tag2.xml" ContentType="application/vnd.openxmlformats-officedocument.presentationml.tags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0000"/>
    <a:srgbClr val="9E0000"/>
    <a:srgbClr val="CC0000"/>
    <a:srgbClr val="462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2C57FA-F5AB-4688-A968-249B9129EF31}" v="464" dt="2023-03-22T22:20:02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1988" y="-1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Terdikné Takács Szilvia" userId="62a28fc6-f7f7-41bd-b6fa-95189fe2a219" providerId="ADAL" clId="{ED2C57FA-F5AB-4688-A968-249B9129EF31}"/>
    <pc:docChg chg="undo custSel delSld modSld modMainMaster">
      <pc:chgData name="Dr. Terdikné Takács Szilvia" userId="62a28fc6-f7f7-41bd-b6fa-95189fe2a219" providerId="ADAL" clId="{ED2C57FA-F5AB-4688-A968-249B9129EF31}" dt="2021-10-27T20:05:09.611" v="874" actId="1076"/>
      <pc:docMkLst>
        <pc:docMk/>
      </pc:docMkLst>
      <pc:sldChg chg="modSp del">
        <pc:chgData name="Dr. Terdikné Takács Szilvia" userId="62a28fc6-f7f7-41bd-b6fa-95189fe2a219" providerId="ADAL" clId="{ED2C57FA-F5AB-4688-A968-249B9129EF31}" dt="2021-10-27T19:25:12.699" v="838" actId="47"/>
        <pc:sldMkLst>
          <pc:docMk/>
          <pc:sldMk cId="35988289" sldId="256"/>
        </pc:sldMkLst>
        <pc:spChg chg="mod">
          <ac:chgData name="Dr. Terdikné Takács Szilvia" userId="62a28fc6-f7f7-41bd-b6fa-95189fe2a219" providerId="ADAL" clId="{ED2C57FA-F5AB-4688-A968-249B9129EF31}" dt="2021-10-26T20:35:03.551" v="331"/>
          <ac:spMkLst>
            <pc:docMk/>
            <pc:sldMk cId="35988289" sldId="256"/>
            <ac:spMk id="2" creationId="{DA1E2273-5B01-4F7B-89DF-3D1BD4750C87}"/>
          </ac:spMkLst>
        </pc:spChg>
        <pc:spChg chg="mod">
          <ac:chgData name="Dr. Terdikné Takács Szilvia" userId="62a28fc6-f7f7-41bd-b6fa-95189fe2a219" providerId="ADAL" clId="{ED2C57FA-F5AB-4688-A968-249B9129EF31}" dt="2021-10-26T20:35:03.551" v="331"/>
          <ac:spMkLst>
            <pc:docMk/>
            <pc:sldMk cId="35988289" sldId="256"/>
            <ac:spMk id="3" creationId="{057C3BA2-9596-4520-8AAF-A363BF063381}"/>
          </ac:spMkLst>
        </pc:spChg>
      </pc:sldChg>
      <pc:sldChg chg="addSp delSp modSp mod modTransition setBg delAnim modAnim">
        <pc:chgData name="Dr. Terdikné Takács Szilvia" userId="62a28fc6-f7f7-41bd-b6fa-95189fe2a219" providerId="ADAL" clId="{ED2C57FA-F5AB-4688-A968-249B9129EF31}" dt="2021-10-27T20:05:09.611" v="874" actId="1076"/>
        <pc:sldMkLst>
          <pc:docMk/>
          <pc:sldMk cId="0" sldId="271"/>
        </pc:sldMkLst>
        <pc:spChg chg="mod">
          <ac:chgData name="Dr. Terdikné Takács Szilvia" userId="62a28fc6-f7f7-41bd-b6fa-95189fe2a219" providerId="ADAL" clId="{ED2C57FA-F5AB-4688-A968-249B9129EF31}" dt="2021-10-27T18:31:31.758" v="590" actId="1076"/>
          <ac:spMkLst>
            <pc:docMk/>
            <pc:sldMk cId="0" sldId="271"/>
            <ac:spMk id="4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06:13.408" v="744" actId="1076"/>
          <ac:spMkLst>
            <pc:docMk/>
            <pc:sldMk cId="0" sldId="271"/>
            <ac:spMk id="5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06:01.503" v="740" actId="1076"/>
          <ac:spMkLst>
            <pc:docMk/>
            <pc:sldMk cId="0" sldId="271"/>
            <ac:spMk id="6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8:59:36.806" v="673" actId="1076"/>
          <ac:spMkLst>
            <pc:docMk/>
            <pc:sldMk cId="0" sldId="271"/>
            <ac:spMk id="7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03:16.129" v="714" actId="113"/>
          <ac:spMkLst>
            <pc:docMk/>
            <pc:sldMk cId="0" sldId="271"/>
            <ac:spMk id="8" creationId="{00000000-0000-0000-0000-000000000000}"/>
          </ac:spMkLst>
        </pc:spChg>
        <pc:spChg chg="mod ord">
          <ac:chgData name="Dr. Terdikné Takács Szilvia" userId="62a28fc6-f7f7-41bd-b6fa-95189fe2a219" providerId="ADAL" clId="{ED2C57FA-F5AB-4688-A968-249B9129EF31}" dt="2021-10-26T20:45:36.759" v="409" actId="166"/>
          <ac:spMkLst>
            <pc:docMk/>
            <pc:sldMk cId="0" sldId="271"/>
            <ac:spMk id="9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6T20:37:25.860" v="344" actId="207"/>
          <ac:spMkLst>
            <pc:docMk/>
            <pc:sldMk cId="0" sldId="271"/>
            <ac:spMk id="10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8:27:04.416" v="539" actId="1076"/>
          <ac:spMkLst>
            <pc:docMk/>
            <pc:sldMk cId="0" sldId="271"/>
            <ac:spMk id="11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6T20:42:01.073" v="381" actId="207"/>
          <ac:spMkLst>
            <pc:docMk/>
            <pc:sldMk cId="0" sldId="271"/>
            <ac:spMk id="13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14:38.690" v="799" actId="107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14:52.423" v="802" actId="1076"/>
          <ac:spMkLst>
            <pc:docMk/>
            <pc:sldMk cId="0" sldId="271"/>
            <ac:spMk id="15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17:37.375" v="822" actId="1076"/>
          <ac:spMkLst>
            <pc:docMk/>
            <pc:sldMk cId="0" sldId="271"/>
            <ac:spMk id="16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10:34.817" v="779" actId="1076"/>
          <ac:spMkLst>
            <pc:docMk/>
            <pc:sldMk cId="0" sldId="271"/>
            <ac:spMk id="17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07:51.845" v="757" actId="1076"/>
          <ac:spMkLst>
            <pc:docMk/>
            <pc:sldMk cId="0" sldId="271"/>
            <ac:spMk id="18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8:12:11.459" v="519" actId="1076"/>
          <ac:spMkLst>
            <pc:docMk/>
            <pc:sldMk cId="0" sldId="271"/>
            <ac:spMk id="19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17:06.364" v="819" actId="14100"/>
          <ac:spMkLst>
            <pc:docMk/>
            <pc:sldMk cId="0" sldId="271"/>
            <ac:spMk id="20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8:33:48.614" v="614" actId="1076"/>
          <ac:spMkLst>
            <pc:docMk/>
            <pc:sldMk cId="0" sldId="271"/>
            <ac:spMk id="21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16:55.895" v="817" actId="1076"/>
          <ac:spMkLst>
            <pc:docMk/>
            <pc:sldMk cId="0" sldId="271"/>
            <ac:spMk id="22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8:32:45.538" v="606" actId="14100"/>
          <ac:spMkLst>
            <pc:docMk/>
            <pc:sldMk cId="0" sldId="271"/>
            <ac:spMk id="23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20:04:04.718" v="873" actId="1076"/>
          <ac:spMkLst>
            <pc:docMk/>
            <pc:sldMk cId="0" sldId="271"/>
            <ac:spMk id="24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06:48.664" v="751" actId="1076"/>
          <ac:spMkLst>
            <pc:docMk/>
            <pc:sldMk cId="0" sldId="271"/>
            <ac:spMk id="25" creationId="{00000000-0000-0000-0000-000000000000}"/>
          </ac:spMkLst>
        </pc:spChg>
        <pc:spChg chg="add mod">
          <ac:chgData name="Dr. Terdikné Takács Szilvia" userId="62a28fc6-f7f7-41bd-b6fa-95189fe2a219" providerId="ADAL" clId="{ED2C57FA-F5AB-4688-A968-249B9129EF31}" dt="2021-10-27T18:13:26.830" v="537" actId="14100"/>
          <ac:spMkLst>
            <pc:docMk/>
            <pc:sldMk cId="0" sldId="271"/>
            <ac:spMk id="60" creationId="{CF417426-AD97-4C2C-BF53-E206D947EFFD}"/>
          </ac:spMkLst>
        </pc:spChg>
        <pc:spChg chg="mod">
          <ac:chgData name="Dr. Terdikné Takács Szilvia" userId="62a28fc6-f7f7-41bd-b6fa-95189fe2a219" providerId="ADAL" clId="{ED2C57FA-F5AB-4688-A968-249B9129EF31}" dt="2021-10-27T19:50:25.976" v="867" actId="1076"/>
          <ac:spMkLst>
            <pc:docMk/>
            <pc:sldMk cId="0" sldId="271"/>
            <ac:spMk id="61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6T20:37:17.611" v="342" actId="207"/>
          <ac:spMkLst>
            <pc:docMk/>
            <pc:sldMk cId="0" sldId="271"/>
            <ac:spMk id="63" creationId="{00000000-0000-0000-0000-000000000000}"/>
          </ac:spMkLst>
        </pc:spChg>
        <pc:spChg chg="mod">
          <ac:chgData name="Dr. Terdikné Takács Szilvia" userId="62a28fc6-f7f7-41bd-b6fa-95189fe2a219" providerId="ADAL" clId="{ED2C57FA-F5AB-4688-A968-249B9129EF31}" dt="2021-10-27T19:20:41.724" v="824" actId="1076"/>
          <ac:spMkLst>
            <pc:docMk/>
            <pc:sldMk cId="0" sldId="271"/>
            <ac:spMk id="70" creationId="{00000000-0000-0000-0000-000000000000}"/>
          </ac:spMkLst>
        </pc:spChg>
        <pc:spChg chg="add mod">
          <ac:chgData name="Dr. Terdikné Takács Szilvia" userId="62a28fc6-f7f7-41bd-b6fa-95189fe2a219" providerId="ADAL" clId="{ED2C57FA-F5AB-4688-A968-249B9129EF31}" dt="2021-10-27T19:06:42.370" v="749" actId="14100"/>
          <ac:spMkLst>
            <pc:docMk/>
            <pc:sldMk cId="0" sldId="271"/>
            <ac:spMk id="71" creationId="{3340F46B-D0A1-4AB9-B032-911584EAD17B}"/>
          </ac:spMkLst>
        </pc:spChg>
        <pc:spChg chg="add mod">
          <ac:chgData name="Dr. Terdikné Takács Szilvia" userId="62a28fc6-f7f7-41bd-b6fa-95189fe2a219" providerId="ADAL" clId="{ED2C57FA-F5AB-4688-A968-249B9129EF31}" dt="2021-10-27T20:05:09.611" v="874" actId="1076"/>
          <ac:spMkLst>
            <pc:docMk/>
            <pc:sldMk cId="0" sldId="271"/>
            <ac:spMk id="96" creationId="{2148B3C7-492B-4E47-BC37-755AA66F4C64}"/>
          </ac:spMkLst>
        </pc:spChg>
        <pc:spChg chg="add mod">
          <ac:chgData name="Dr. Terdikné Takács Szilvia" userId="62a28fc6-f7f7-41bd-b6fa-95189fe2a219" providerId="ADAL" clId="{ED2C57FA-F5AB-4688-A968-249B9129EF31}" dt="2021-10-27T19:06:45.329" v="750" actId="1076"/>
          <ac:spMkLst>
            <pc:docMk/>
            <pc:sldMk cId="0" sldId="271"/>
            <ac:spMk id="97" creationId="{AB3554C8-7DF7-47A6-B3FE-326E6F2D93E2}"/>
          </ac:spMkLst>
        </pc:spChg>
        <pc:spChg chg="add mod">
          <ac:chgData name="Dr. Terdikné Takács Szilvia" userId="62a28fc6-f7f7-41bd-b6fa-95189fe2a219" providerId="ADAL" clId="{ED2C57FA-F5AB-4688-A968-249B9129EF31}" dt="2021-10-27T19:06:50.688" v="752" actId="1076"/>
          <ac:spMkLst>
            <pc:docMk/>
            <pc:sldMk cId="0" sldId="271"/>
            <ac:spMk id="98" creationId="{8E58DDA3-3906-45AA-8C33-788B42446595}"/>
          </ac:spMkLst>
        </pc:spChg>
        <pc:spChg chg="add mod">
          <ac:chgData name="Dr. Terdikné Takács Szilvia" userId="62a28fc6-f7f7-41bd-b6fa-95189fe2a219" providerId="ADAL" clId="{ED2C57FA-F5AB-4688-A968-249B9129EF31}" dt="2021-10-27T18:35:00.866" v="628" actId="1076"/>
          <ac:spMkLst>
            <pc:docMk/>
            <pc:sldMk cId="0" sldId="271"/>
            <ac:spMk id="99" creationId="{B81C2079-39EA-48BE-B357-44D30A2FAFDF}"/>
          </ac:spMkLst>
        </pc:spChg>
        <pc:spChg chg="add mod">
          <ac:chgData name="Dr. Terdikné Takács Szilvia" userId="62a28fc6-f7f7-41bd-b6fa-95189fe2a219" providerId="ADAL" clId="{ED2C57FA-F5AB-4688-A968-249B9129EF31}" dt="2021-10-27T19:02:37.707" v="705" actId="1076"/>
          <ac:spMkLst>
            <pc:docMk/>
            <pc:sldMk cId="0" sldId="271"/>
            <ac:spMk id="107" creationId="{67120C67-4929-44DC-9D07-92C75FD8F151}"/>
          </ac:spMkLst>
        </pc:spChg>
        <pc:spChg chg="add mod">
          <ac:chgData name="Dr. Terdikné Takács Szilvia" userId="62a28fc6-f7f7-41bd-b6fa-95189fe2a219" providerId="ADAL" clId="{ED2C57FA-F5AB-4688-A968-249B9129EF31}" dt="2021-10-27T19:01:59.216" v="696" actId="1076"/>
          <ac:spMkLst>
            <pc:docMk/>
            <pc:sldMk cId="0" sldId="271"/>
            <ac:spMk id="108" creationId="{5953D91A-3DEA-4A68-9753-9EFADF95EE32}"/>
          </ac:spMkLst>
        </pc:spChg>
        <pc:spChg chg="add mod">
          <ac:chgData name="Dr. Terdikné Takács Szilvia" userId="62a28fc6-f7f7-41bd-b6fa-95189fe2a219" providerId="ADAL" clId="{ED2C57FA-F5AB-4688-A968-249B9129EF31}" dt="2021-10-27T19:03:22.079" v="715" actId="1076"/>
          <ac:spMkLst>
            <pc:docMk/>
            <pc:sldMk cId="0" sldId="271"/>
            <ac:spMk id="110" creationId="{3562788A-29E3-4B5A-B442-F1CF328C7996}"/>
          </ac:spMkLst>
        </pc:spChg>
        <pc:spChg chg="add mod">
          <ac:chgData name="Dr. Terdikné Takács Szilvia" userId="62a28fc6-f7f7-41bd-b6fa-95189fe2a219" providerId="ADAL" clId="{ED2C57FA-F5AB-4688-A968-249B9129EF31}" dt="2021-10-27T19:02:19.713" v="700" actId="1076"/>
          <ac:spMkLst>
            <pc:docMk/>
            <pc:sldMk cId="0" sldId="271"/>
            <ac:spMk id="111" creationId="{70DB0A18-1650-421D-AE03-66019A59064E}"/>
          </ac:spMkLst>
        </pc:spChg>
        <pc:spChg chg="add mod">
          <ac:chgData name="Dr. Terdikné Takács Szilvia" userId="62a28fc6-f7f7-41bd-b6fa-95189fe2a219" providerId="ADAL" clId="{ED2C57FA-F5AB-4688-A968-249B9129EF31}" dt="2021-10-27T19:03:36.363" v="720" actId="1076"/>
          <ac:spMkLst>
            <pc:docMk/>
            <pc:sldMk cId="0" sldId="271"/>
            <ac:spMk id="113" creationId="{6DA63634-EF4B-47C8-B3F7-DB085E3206CC}"/>
          </ac:spMkLst>
        </pc:spChg>
        <pc:spChg chg="add mod">
          <ac:chgData name="Dr. Terdikné Takács Szilvia" userId="62a28fc6-f7f7-41bd-b6fa-95189fe2a219" providerId="ADAL" clId="{ED2C57FA-F5AB-4688-A968-249B9129EF31}" dt="2021-10-27T19:06:05.690" v="741" actId="1076"/>
          <ac:spMkLst>
            <pc:docMk/>
            <pc:sldMk cId="0" sldId="271"/>
            <ac:spMk id="114" creationId="{3D9D0EF9-EA3A-438E-958C-DA487E4FD617}"/>
          </ac:spMkLst>
        </pc:spChg>
        <pc:spChg chg="add mod">
          <ac:chgData name="Dr. Terdikné Takács Szilvia" userId="62a28fc6-f7f7-41bd-b6fa-95189fe2a219" providerId="ADAL" clId="{ED2C57FA-F5AB-4688-A968-249B9129EF31}" dt="2021-10-27T19:06:10.918" v="743" actId="1076"/>
          <ac:spMkLst>
            <pc:docMk/>
            <pc:sldMk cId="0" sldId="271"/>
            <ac:spMk id="115" creationId="{42777DDA-6D41-4099-8F0B-131A3CEF73BD}"/>
          </ac:spMkLst>
        </pc:spChg>
        <pc:spChg chg="add mod">
          <ac:chgData name="Dr. Terdikné Takács Szilvia" userId="62a28fc6-f7f7-41bd-b6fa-95189fe2a219" providerId="ADAL" clId="{ED2C57FA-F5AB-4688-A968-249B9129EF31}" dt="2021-10-27T19:14:04.211" v="796" actId="1076"/>
          <ac:spMkLst>
            <pc:docMk/>
            <pc:sldMk cId="0" sldId="271"/>
            <ac:spMk id="251" creationId="{6797978E-44FF-40EE-B5AC-1AB1FF4A5AB7}"/>
          </ac:spMkLst>
        </pc:spChg>
        <pc:spChg chg="add del mod">
          <ac:chgData name="Dr. Terdikné Takács Szilvia" userId="62a28fc6-f7f7-41bd-b6fa-95189fe2a219" providerId="ADAL" clId="{ED2C57FA-F5AB-4688-A968-249B9129EF31}" dt="2021-10-26T20:39:24.140" v="355" actId="478"/>
          <ac:spMkLst>
            <pc:docMk/>
            <pc:sldMk cId="0" sldId="271"/>
            <ac:spMk id="252" creationId="{90290539-78DA-4297-939A-CF7D835B44B3}"/>
          </ac:spMkLst>
        </pc:spChg>
        <pc:spChg chg="add del mod">
          <ac:chgData name="Dr. Terdikné Takács Szilvia" userId="62a28fc6-f7f7-41bd-b6fa-95189fe2a219" providerId="ADAL" clId="{ED2C57FA-F5AB-4688-A968-249B9129EF31}" dt="2021-10-26T20:39:31.041" v="357" actId="478"/>
          <ac:spMkLst>
            <pc:docMk/>
            <pc:sldMk cId="0" sldId="271"/>
            <ac:spMk id="254" creationId="{CA82D28B-3C6D-45A3-8F32-0A9337068830}"/>
          </ac:spMkLst>
        </pc:spChg>
        <pc:spChg chg="add del mod">
          <ac:chgData name="Dr. Terdikné Takács Szilvia" userId="62a28fc6-f7f7-41bd-b6fa-95189fe2a219" providerId="ADAL" clId="{ED2C57FA-F5AB-4688-A968-249B9129EF31}" dt="2021-10-26T20:39:27.252" v="356" actId="478"/>
          <ac:spMkLst>
            <pc:docMk/>
            <pc:sldMk cId="0" sldId="271"/>
            <ac:spMk id="255" creationId="{76EACFB6-A1AD-47C2-AC10-64862CE468C1}"/>
          </ac:spMkLst>
        </pc:spChg>
        <pc:spChg chg="add mod ord">
          <ac:chgData name="Dr. Terdikné Takács Szilvia" userId="62a28fc6-f7f7-41bd-b6fa-95189fe2a219" providerId="ADAL" clId="{ED2C57FA-F5AB-4688-A968-249B9129EF31}" dt="2021-10-27T19:02:46.216" v="708" actId="14100"/>
          <ac:spMkLst>
            <pc:docMk/>
            <pc:sldMk cId="0" sldId="271"/>
            <ac:spMk id="256" creationId="{6D8F5958-51E2-4D55-B04F-4765E63E8706}"/>
          </ac:spMkLst>
        </pc:spChg>
        <pc:spChg chg="add del mod">
          <ac:chgData name="Dr. Terdikné Takács Szilvia" userId="62a28fc6-f7f7-41bd-b6fa-95189fe2a219" providerId="ADAL" clId="{ED2C57FA-F5AB-4688-A968-249B9129EF31}" dt="2021-10-26T20:39:07.880" v="351" actId="478"/>
          <ac:spMkLst>
            <pc:docMk/>
            <pc:sldMk cId="0" sldId="271"/>
            <ac:spMk id="263" creationId="{396D3C81-867E-479F-B33C-0BF7C2323675}"/>
          </ac:spMkLst>
        </pc:spChg>
        <pc:spChg chg="add del mod">
          <ac:chgData name="Dr. Terdikné Takács Szilvia" userId="62a28fc6-f7f7-41bd-b6fa-95189fe2a219" providerId="ADAL" clId="{ED2C57FA-F5AB-4688-A968-249B9129EF31}" dt="2021-10-26T20:39:13.017" v="353" actId="478"/>
          <ac:spMkLst>
            <pc:docMk/>
            <pc:sldMk cId="0" sldId="271"/>
            <ac:spMk id="264" creationId="{9376BD3A-5F76-4D02-A514-9DD3AF3FD36E}"/>
          </ac:spMkLst>
        </pc:spChg>
        <pc:spChg chg="add del mod">
          <ac:chgData name="Dr. Terdikné Takács Szilvia" userId="62a28fc6-f7f7-41bd-b6fa-95189fe2a219" providerId="ADAL" clId="{ED2C57FA-F5AB-4688-A968-249B9129EF31}" dt="2021-10-27T18:35:23.551" v="631" actId="478"/>
          <ac:spMkLst>
            <pc:docMk/>
            <pc:sldMk cId="0" sldId="271"/>
            <ac:spMk id="265" creationId="{82098E2F-F44B-41F1-91BC-11545A90B03B}"/>
          </ac:spMkLst>
        </pc:spChg>
        <pc:spChg chg="add del mod">
          <ac:chgData name="Dr. Terdikné Takács Szilvia" userId="62a28fc6-f7f7-41bd-b6fa-95189fe2a219" providerId="ADAL" clId="{ED2C57FA-F5AB-4688-A968-249B9129EF31}" dt="2021-10-27T18:35:10.330" v="629" actId="478"/>
          <ac:spMkLst>
            <pc:docMk/>
            <pc:sldMk cId="0" sldId="271"/>
            <ac:spMk id="266" creationId="{67F5B3C1-CA75-40C6-9081-C52AC18E9DBF}"/>
          </ac:spMkLst>
        </pc:spChg>
        <pc:spChg chg="add del mod">
          <ac:chgData name="Dr. Terdikné Takács Szilvia" userId="62a28fc6-f7f7-41bd-b6fa-95189fe2a219" providerId="ADAL" clId="{ED2C57FA-F5AB-4688-A968-249B9129EF31}" dt="2021-10-26T20:39:10.204" v="352" actId="478"/>
          <ac:spMkLst>
            <pc:docMk/>
            <pc:sldMk cId="0" sldId="271"/>
            <ac:spMk id="267" creationId="{12C2FAB7-D968-4565-AAB1-4D8BAC7D2867}"/>
          </ac:spMkLst>
        </pc:spChg>
        <pc:spChg chg="add del mod">
          <ac:chgData name="Dr. Terdikné Takács Szilvia" userId="62a28fc6-f7f7-41bd-b6fa-95189fe2a219" providerId="ADAL" clId="{ED2C57FA-F5AB-4688-A968-249B9129EF31}" dt="2021-10-26T20:40:31.627" v="369" actId="478"/>
          <ac:spMkLst>
            <pc:docMk/>
            <pc:sldMk cId="0" sldId="271"/>
            <ac:spMk id="269" creationId="{B800AA69-1229-4D7F-912F-AC1A4FEA03C4}"/>
          </ac:spMkLst>
        </pc:spChg>
        <pc:spChg chg="add mod ord">
          <ac:chgData name="Dr. Terdikné Takács Szilvia" userId="62a28fc6-f7f7-41bd-b6fa-95189fe2a219" providerId="ADAL" clId="{ED2C57FA-F5AB-4688-A968-249B9129EF31}" dt="2021-10-27T19:03:51.227" v="721" actId="1076"/>
          <ac:spMkLst>
            <pc:docMk/>
            <pc:sldMk cId="0" sldId="271"/>
            <ac:spMk id="270" creationId="{C5101298-56AE-497E-BA65-947C13B0E944}"/>
          </ac:spMkLst>
        </pc:spChg>
        <pc:spChg chg="add mod">
          <ac:chgData name="Dr. Terdikné Takács Szilvia" userId="62a28fc6-f7f7-41bd-b6fa-95189fe2a219" providerId="ADAL" clId="{ED2C57FA-F5AB-4688-A968-249B9129EF31}" dt="2021-10-26T20:34:47.269" v="330" actId="207"/>
          <ac:spMkLst>
            <pc:docMk/>
            <pc:sldMk cId="0" sldId="271"/>
            <ac:spMk id="271" creationId="{EC07C592-F2E9-42F4-B804-45B05F18BC88}"/>
          </ac:spMkLst>
        </pc:spChg>
        <pc:spChg chg="add mod ord">
          <ac:chgData name="Dr. Terdikné Takács Szilvia" userId="62a28fc6-f7f7-41bd-b6fa-95189fe2a219" providerId="ADAL" clId="{ED2C57FA-F5AB-4688-A968-249B9129EF31}" dt="2021-10-26T20:34:36.218" v="327" actId="207"/>
          <ac:spMkLst>
            <pc:docMk/>
            <pc:sldMk cId="0" sldId="271"/>
            <ac:spMk id="272" creationId="{98D63199-55BF-4D10-A4CA-5A481CA873AE}"/>
          </ac:spMkLst>
        </pc:spChg>
        <pc:spChg chg="add del mod">
          <ac:chgData name="Dr. Terdikné Takács Szilvia" userId="62a28fc6-f7f7-41bd-b6fa-95189fe2a219" providerId="ADAL" clId="{ED2C57FA-F5AB-4688-A968-249B9129EF31}" dt="2021-10-26T20:40:15.064" v="364" actId="478"/>
          <ac:spMkLst>
            <pc:docMk/>
            <pc:sldMk cId="0" sldId="271"/>
            <ac:spMk id="275" creationId="{46558E27-D20A-42EF-84BC-ADF82F0B32BE}"/>
          </ac:spMkLst>
        </pc:spChg>
        <pc:spChg chg="add del mod">
          <ac:chgData name="Dr. Terdikné Takács Szilvia" userId="62a28fc6-f7f7-41bd-b6fa-95189fe2a219" providerId="ADAL" clId="{ED2C57FA-F5AB-4688-A968-249B9129EF31}" dt="2021-10-26T20:40:18.042" v="365" actId="478"/>
          <ac:spMkLst>
            <pc:docMk/>
            <pc:sldMk cId="0" sldId="271"/>
            <ac:spMk id="276" creationId="{F3D83511-E7B2-42E9-8730-35EAB3AEAE42}"/>
          </ac:spMkLst>
        </pc:spChg>
        <pc:spChg chg="add del mod">
          <ac:chgData name="Dr. Terdikné Takács Szilvia" userId="62a28fc6-f7f7-41bd-b6fa-95189fe2a219" providerId="ADAL" clId="{ED2C57FA-F5AB-4688-A968-249B9129EF31}" dt="2021-10-26T20:40:21.126" v="366" actId="478"/>
          <ac:spMkLst>
            <pc:docMk/>
            <pc:sldMk cId="0" sldId="271"/>
            <ac:spMk id="277" creationId="{3483BD26-076A-46CD-BA7B-317E19DD8A39}"/>
          </ac:spMkLst>
        </pc:spChg>
        <pc:spChg chg="add del mod">
          <ac:chgData name="Dr. Terdikné Takács Szilvia" userId="62a28fc6-f7f7-41bd-b6fa-95189fe2a219" providerId="ADAL" clId="{ED2C57FA-F5AB-4688-A968-249B9129EF31}" dt="2021-10-26T20:40:23.844" v="367" actId="478"/>
          <ac:spMkLst>
            <pc:docMk/>
            <pc:sldMk cId="0" sldId="271"/>
            <ac:spMk id="278" creationId="{7867AD0C-85F4-46AC-9569-ABFAB282D1BB}"/>
          </ac:spMkLst>
        </pc:spChg>
        <pc:spChg chg="add del mod">
          <ac:chgData name="Dr. Terdikné Takács Szilvia" userId="62a28fc6-f7f7-41bd-b6fa-95189fe2a219" providerId="ADAL" clId="{ED2C57FA-F5AB-4688-A968-249B9129EF31}" dt="2021-10-26T20:40:26.786" v="368" actId="478"/>
          <ac:spMkLst>
            <pc:docMk/>
            <pc:sldMk cId="0" sldId="271"/>
            <ac:spMk id="279" creationId="{435C2C47-8EE4-4453-A0E4-5B34259C6109}"/>
          </ac:spMkLst>
        </pc:spChg>
        <pc:spChg chg="add del mod">
          <ac:chgData name="Dr. Terdikné Takács Szilvia" userId="62a28fc6-f7f7-41bd-b6fa-95189fe2a219" providerId="ADAL" clId="{ED2C57FA-F5AB-4688-A968-249B9129EF31}" dt="2021-10-26T20:42:34.674" v="382" actId="478"/>
          <ac:spMkLst>
            <pc:docMk/>
            <pc:sldMk cId="0" sldId="271"/>
            <ac:spMk id="280" creationId="{821BD5F5-3D14-4D9C-9DA3-5D20CBB34505}"/>
          </ac:spMkLst>
        </pc:spChg>
        <pc:spChg chg="add del mod">
          <ac:chgData name="Dr. Terdikné Takács Szilvia" userId="62a28fc6-f7f7-41bd-b6fa-95189fe2a219" providerId="ADAL" clId="{ED2C57FA-F5AB-4688-A968-249B9129EF31}" dt="2021-10-26T20:40:07.021" v="361" actId="478"/>
          <ac:spMkLst>
            <pc:docMk/>
            <pc:sldMk cId="0" sldId="271"/>
            <ac:spMk id="281" creationId="{49B853E5-AC0C-453C-BBB8-80C5F4226E32}"/>
          </ac:spMkLst>
        </pc:spChg>
        <pc:spChg chg="add del mod">
          <ac:chgData name="Dr. Terdikné Takács Szilvia" userId="62a28fc6-f7f7-41bd-b6fa-95189fe2a219" providerId="ADAL" clId="{ED2C57FA-F5AB-4688-A968-249B9129EF31}" dt="2021-10-26T20:40:11.769" v="363" actId="478"/>
          <ac:spMkLst>
            <pc:docMk/>
            <pc:sldMk cId="0" sldId="271"/>
            <ac:spMk id="282" creationId="{F9855D0E-6C48-46FF-850C-6DD11162EDF3}"/>
          </ac:spMkLst>
        </pc:spChg>
        <pc:spChg chg="add del mod">
          <ac:chgData name="Dr. Terdikné Takács Szilvia" userId="62a28fc6-f7f7-41bd-b6fa-95189fe2a219" providerId="ADAL" clId="{ED2C57FA-F5AB-4688-A968-249B9129EF31}" dt="2021-10-26T20:40:09.499" v="362" actId="478"/>
          <ac:spMkLst>
            <pc:docMk/>
            <pc:sldMk cId="0" sldId="271"/>
            <ac:spMk id="283" creationId="{67A167FA-B626-464A-9F8C-C06909CD4A6A}"/>
          </ac:spMkLst>
        </pc:spChg>
        <pc:spChg chg="add mod">
          <ac:chgData name="Dr. Terdikné Takács Szilvia" userId="62a28fc6-f7f7-41bd-b6fa-95189fe2a219" providerId="ADAL" clId="{ED2C57FA-F5AB-4688-A968-249B9129EF31}" dt="2021-10-27T19:06:17.104" v="745" actId="14100"/>
          <ac:spMkLst>
            <pc:docMk/>
            <pc:sldMk cId="0" sldId="271"/>
            <ac:spMk id="284" creationId="{E8A6640F-6EC3-421C-A3F6-89524D181451}"/>
          </ac:spMkLst>
        </pc:spChg>
        <pc:spChg chg="add mod">
          <ac:chgData name="Dr. Terdikné Takács Szilvia" userId="62a28fc6-f7f7-41bd-b6fa-95189fe2a219" providerId="ADAL" clId="{ED2C57FA-F5AB-4688-A968-249B9129EF31}" dt="2021-10-26T20:46:21.266" v="415" actId="14100"/>
          <ac:spMkLst>
            <pc:docMk/>
            <pc:sldMk cId="0" sldId="271"/>
            <ac:spMk id="322" creationId="{05CF5A05-B1C3-41C3-BA35-243B139B4113}"/>
          </ac:spMkLst>
        </pc:spChg>
        <pc:spChg chg="add mod">
          <ac:chgData name="Dr. Terdikné Takács Szilvia" userId="62a28fc6-f7f7-41bd-b6fa-95189fe2a219" providerId="ADAL" clId="{ED2C57FA-F5AB-4688-A968-249B9129EF31}" dt="2021-10-27T19:05:56.671" v="738" actId="14100"/>
          <ac:spMkLst>
            <pc:docMk/>
            <pc:sldMk cId="0" sldId="271"/>
            <ac:spMk id="331" creationId="{D1B28A55-C453-4517-9075-E9D3B33763CE}"/>
          </ac:spMkLst>
        </pc:spChg>
        <pc:spChg chg="add del mod">
          <ac:chgData name="Dr. Terdikné Takács Szilvia" userId="62a28fc6-f7f7-41bd-b6fa-95189fe2a219" providerId="ADAL" clId="{ED2C57FA-F5AB-4688-A968-249B9129EF31}" dt="2021-10-27T18:55:57.429" v="649" actId="478"/>
          <ac:spMkLst>
            <pc:docMk/>
            <pc:sldMk cId="0" sldId="271"/>
            <ac:spMk id="334" creationId="{DCE8015B-FF74-4906-94A7-B6C17B5FE480}"/>
          </ac:spMkLst>
        </pc:spChg>
        <pc:spChg chg="add del mod">
          <ac:chgData name="Dr. Terdikné Takács Szilvia" userId="62a28fc6-f7f7-41bd-b6fa-95189fe2a219" providerId="ADAL" clId="{ED2C57FA-F5AB-4688-A968-249B9129EF31}" dt="2021-10-26T21:05:17.188" v="504" actId="478"/>
          <ac:spMkLst>
            <pc:docMk/>
            <pc:sldMk cId="0" sldId="271"/>
            <ac:spMk id="335" creationId="{8C190EAB-5302-4398-B6CF-660C524F7441}"/>
          </ac:spMkLst>
        </pc:spChg>
        <pc:spChg chg="add mod">
          <ac:chgData name="Dr. Terdikné Takács Szilvia" userId="62a28fc6-f7f7-41bd-b6fa-95189fe2a219" providerId="ADAL" clId="{ED2C57FA-F5AB-4688-A968-249B9129EF31}" dt="2021-10-27T18:33:56.780" v="616" actId="1076"/>
          <ac:spMkLst>
            <pc:docMk/>
            <pc:sldMk cId="0" sldId="271"/>
            <ac:spMk id="352" creationId="{A6534432-C06F-4242-B594-B676737C8D23}"/>
          </ac:spMkLst>
        </pc:spChg>
        <pc:spChg chg="add del mod">
          <ac:chgData name="Dr. Terdikné Takács Szilvia" userId="62a28fc6-f7f7-41bd-b6fa-95189fe2a219" providerId="ADAL" clId="{ED2C57FA-F5AB-4688-A968-249B9129EF31}" dt="2021-10-27T18:13:12.902" v="532" actId="478"/>
          <ac:spMkLst>
            <pc:docMk/>
            <pc:sldMk cId="0" sldId="271"/>
            <ac:spMk id="353" creationId="{A0357837-3CFD-4796-AC64-5E417034BBEC}"/>
          </ac:spMkLst>
        </pc:spChg>
        <pc:spChg chg="add mod">
          <ac:chgData name="Dr. Terdikné Takács Szilvia" userId="62a28fc6-f7f7-41bd-b6fa-95189fe2a219" providerId="ADAL" clId="{ED2C57FA-F5AB-4688-A968-249B9129EF31}" dt="2021-10-27T19:05:43.042" v="735" actId="14100"/>
          <ac:spMkLst>
            <pc:docMk/>
            <pc:sldMk cId="0" sldId="271"/>
            <ac:spMk id="354" creationId="{A5A7F2DD-5144-49A2-852F-D114C261D5A2}"/>
          </ac:spMkLst>
        </pc:spChg>
        <pc:spChg chg="add mod">
          <ac:chgData name="Dr. Terdikné Takács Szilvia" userId="62a28fc6-f7f7-41bd-b6fa-95189fe2a219" providerId="ADAL" clId="{ED2C57FA-F5AB-4688-A968-249B9129EF31}" dt="2021-10-27T18:31:29.727" v="589" actId="14100"/>
          <ac:spMkLst>
            <pc:docMk/>
            <pc:sldMk cId="0" sldId="271"/>
            <ac:spMk id="355" creationId="{A9C25A6A-8CEB-48AE-9871-E71589194A80}"/>
          </ac:spMkLst>
        </pc:spChg>
        <pc:spChg chg="add del mod">
          <ac:chgData name="Dr. Terdikné Takács Szilvia" userId="62a28fc6-f7f7-41bd-b6fa-95189fe2a219" providerId="ADAL" clId="{ED2C57FA-F5AB-4688-A968-249B9129EF31}" dt="2021-10-26T21:03:49.418" v="499" actId="478"/>
          <ac:spMkLst>
            <pc:docMk/>
            <pc:sldMk cId="0" sldId="271"/>
            <ac:spMk id="356" creationId="{0BCC06A9-823F-4FED-8655-EA2FA3A97B53}"/>
          </ac:spMkLst>
        </pc:spChg>
        <pc:picChg chg="add del mod">
          <ac:chgData name="Dr. Terdikné Takács Szilvia" userId="62a28fc6-f7f7-41bd-b6fa-95189fe2a219" providerId="ADAL" clId="{ED2C57FA-F5AB-4688-A968-249B9129EF31}" dt="2021-10-27T19:22:51.391" v="827" actId="21"/>
          <ac:picMkLst>
            <pc:docMk/>
            <pc:sldMk cId="0" sldId="271"/>
            <ac:picMk id="79" creationId="{6066FE98-FD5C-4070-B936-D798FEADED78}"/>
          </ac:picMkLst>
        </pc:picChg>
        <pc:picChg chg="add del mod">
          <ac:chgData name="Dr. Terdikné Takács Szilvia" userId="62a28fc6-f7f7-41bd-b6fa-95189fe2a219" providerId="ADAL" clId="{ED2C57FA-F5AB-4688-A968-249B9129EF31}" dt="2021-10-27T19:04:10.914" v="727" actId="478"/>
          <ac:picMkLst>
            <pc:docMk/>
            <pc:sldMk cId="0" sldId="271"/>
            <ac:picMk id="101" creationId="{0F87733C-0B77-402B-A538-3CB2C685244A}"/>
          </ac:picMkLst>
        </pc:picChg>
        <pc:picChg chg="add del mod">
          <ac:chgData name="Dr. Terdikné Takács Szilvia" userId="62a28fc6-f7f7-41bd-b6fa-95189fe2a219" providerId="ADAL" clId="{ED2C57FA-F5AB-4688-A968-249B9129EF31}" dt="2021-10-27T19:02:02.958" v="698" actId="478"/>
          <ac:picMkLst>
            <pc:docMk/>
            <pc:sldMk cId="0" sldId="271"/>
            <ac:picMk id="243" creationId="{C07FAE45-EA72-4C0C-80B2-D0AC9C7405D0}"/>
          </ac:picMkLst>
        </pc:picChg>
        <pc:picChg chg="add del mod">
          <ac:chgData name="Dr. Terdikné Takács Szilvia" userId="62a28fc6-f7f7-41bd-b6fa-95189fe2a219" providerId="ADAL" clId="{ED2C57FA-F5AB-4688-A968-249B9129EF31}" dt="2021-10-27T19:03:32.464" v="719" actId="478"/>
          <ac:picMkLst>
            <pc:docMk/>
            <pc:sldMk cId="0" sldId="271"/>
            <ac:picMk id="244" creationId="{F3EF1486-D519-44FE-BCB2-13109E932AD6}"/>
          </ac:picMkLst>
        </pc:picChg>
        <pc:picChg chg="add del mod">
          <ac:chgData name="Dr. Terdikné Takács Szilvia" userId="62a28fc6-f7f7-41bd-b6fa-95189fe2a219" providerId="ADAL" clId="{ED2C57FA-F5AB-4688-A968-249B9129EF31}" dt="2021-10-27T19:02:29.339" v="702" actId="478"/>
          <ac:picMkLst>
            <pc:docMk/>
            <pc:sldMk cId="0" sldId="271"/>
            <ac:picMk id="247" creationId="{752BF4A0-B769-4425-B0B3-99176FFF4328}"/>
          </ac:picMkLst>
        </pc:picChg>
        <pc:picChg chg="add del mod">
          <ac:chgData name="Dr. Terdikné Takács Szilvia" userId="62a28fc6-f7f7-41bd-b6fa-95189fe2a219" providerId="ADAL" clId="{ED2C57FA-F5AB-4688-A968-249B9129EF31}" dt="2021-10-27T19:00:57.021" v="680" actId="478"/>
          <ac:picMkLst>
            <pc:docMk/>
            <pc:sldMk cId="0" sldId="271"/>
            <ac:picMk id="248" creationId="{357A7C3C-99E0-45FA-9C0D-04F4116B0FB4}"/>
          </ac:picMkLst>
        </pc:picChg>
        <pc:picChg chg="add del mod">
          <ac:chgData name="Dr. Terdikné Takács Szilvia" userId="62a28fc6-f7f7-41bd-b6fa-95189fe2a219" providerId="ADAL" clId="{ED2C57FA-F5AB-4688-A968-249B9129EF31}" dt="2021-10-26T20:25:23.708" v="244"/>
          <ac:picMkLst>
            <pc:docMk/>
            <pc:sldMk cId="0" sldId="271"/>
            <ac:picMk id="253" creationId="{9CA69C42-C5E7-4D78-B76A-A58284D9A940}"/>
          </ac:picMkLst>
        </pc:picChg>
        <pc:picChg chg="add del mod">
          <ac:chgData name="Dr. Terdikné Takács Szilvia" userId="62a28fc6-f7f7-41bd-b6fa-95189fe2a219" providerId="ADAL" clId="{ED2C57FA-F5AB-4688-A968-249B9129EF31}" dt="2021-10-27T19:01:46.176" v="694" actId="478"/>
          <ac:picMkLst>
            <pc:docMk/>
            <pc:sldMk cId="0" sldId="271"/>
            <ac:picMk id="321" creationId="{6F4324DE-93A5-41EA-8E33-1872227965FC}"/>
          </ac:picMkLst>
        </pc:picChg>
        <pc:picChg chg="add del mod">
          <ac:chgData name="Dr. Terdikné Takács Szilvia" userId="62a28fc6-f7f7-41bd-b6fa-95189fe2a219" providerId="ADAL" clId="{ED2C57FA-F5AB-4688-A968-249B9129EF31}" dt="2021-10-27T19:01:19.362" v="686" actId="478"/>
          <ac:picMkLst>
            <pc:docMk/>
            <pc:sldMk cId="0" sldId="271"/>
            <ac:picMk id="358" creationId="{5F522D78-73BB-4C1D-84A0-40107AC68A02}"/>
          </ac:picMkLst>
        </pc:picChg>
        <pc:picChg chg="add del mod">
          <ac:chgData name="Dr. Terdikné Takács Szilvia" userId="62a28fc6-f7f7-41bd-b6fa-95189fe2a219" providerId="ADAL" clId="{ED2C57FA-F5AB-4688-A968-249B9129EF31}" dt="2021-10-27T19:04:32.364" v="733" actId="478"/>
          <ac:picMkLst>
            <pc:docMk/>
            <pc:sldMk cId="0" sldId="271"/>
            <ac:picMk id="359" creationId="{6AB398C8-C917-400B-9461-B96AD8CCCAA2}"/>
          </ac:picMkLst>
        </pc:picChg>
        <pc:inkChg chg="add">
          <ac:chgData name="Dr. Terdikné Takács Szilvia" userId="62a28fc6-f7f7-41bd-b6fa-95189fe2a219" providerId="ADAL" clId="{ED2C57FA-F5AB-4688-A968-249B9129EF31}" dt="2021-10-27T19:22:26.657" v="826"/>
          <ac:inkMkLst>
            <pc:docMk/>
            <pc:sldMk cId="0" sldId="271"/>
            <ac:inkMk id="80" creationId="{F88C1139-149C-4C61-AB87-CEA5FB955185}"/>
          </ac:inkMkLst>
        </pc:inkChg>
        <pc:inkChg chg="add mod">
          <ac:chgData name="Dr. Terdikné Takács Szilvia" userId="62a28fc6-f7f7-41bd-b6fa-95189fe2a219" providerId="ADAL" clId="{ED2C57FA-F5AB-4688-A968-249B9129EF31}" dt="2021-10-27T20:03:31.279" v="872" actId="1076"/>
          <ac:inkMkLst>
            <pc:docMk/>
            <pc:sldMk cId="0" sldId="271"/>
            <ac:inkMk id="81" creationId="{8B9FB432-BAF2-4850-8C87-A9751CCB6FD7}"/>
          </ac:inkMkLst>
        </pc:inkChg>
        <pc:cxnChg chg="del mod">
          <ac:chgData name="Dr. Terdikné Takács Szilvia" userId="62a28fc6-f7f7-41bd-b6fa-95189fe2a219" providerId="ADAL" clId="{ED2C57FA-F5AB-4688-A968-249B9129EF31}" dt="2021-10-27T18:31:03.319" v="581" actId="478"/>
          <ac:cxnSpMkLst>
            <pc:docMk/>
            <pc:sldMk cId="0" sldId="271"/>
            <ac:cxnSpMk id="33" creationId="{00000000-0000-0000-0000-000000000000}"/>
          </ac:cxnSpMkLst>
        </pc:cxnChg>
        <pc:cxnChg chg="del mod">
          <ac:chgData name="Dr. Terdikné Takács Szilvia" userId="62a28fc6-f7f7-41bd-b6fa-95189fe2a219" providerId="ADAL" clId="{ED2C57FA-F5AB-4688-A968-249B9129EF31}" dt="2021-10-27T18:31:00.984" v="579" actId="478"/>
          <ac:cxnSpMkLst>
            <pc:docMk/>
            <pc:sldMk cId="0" sldId="271"/>
            <ac:cxnSpMk id="36" creationId="{00000000-0000-0000-0000-000000000000}"/>
          </ac:cxnSpMkLst>
        </pc:cxnChg>
        <pc:cxnChg chg="del mod">
          <ac:chgData name="Dr. Terdikné Takács Szilvia" userId="62a28fc6-f7f7-41bd-b6fa-95189fe2a219" providerId="ADAL" clId="{ED2C57FA-F5AB-4688-A968-249B9129EF31}" dt="2021-10-27T18:31:09.172" v="585" actId="478"/>
          <ac:cxnSpMkLst>
            <pc:docMk/>
            <pc:sldMk cId="0" sldId="271"/>
            <ac:cxnSpMk id="42" creationId="{00000000-0000-0000-0000-000000000000}"/>
          </ac:cxnSpMkLst>
        </pc:cxnChg>
        <pc:cxnChg chg="del mod">
          <ac:chgData name="Dr. Terdikné Takács Szilvia" userId="62a28fc6-f7f7-41bd-b6fa-95189fe2a219" providerId="ADAL" clId="{ED2C57FA-F5AB-4688-A968-249B9129EF31}" dt="2021-10-26T20:32:01.285" v="304" actId="478"/>
          <ac:cxnSpMkLst>
            <pc:docMk/>
            <pc:sldMk cId="0" sldId="271"/>
            <ac:cxnSpMk id="44" creationId="{00000000-0000-0000-0000-000000000000}"/>
          </ac:cxnSpMkLst>
        </pc:cxnChg>
        <pc:cxnChg chg="del mod">
          <ac:chgData name="Dr. Terdikné Takács Szilvia" userId="62a28fc6-f7f7-41bd-b6fa-95189fe2a219" providerId="ADAL" clId="{ED2C57FA-F5AB-4688-A968-249B9129EF31}" dt="2021-10-27T18:57:37.278" v="665" actId="478"/>
          <ac:cxnSpMkLst>
            <pc:docMk/>
            <pc:sldMk cId="0" sldId="271"/>
            <ac:cxnSpMk id="83" creationId="{08942478-2456-4967-86A9-7AD38F0C333A}"/>
          </ac:cxnSpMkLst>
        </pc:cxnChg>
        <pc:cxnChg chg="del mod">
          <ac:chgData name="Dr. Terdikné Takács Szilvia" userId="62a28fc6-f7f7-41bd-b6fa-95189fe2a219" providerId="ADAL" clId="{ED2C57FA-F5AB-4688-A968-249B9129EF31}" dt="2021-10-26T21:00:00.217" v="474" actId="478"/>
          <ac:cxnSpMkLst>
            <pc:docMk/>
            <pc:sldMk cId="0" sldId="271"/>
            <ac:cxnSpMk id="85" creationId="{B81AF425-45C8-42B8-AF3D-F0B2ECB35275}"/>
          </ac:cxnSpMkLst>
        </pc:cxnChg>
        <pc:cxnChg chg="del mod">
          <ac:chgData name="Dr. Terdikné Takács Szilvia" userId="62a28fc6-f7f7-41bd-b6fa-95189fe2a219" providerId="ADAL" clId="{ED2C57FA-F5AB-4688-A968-249B9129EF31}" dt="2021-10-26T20:59:56.807" v="473" actId="478"/>
          <ac:cxnSpMkLst>
            <pc:docMk/>
            <pc:sldMk cId="0" sldId="271"/>
            <ac:cxnSpMk id="89" creationId="{E886ACE3-15B2-45CB-AF50-73C9DAE5B4AD}"/>
          </ac:cxnSpMkLst>
        </pc:cxnChg>
        <pc:cxnChg chg="del mod">
          <ac:chgData name="Dr. Terdikné Takács Szilvia" userId="62a28fc6-f7f7-41bd-b6fa-95189fe2a219" providerId="ADAL" clId="{ED2C57FA-F5AB-4688-A968-249B9129EF31}" dt="2021-10-27T18:12:37.482" v="526" actId="478"/>
          <ac:cxnSpMkLst>
            <pc:docMk/>
            <pc:sldMk cId="0" sldId="271"/>
            <ac:cxnSpMk id="92" creationId="{44420794-FB66-4BAE-A54C-9E108524EE95}"/>
          </ac:cxnSpMkLst>
        </pc:cxnChg>
        <pc:cxnChg chg="del mod">
          <ac:chgData name="Dr. Terdikné Takács Szilvia" userId="62a28fc6-f7f7-41bd-b6fa-95189fe2a219" providerId="ADAL" clId="{ED2C57FA-F5AB-4688-A968-249B9129EF31}" dt="2021-10-26T21:00:02.702" v="475" actId="478"/>
          <ac:cxnSpMkLst>
            <pc:docMk/>
            <pc:sldMk cId="0" sldId="271"/>
            <ac:cxnSpMk id="94" creationId="{78C969FA-86A6-45B4-83CE-3E0D37CD4F35}"/>
          </ac:cxnSpMkLst>
        </pc:cxnChg>
        <pc:cxnChg chg="del mod">
          <ac:chgData name="Dr. Terdikné Takács Szilvia" userId="62a28fc6-f7f7-41bd-b6fa-95189fe2a219" providerId="ADAL" clId="{ED2C57FA-F5AB-4688-A968-249B9129EF31}" dt="2021-10-27T18:31:06.119" v="583" actId="478"/>
          <ac:cxnSpMkLst>
            <pc:docMk/>
            <pc:sldMk cId="0" sldId="271"/>
            <ac:cxnSpMk id="109" creationId="{D9CDA924-7397-4157-BEBF-232F7CABE1F7}"/>
          </ac:cxnSpMkLst>
        </pc:cxnChg>
        <pc:cxnChg chg="del mod">
          <ac:chgData name="Dr. Terdikné Takács Szilvia" userId="62a28fc6-f7f7-41bd-b6fa-95189fe2a219" providerId="ADAL" clId="{ED2C57FA-F5AB-4688-A968-249B9129EF31}" dt="2021-10-26T20:51:10.559" v="443" actId="478"/>
          <ac:cxnSpMkLst>
            <pc:docMk/>
            <pc:sldMk cId="0" sldId="271"/>
            <ac:cxnSpMk id="111" creationId="{3E5FEA3E-85F9-4536-9BF4-D7CA6FCA3992}"/>
          </ac:cxnSpMkLst>
        </pc:cxnChg>
        <pc:cxnChg chg="del mod">
          <ac:chgData name="Dr. Terdikné Takács Szilvia" userId="62a28fc6-f7f7-41bd-b6fa-95189fe2a219" providerId="ADAL" clId="{ED2C57FA-F5AB-4688-A968-249B9129EF31}" dt="2021-10-26T20:51:03.623" v="442" actId="478"/>
          <ac:cxnSpMkLst>
            <pc:docMk/>
            <pc:sldMk cId="0" sldId="271"/>
            <ac:cxnSpMk id="113" creationId="{5D7AA536-FF84-4CB2-A81E-2E05F53D310F}"/>
          </ac:cxnSpMkLst>
        </pc:cxnChg>
        <pc:cxnChg chg="del mod">
          <ac:chgData name="Dr. Terdikné Takács Szilvia" userId="62a28fc6-f7f7-41bd-b6fa-95189fe2a219" providerId="ADAL" clId="{ED2C57FA-F5AB-4688-A968-249B9129EF31}" dt="2021-10-26T20:50:22.296" v="434" actId="478"/>
          <ac:cxnSpMkLst>
            <pc:docMk/>
            <pc:sldMk cId="0" sldId="271"/>
            <ac:cxnSpMk id="115" creationId="{69BC4C80-9968-4530-B00B-31F7CE8DD53F}"/>
          </ac:cxnSpMkLst>
        </pc:cxnChg>
        <pc:cxnChg chg="del mod">
          <ac:chgData name="Dr. Terdikné Takács Szilvia" userId="62a28fc6-f7f7-41bd-b6fa-95189fe2a219" providerId="ADAL" clId="{ED2C57FA-F5AB-4688-A968-249B9129EF31}" dt="2021-10-26T20:28:17.888" v="268" actId="478"/>
          <ac:cxnSpMkLst>
            <pc:docMk/>
            <pc:sldMk cId="0" sldId="271"/>
            <ac:cxnSpMk id="117" creationId="{CF321B45-05FA-482C-8E93-8EF097155ED6}"/>
          </ac:cxnSpMkLst>
        </pc:cxnChg>
        <pc:cxnChg chg="del mod">
          <ac:chgData name="Dr. Terdikné Takács Szilvia" userId="62a28fc6-f7f7-41bd-b6fa-95189fe2a219" providerId="ADAL" clId="{ED2C57FA-F5AB-4688-A968-249B9129EF31}" dt="2021-10-26T20:28:23.054" v="269" actId="478"/>
          <ac:cxnSpMkLst>
            <pc:docMk/>
            <pc:sldMk cId="0" sldId="271"/>
            <ac:cxnSpMk id="119" creationId="{ED675A50-4FBE-4FCE-B954-BB6DA63C6A78}"/>
          </ac:cxnSpMkLst>
        </pc:cxnChg>
        <pc:cxnChg chg="del mod">
          <ac:chgData name="Dr. Terdikné Takács Szilvia" userId="62a28fc6-f7f7-41bd-b6fa-95189fe2a219" providerId="ADAL" clId="{ED2C57FA-F5AB-4688-A968-249B9129EF31}" dt="2021-10-27T19:17:32.168" v="821" actId="478"/>
          <ac:cxnSpMkLst>
            <pc:docMk/>
            <pc:sldMk cId="0" sldId="271"/>
            <ac:cxnSpMk id="121" creationId="{DF966180-084E-4D84-8FE0-7306F1500492}"/>
          </ac:cxnSpMkLst>
        </pc:cxnChg>
        <pc:cxnChg chg="del mod">
          <ac:chgData name="Dr. Terdikné Takács Szilvia" userId="62a28fc6-f7f7-41bd-b6fa-95189fe2a219" providerId="ADAL" clId="{ED2C57FA-F5AB-4688-A968-249B9129EF31}" dt="2021-10-27T19:14:46.176" v="801" actId="478"/>
          <ac:cxnSpMkLst>
            <pc:docMk/>
            <pc:sldMk cId="0" sldId="271"/>
            <ac:cxnSpMk id="128" creationId="{D121A070-3CEB-4672-9A29-9B3521DCE1F6}"/>
          </ac:cxnSpMkLst>
        </pc:cxnChg>
        <pc:cxnChg chg="del mod">
          <ac:chgData name="Dr. Terdikné Takács Szilvia" userId="62a28fc6-f7f7-41bd-b6fa-95189fe2a219" providerId="ADAL" clId="{ED2C57FA-F5AB-4688-A968-249B9129EF31}" dt="2021-10-26T20:26:03.503" v="253" actId="478"/>
          <ac:cxnSpMkLst>
            <pc:docMk/>
            <pc:sldMk cId="0" sldId="271"/>
            <ac:cxnSpMk id="131" creationId="{01A7AA8D-88E0-41E5-AC6E-D968485DBECC}"/>
          </ac:cxnSpMkLst>
        </pc:cxnChg>
        <pc:cxnChg chg="del mod">
          <ac:chgData name="Dr. Terdikné Takács Szilvia" userId="62a28fc6-f7f7-41bd-b6fa-95189fe2a219" providerId="ADAL" clId="{ED2C57FA-F5AB-4688-A968-249B9129EF31}" dt="2021-10-27T19:14:35.066" v="798" actId="478"/>
          <ac:cxnSpMkLst>
            <pc:docMk/>
            <pc:sldMk cId="0" sldId="271"/>
            <ac:cxnSpMk id="140" creationId="{26A77A6B-8F7D-4DD9-9C53-B3DA94FFD175}"/>
          </ac:cxnSpMkLst>
        </pc:cxnChg>
        <pc:cxnChg chg="del mod">
          <ac:chgData name="Dr. Terdikné Takács Szilvia" userId="62a28fc6-f7f7-41bd-b6fa-95189fe2a219" providerId="ADAL" clId="{ED2C57FA-F5AB-4688-A968-249B9129EF31}" dt="2021-10-26T20:45:59.683" v="412" actId="478"/>
          <ac:cxnSpMkLst>
            <pc:docMk/>
            <pc:sldMk cId="0" sldId="271"/>
            <ac:cxnSpMk id="142" creationId="{6AD9954D-D2BC-4838-84B7-4DAC90A73AF6}"/>
          </ac:cxnSpMkLst>
        </pc:cxnChg>
        <pc:cxnChg chg="del mod">
          <ac:chgData name="Dr. Terdikné Takács Szilvia" userId="62a28fc6-f7f7-41bd-b6fa-95189fe2a219" providerId="ADAL" clId="{ED2C57FA-F5AB-4688-A968-249B9129EF31}" dt="2021-10-27T19:09:50.356" v="773" actId="478"/>
          <ac:cxnSpMkLst>
            <pc:docMk/>
            <pc:sldMk cId="0" sldId="271"/>
            <ac:cxnSpMk id="145" creationId="{126114BF-E236-4D5B-AFC8-31E25A12A33C}"/>
          </ac:cxnSpMkLst>
        </pc:cxnChg>
        <pc:cxnChg chg="del mod">
          <ac:chgData name="Dr. Terdikné Takács Szilvia" userId="62a28fc6-f7f7-41bd-b6fa-95189fe2a219" providerId="ADAL" clId="{ED2C57FA-F5AB-4688-A968-249B9129EF31}" dt="2021-10-26T20:50:08.090" v="431" actId="478"/>
          <ac:cxnSpMkLst>
            <pc:docMk/>
            <pc:sldMk cId="0" sldId="271"/>
            <ac:cxnSpMk id="150" creationId="{1CBC7E4B-F5B7-4F88-AD91-E5F453F8D1FF}"/>
          </ac:cxnSpMkLst>
        </pc:cxnChg>
        <pc:cxnChg chg="del mod">
          <ac:chgData name="Dr. Terdikné Takács Szilvia" userId="62a28fc6-f7f7-41bd-b6fa-95189fe2a219" providerId="ADAL" clId="{ED2C57FA-F5AB-4688-A968-249B9129EF31}" dt="2021-10-27T19:13:59.852" v="795" actId="478"/>
          <ac:cxnSpMkLst>
            <pc:docMk/>
            <pc:sldMk cId="0" sldId="271"/>
            <ac:cxnSpMk id="156" creationId="{140B2E06-3723-437E-A549-77C0A86B50EC}"/>
          </ac:cxnSpMkLst>
        </pc:cxnChg>
      </pc:sldChg>
      <pc:sldMasterChg chg="setBg modSldLayout">
        <pc:chgData name="Dr. Terdikné Takács Szilvia" userId="62a28fc6-f7f7-41bd-b6fa-95189fe2a219" providerId="ADAL" clId="{ED2C57FA-F5AB-4688-A968-249B9129EF31}" dt="2021-10-26T20:35:08.729" v="332"/>
        <pc:sldMasterMkLst>
          <pc:docMk/>
          <pc:sldMasterMk cId="2902416590" sldId="2147483660"/>
        </pc:sldMasterMkLst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3940227794" sldId="2147483661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2616099656" sldId="2147483662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753301494" sldId="2147483663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722244530" sldId="2147483664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489803966" sldId="2147483665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438442590" sldId="2147483666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561018330" sldId="2147483667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361371386" sldId="2147483668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586417744" sldId="2147483669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3070220518" sldId="2147483670"/>
          </pc:sldLayoutMkLst>
        </pc:sldLayoutChg>
        <pc:sldLayoutChg chg="setBg">
          <pc:chgData name="Dr. Terdikné Takács Szilvia" userId="62a28fc6-f7f7-41bd-b6fa-95189fe2a219" providerId="ADAL" clId="{ED2C57FA-F5AB-4688-A968-249B9129EF31}" dt="2021-10-26T20:35:08.729" v="332"/>
          <pc:sldLayoutMkLst>
            <pc:docMk/>
            <pc:sldMasterMk cId="2902416590" sldId="2147483660"/>
            <pc:sldLayoutMk cId="1605616408" sldId="2147483671"/>
          </pc:sldLayoutMkLst>
        </pc:sldLayoutChg>
      </pc:sldMasterChg>
    </pc:docChg>
  </pc:docChgLst>
  <pc:docChgLst>
    <pc:chgData name="Terdikné Takács Szilvia Dr." userId="62a28fc6-f7f7-41bd-b6fa-95189fe2a219" providerId="ADAL" clId="{ED2C57FA-F5AB-4688-A968-249B9129EF31}"/>
    <pc:docChg chg="undo custSel addSld modSld">
      <pc:chgData name="Terdikné Takács Szilvia Dr." userId="62a28fc6-f7f7-41bd-b6fa-95189fe2a219" providerId="ADAL" clId="{ED2C57FA-F5AB-4688-A968-249B9129EF31}" dt="2023-03-22T22:20:02.916" v="596"/>
      <pc:docMkLst>
        <pc:docMk/>
      </pc:docMkLst>
      <pc:sldChg chg="addSp modSp mod setBg modAnim">
        <pc:chgData name="Terdikné Takács Szilvia Dr." userId="62a28fc6-f7f7-41bd-b6fa-95189fe2a219" providerId="ADAL" clId="{ED2C57FA-F5AB-4688-A968-249B9129EF31}" dt="2023-03-22T22:08:53.942" v="496" actId="14100"/>
        <pc:sldMkLst>
          <pc:docMk/>
          <pc:sldMk cId="0" sldId="271"/>
        </pc:sldMkLst>
        <pc:spChg chg="add">
          <ac:chgData name="Terdikné Takács Szilvia Dr." userId="62a28fc6-f7f7-41bd-b6fa-95189fe2a219" providerId="ADAL" clId="{ED2C57FA-F5AB-4688-A968-249B9129EF31}" dt="2023-03-22T21:59:55.712" v="341" actId="11529"/>
          <ac:spMkLst>
            <pc:docMk/>
            <pc:sldMk cId="0" sldId="271"/>
            <ac:spMk id="2" creationId="{7693A12A-2D4E-88F7-0D86-151D968FBC08}"/>
          </ac:spMkLst>
        </pc:spChg>
        <pc:spChg chg="mod">
          <ac:chgData name="Terdikné Takács Szilvia Dr." userId="62a28fc6-f7f7-41bd-b6fa-95189fe2a219" providerId="ADAL" clId="{ED2C57FA-F5AB-4688-A968-249B9129EF31}" dt="2023-03-22T21:57:27.429" v="334" actId="1076"/>
          <ac:spMkLst>
            <pc:docMk/>
            <pc:sldMk cId="0" sldId="271"/>
            <ac:spMk id="4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6:59.701" v="332" actId="1076"/>
          <ac:spMkLst>
            <pc:docMk/>
            <pc:sldMk cId="0" sldId="271"/>
            <ac:spMk id="7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6:39.683" v="330" actId="1076"/>
          <ac:spMkLst>
            <pc:docMk/>
            <pc:sldMk cId="0" sldId="271"/>
            <ac:spMk id="8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4:39.943" v="319" actId="1076"/>
          <ac:spMkLst>
            <pc:docMk/>
            <pc:sldMk cId="0" sldId="271"/>
            <ac:spMk id="9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4:26.189" v="317" actId="1076"/>
          <ac:spMkLst>
            <pc:docMk/>
            <pc:sldMk cId="0" sldId="271"/>
            <ac:spMk id="11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4:52.021" v="321" actId="107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6:49.627" v="331" actId="1076"/>
          <ac:spMkLst>
            <pc:docMk/>
            <pc:sldMk cId="0" sldId="271"/>
            <ac:spMk id="15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57:15.002" v="333" actId="1076"/>
          <ac:spMkLst>
            <pc:docMk/>
            <pc:sldMk cId="0" sldId="271"/>
            <ac:spMk id="19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34:36.168" v="282" actId="18654"/>
          <ac:spMkLst>
            <pc:docMk/>
            <pc:sldMk cId="0" sldId="271"/>
            <ac:spMk id="20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1:39:15.759" v="296" actId="1076"/>
          <ac:spMkLst>
            <pc:docMk/>
            <pc:sldMk cId="0" sldId="271"/>
            <ac:spMk id="25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2:08:53.942" v="496" actId="14100"/>
          <ac:spMkLst>
            <pc:docMk/>
            <pc:sldMk cId="0" sldId="271"/>
            <ac:spMk id="60" creationId="{CF417426-AD97-4C2C-BF53-E206D947EFFD}"/>
          </ac:spMkLst>
        </pc:spChg>
        <pc:spChg chg="mod">
          <ac:chgData name="Terdikné Takács Szilvia Dr." userId="62a28fc6-f7f7-41bd-b6fa-95189fe2a219" providerId="ADAL" clId="{ED2C57FA-F5AB-4688-A968-249B9129EF31}" dt="2023-03-22T22:03:51.294" v="393" actId="1076"/>
          <ac:spMkLst>
            <pc:docMk/>
            <pc:sldMk cId="0" sldId="271"/>
            <ac:spMk id="70" creationId="{00000000-0000-0000-0000-000000000000}"/>
          </ac:spMkLst>
        </pc:spChg>
        <pc:spChg chg="mod">
          <ac:chgData name="Terdikné Takács Szilvia Dr." userId="62a28fc6-f7f7-41bd-b6fa-95189fe2a219" providerId="ADAL" clId="{ED2C57FA-F5AB-4688-A968-249B9129EF31}" dt="2023-03-22T22:05:20.939" v="428" actId="14100"/>
          <ac:spMkLst>
            <pc:docMk/>
            <pc:sldMk cId="0" sldId="271"/>
            <ac:spMk id="71" creationId="{3340F46B-D0A1-4AB9-B032-911584EAD17B}"/>
          </ac:spMkLst>
        </pc:spChg>
        <pc:spChg chg="mod">
          <ac:chgData name="Terdikné Takács Szilvia Dr." userId="62a28fc6-f7f7-41bd-b6fa-95189fe2a219" providerId="ADAL" clId="{ED2C57FA-F5AB-4688-A968-249B9129EF31}" dt="2023-03-22T22:05:34.420" v="436" actId="14100"/>
          <ac:spMkLst>
            <pc:docMk/>
            <pc:sldMk cId="0" sldId="271"/>
            <ac:spMk id="96" creationId="{2148B3C7-492B-4E47-BC37-755AA66F4C64}"/>
          </ac:spMkLst>
        </pc:spChg>
        <pc:spChg chg="mod">
          <ac:chgData name="Terdikné Takács Szilvia Dr." userId="62a28fc6-f7f7-41bd-b6fa-95189fe2a219" providerId="ADAL" clId="{ED2C57FA-F5AB-4688-A968-249B9129EF31}" dt="2023-03-22T22:05:47.284" v="440" actId="14100"/>
          <ac:spMkLst>
            <pc:docMk/>
            <pc:sldMk cId="0" sldId="271"/>
            <ac:spMk id="97" creationId="{AB3554C8-7DF7-47A6-B3FE-326E6F2D93E2}"/>
          </ac:spMkLst>
        </pc:spChg>
        <pc:spChg chg="mod">
          <ac:chgData name="Terdikné Takács Szilvia Dr." userId="62a28fc6-f7f7-41bd-b6fa-95189fe2a219" providerId="ADAL" clId="{ED2C57FA-F5AB-4688-A968-249B9129EF31}" dt="2023-03-22T22:05:42.760" v="439" actId="14100"/>
          <ac:spMkLst>
            <pc:docMk/>
            <pc:sldMk cId="0" sldId="271"/>
            <ac:spMk id="98" creationId="{8E58DDA3-3906-45AA-8C33-788B42446595}"/>
          </ac:spMkLst>
        </pc:spChg>
        <pc:spChg chg="mod">
          <ac:chgData name="Terdikné Takács Szilvia Dr." userId="62a28fc6-f7f7-41bd-b6fa-95189fe2a219" providerId="ADAL" clId="{ED2C57FA-F5AB-4688-A968-249B9129EF31}" dt="2023-03-22T22:05:38.435" v="438" actId="14100"/>
          <ac:spMkLst>
            <pc:docMk/>
            <pc:sldMk cId="0" sldId="271"/>
            <ac:spMk id="99" creationId="{B81C2079-39EA-48BE-B357-44D30A2FAFDF}"/>
          </ac:spMkLst>
        </pc:spChg>
        <pc:spChg chg="mod">
          <ac:chgData name="Terdikné Takács Szilvia Dr." userId="62a28fc6-f7f7-41bd-b6fa-95189fe2a219" providerId="ADAL" clId="{ED2C57FA-F5AB-4688-A968-249B9129EF31}" dt="2023-03-22T22:06:03.117" v="442" actId="14100"/>
          <ac:spMkLst>
            <pc:docMk/>
            <pc:sldMk cId="0" sldId="271"/>
            <ac:spMk id="107" creationId="{67120C67-4929-44DC-9D07-92C75FD8F151}"/>
          </ac:spMkLst>
        </pc:spChg>
        <pc:spChg chg="mod">
          <ac:chgData name="Terdikné Takács Szilvia Dr." userId="62a28fc6-f7f7-41bd-b6fa-95189fe2a219" providerId="ADAL" clId="{ED2C57FA-F5AB-4688-A968-249B9129EF31}" dt="2023-03-22T22:07:10.112" v="466" actId="14100"/>
          <ac:spMkLst>
            <pc:docMk/>
            <pc:sldMk cId="0" sldId="271"/>
            <ac:spMk id="108" creationId="{5953D91A-3DEA-4A68-9753-9EFADF95EE32}"/>
          </ac:spMkLst>
        </pc:spChg>
        <pc:spChg chg="mod">
          <ac:chgData name="Terdikné Takács Szilvia Dr." userId="62a28fc6-f7f7-41bd-b6fa-95189fe2a219" providerId="ADAL" clId="{ED2C57FA-F5AB-4688-A968-249B9129EF31}" dt="2023-03-22T22:02:33.610" v="390" actId="14100"/>
          <ac:spMkLst>
            <pc:docMk/>
            <pc:sldMk cId="0" sldId="271"/>
            <ac:spMk id="110" creationId="{3562788A-29E3-4B5A-B442-F1CF328C7996}"/>
          </ac:spMkLst>
        </pc:spChg>
        <pc:spChg chg="mod">
          <ac:chgData name="Terdikné Takács Szilvia Dr." userId="62a28fc6-f7f7-41bd-b6fa-95189fe2a219" providerId="ADAL" clId="{ED2C57FA-F5AB-4688-A968-249B9129EF31}" dt="2023-03-22T22:07:04.609" v="464" actId="14100"/>
          <ac:spMkLst>
            <pc:docMk/>
            <pc:sldMk cId="0" sldId="271"/>
            <ac:spMk id="111" creationId="{70DB0A18-1650-421D-AE03-66019A59064E}"/>
          </ac:spMkLst>
        </pc:spChg>
        <pc:spChg chg="mod">
          <ac:chgData name="Terdikné Takács Szilvia Dr." userId="62a28fc6-f7f7-41bd-b6fa-95189fe2a219" providerId="ADAL" clId="{ED2C57FA-F5AB-4688-A968-249B9129EF31}" dt="2023-03-22T22:07:49.825" v="482" actId="1076"/>
          <ac:spMkLst>
            <pc:docMk/>
            <pc:sldMk cId="0" sldId="271"/>
            <ac:spMk id="113" creationId="{6DA63634-EF4B-47C8-B3F7-DB085E3206CC}"/>
          </ac:spMkLst>
        </pc:spChg>
        <pc:spChg chg="mod">
          <ac:chgData name="Terdikné Takács Szilvia Dr." userId="62a28fc6-f7f7-41bd-b6fa-95189fe2a219" providerId="ADAL" clId="{ED2C57FA-F5AB-4688-A968-249B9129EF31}" dt="2023-03-22T22:02:18.461" v="384" actId="14100"/>
          <ac:spMkLst>
            <pc:docMk/>
            <pc:sldMk cId="0" sldId="271"/>
            <ac:spMk id="114" creationId="{3D9D0EF9-EA3A-438E-958C-DA487E4FD617}"/>
          </ac:spMkLst>
        </pc:spChg>
        <pc:spChg chg="mod">
          <ac:chgData name="Terdikné Takács Szilvia Dr." userId="62a28fc6-f7f7-41bd-b6fa-95189fe2a219" providerId="ADAL" clId="{ED2C57FA-F5AB-4688-A968-249B9129EF31}" dt="2023-03-22T22:08:21.984" v="494" actId="14100"/>
          <ac:spMkLst>
            <pc:docMk/>
            <pc:sldMk cId="0" sldId="271"/>
            <ac:spMk id="115" creationId="{42777DDA-6D41-4099-8F0B-131A3CEF73BD}"/>
          </ac:spMkLst>
        </pc:spChg>
        <pc:spChg chg="mod">
          <ac:chgData name="Terdikné Takács Szilvia Dr." userId="62a28fc6-f7f7-41bd-b6fa-95189fe2a219" providerId="ADAL" clId="{ED2C57FA-F5AB-4688-A968-249B9129EF31}" dt="2023-03-22T22:06:25.207" v="452" actId="14100"/>
          <ac:spMkLst>
            <pc:docMk/>
            <pc:sldMk cId="0" sldId="271"/>
            <ac:spMk id="251" creationId="{6797978E-44FF-40EE-B5AC-1AB1FF4A5AB7}"/>
          </ac:spMkLst>
        </pc:spChg>
        <pc:spChg chg="mod">
          <ac:chgData name="Terdikné Takács Szilvia Dr." userId="62a28fc6-f7f7-41bd-b6fa-95189fe2a219" providerId="ADAL" clId="{ED2C57FA-F5AB-4688-A968-249B9129EF31}" dt="2023-03-22T22:06:38.385" v="459" actId="14100"/>
          <ac:spMkLst>
            <pc:docMk/>
            <pc:sldMk cId="0" sldId="271"/>
            <ac:spMk id="256" creationId="{6D8F5958-51E2-4D55-B04F-4765E63E8706}"/>
          </ac:spMkLst>
        </pc:spChg>
        <pc:spChg chg="mod">
          <ac:chgData name="Terdikné Takács Szilvia Dr." userId="62a28fc6-f7f7-41bd-b6fa-95189fe2a219" providerId="ADAL" clId="{ED2C57FA-F5AB-4688-A968-249B9129EF31}" dt="2023-03-22T22:08:04.863" v="485" actId="14100"/>
          <ac:spMkLst>
            <pc:docMk/>
            <pc:sldMk cId="0" sldId="271"/>
            <ac:spMk id="270" creationId="{C5101298-56AE-497E-BA65-947C13B0E944}"/>
          </ac:spMkLst>
        </pc:spChg>
        <pc:spChg chg="mod">
          <ac:chgData name="Terdikné Takács Szilvia Dr." userId="62a28fc6-f7f7-41bd-b6fa-95189fe2a219" providerId="ADAL" clId="{ED2C57FA-F5AB-4688-A968-249B9129EF31}" dt="2023-03-22T22:07:23.585" v="471" actId="14100"/>
          <ac:spMkLst>
            <pc:docMk/>
            <pc:sldMk cId="0" sldId="271"/>
            <ac:spMk id="271" creationId="{EC07C592-F2E9-42F4-B804-45B05F18BC88}"/>
          </ac:spMkLst>
        </pc:spChg>
        <pc:spChg chg="mod">
          <ac:chgData name="Terdikné Takács Szilvia Dr." userId="62a28fc6-f7f7-41bd-b6fa-95189fe2a219" providerId="ADAL" clId="{ED2C57FA-F5AB-4688-A968-249B9129EF31}" dt="2023-03-22T22:07:55.734" v="483" actId="14100"/>
          <ac:spMkLst>
            <pc:docMk/>
            <pc:sldMk cId="0" sldId="271"/>
            <ac:spMk id="272" creationId="{98D63199-55BF-4D10-A4CA-5A481CA873AE}"/>
          </ac:spMkLst>
        </pc:spChg>
        <pc:spChg chg="mod">
          <ac:chgData name="Terdikné Takács Szilvia Dr." userId="62a28fc6-f7f7-41bd-b6fa-95189fe2a219" providerId="ADAL" clId="{ED2C57FA-F5AB-4688-A968-249B9129EF31}" dt="2023-03-22T22:08:16.002" v="491" actId="14100"/>
          <ac:spMkLst>
            <pc:docMk/>
            <pc:sldMk cId="0" sldId="271"/>
            <ac:spMk id="284" creationId="{E8A6640F-6EC3-421C-A3F6-89524D181451}"/>
          </ac:spMkLst>
        </pc:spChg>
        <pc:spChg chg="mod">
          <ac:chgData name="Terdikné Takács Szilvia Dr." userId="62a28fc6-f7f7-41bd-b6fa-95189fe2a219" providerId="ADAL" clId="{ED2C57FA-F5AB-4688-A968-249B9129EF31}" dt="2023-03-22T22:06:53.248" v="462" actId="14100"/>
          <ac:spMkLst>
            <pc:docMk/>
            <pc:sldMk cId="0" sldId="271"/>
            <ac:spMk id="322" creationId="{05CF5A05-B1C3-41C3-BA35-243B139B4113}"/>
          </ac:spMkLst>
        </pc:spChg>
        <pc:spChg chg="mod">
          <ac:chgData name="Terdikné Takács Szilvia Dr." userId="62a28fc6-f7f7-41bd-b6fa-95189fe2a219" providerId="ADAL" clId="{ED2C57FA-F5AB-4688-A968-249B9129EF31}" dt="2023-03-22T22:01:19.904" v="350" actId="14100"/>
          <ac:spMkLst>
            <pc:docMk/>
            <pc:sldMk cId="0" sldId="271"/>
            <ac:spMk id="331" creationId="{D1B28A55-C453-4517-9075-E9D3B33763CE}"/>
          </ac:spMkLst>
        </pc:spChg>
        <pc:spChg chg="mod">
          <ac:chgData name="Terdikné Takács Szilvia Dr." userId="62a28fc6-f7f7-41bd-b6fa-95189fe2a219" providerId="ADAL" clId="{ED2C57FA-F5AB-4688-A968-249B9129EF31}" dt="2023-03-22T22:02:02.154" v="374" actId="14100"/>
          <ac:spMkLst>
            <pc:docMk/>
            <pc:sldMk cId="0" sldId="271"/>
            <ac:spMk id="352" creationId="{A6534432-C06F-4242-B594-B676737C8D23}"/>
          </ac:spMkLst>
        </pc:spChg>
        <pc:spChg chg="mod">
          <ac:chgData name="Terdikné Takács Szilvia Dr." userId="62a28fc6-f7f7-41bd-b6fa-95189fe2a219" providerId="ADAL" clId="{ED2C57FA-F5AB-4688-A968-249B9129EF31}" dt="2023-03-22T22:01:44.945" v="368" actId="14100"/>
          <ac:spMkLst>
            <pc:docMk/>
            <pc:sldMk cId="0" sldId="271"/>
            <ac:spMk id="354" creationId="{A5A7F2DD-5144-49A2-852F-D114C261D5A2}"/>
          </ac:spMkLst>
        </pc:spChg>
        <pc:spChg chg="mod">
          <ac:chgData name="Terdikné Takács Szilvia Dr." userId="62a28fc6-f7f7-41bd-b6fa-95189fe2a219" providerId="ADAL" clId="{ED2C57FA-F5AB-4688-A968-249B9129EF31}" dt="2023-03-22T22:01:37.542" v="363" actId="14100"/>
          <ac:spMkLst>
            <pc:docMk/>
            <pc:sldMk cId="0" sldId="271"/>
            <ac:spMk id="355" creationId="{A9C25A6A-8CEB-48AE-9871-E71589194A80}"/>
          </ac:spMkLst>
        </pc:spChg>
      </pc:sldChg>
      <pc:sldChg chg="addSp delSp modSp add mod delAnim modAnim">
        <pc:chgData name="Terdikné Takács Szilvia Dr." userId="62a28fc6-f7f7-41bd-b6fa-95189fe2a219" providerId="ADAL" clId="{ED2C57FA-F5AB-4688-A968-249B9129EF31}" dt="2023-03-22T22:20:02.916" v="596"/>
        <pc:sldMkLst>
          <pc:docMk/>
          <pc:sldMk cId="200344680" sldId="272"/>
        </pc:sldMkLst>
        <pc:spChg chg="add del mod">
          <ac:chgData name="Terdikné Takács Szilvia Dr." userId="62a28fc6-f7f7-41bd-b6fa-95189fe2a219" providerId="ADAL" clId="{ED2C57FA-F5AB-4688-A968-249B9129EF31}" dt="2023-03-22T22:13:09.105" v="518" actId="11529"/>
          <ac:spMkLst>
            <pc:docMk/>
            <pc:sldMk cId="200344680" sldId="272"/>
            <ac:spMk id="3" creationId="{0D949966-64D1-9321-4489-81C9B3EFE77F}"/>
          </ac:spMkLst>
        </pc:spChg>
        <pc:spChg chg="add mod">
          <ac:chgData name="Terdikné Takács Szilvia Dr." userId="62a28fc6-f7f7-41bd-b6fa-95189fe2a219" providerId="ADAL" clId="{ED2C57FA-F5AB-4688-A968-249B9129EF31}" dt="2023-03-22T22:17:27.257" v="592" actId="692"/>
          <ac:spMkLst>
            <pc:docMk/>
            <pc:sldMk cId="200344680" sldId="272"/>
            <ac:spMk id="12" creationId="{75F561DC-B1D9-9D65-CBB2-03645A6471E0}"/>
          </ac:spMkLst>
        </pc:spChg>
        <pc:spChg chg="add mod">
          <ac:chgData name="Terdikné Takács Szilvia Dr." userId="62a28fc6-f7f7-41bd-b6fa-95189fe2a219" providerId="ADAL" clId="{ED2C57FA-F5AB-4688-A968-249B9129EF31}" dt="2023-03-22T22:17:19.142" v="584" actId="692"/>
          <ac:spMkLst>
            <pc:docMk/>
            <pc:sldMk cId="200344680" sldId="272"/>
            <ac:spMk id="26" creationId="{6BD42B1A-25C3-CF42-218F-F1350D2948A7}"/>
          </ac:spMkLst>
        </pc:spChg>
        <pc:spChg chg="add mod">
          <ac:chgData name="Terdikné Takács Szilvia Dr." userId="62a28fc6-f7f7-41bd-b6fa-95189fe2a219" providerId="ADAL" clId="{ED2C57FA-F5AB-4688-A968-249B9129EF31}" dt="2023-03-22T22:16:58.129" v="563" actId="692"/>
          <ac:spMkLst>
            <pc:docMk/>
            <pc:sldMk cId="200344680" sldId="272"/>
            <ac:spMk id="27" creationId="{DD140C9D-3D1D-0964-92F7-308517C111F8}"/>
          </ac:spMkLst>
        </pc:spChg>
        <pc:spChg chg="add mod">
          <ac:chgData name="Terdikné Takács Szilvia Dr." userId="62a28fc6-f7f7-41bd-b6fa-95189fe2a219" providerId="ADAL" clId="{ED2C57FA-F5AB-4688-A968-249B9129EF31}" dt="2023-03-22T22:17:08.470" v="574" actId="692"/>
          <ac:spMkLst>
            <pc:docMk/>
            <pc:sldMk cId="200344680" sldId="272"/>
            <ac:spMk id="28" creationId="{6D2D4463-9B6A-47E0-D7FC-BE4430F93D81}"/>
          </ac:spMkLst>
        </pc:spChg>
        <pc:spChg chg="add mod">
          <ac:chgData name="Terdikné Takács Szilvia Dr." userId="62a28fc6-f7f7-41bd-b6fa-95189fe2a219" providerId="ADAL" clId="{ED2C57FA-F5AB-4688-A968-249B9129EF31}" dt="2023-03-22T22:16:48.563" v="554" actId="692"/>
          <ac:spMkLst>
            <pc:docMk/>
            <pc:sldMk cId="200344680" sldId="272"/>
            <ac:spMk id="29" creationId="{FC8FAAB3-9957-AA84-766F-A741183E0655}"/>
          </ac:spMkLst>
        </pc:spChg>
        <pc:spChg chg="mod">
          <ac:chgData name="Terdikné Takács Szilvia Dr." userId="62a28fc6-f7f7-41bd-b6fa-95189fe2a219" providerId="ADAL" clId="{ED2C57FA-F5AB-4688-A968-249B9129EF31}" dt="2023-03-22T22:11:54.823" v="512" actId="14100"/>
          <ac:spMkLst>
            <pc:docMk/>
            <pc:sldMk cId="200344680" sldId="272"/>
            <ac:spMk id="60" creationId="{CF417426-AD97-4C2C-BF53-E206D947EFFD}"/>
          </ac:spMkLst>
        </pc:spChg>
        <pc:spChg chg="del">
          <ac:chgData name="Terdikné Takács Szilvia Dr." userId="62a28fc6-f7f7-41bd-b6fa-95189fe2a219" providerId="ADAL" clId="{ED2C57FA-F5AB-4688-A968-249B9129EF31}" dt="2023-03-22T22:14:53.865" v="524" actId="478"/>
          <ac:spMkLst>
            <pc:docMk/>
            <pc:sldMk cId="200344680" sldId="272"/>
            <ac:spMk id="108" creationId="{5953D91A-3DEA-4A68-9753-9EFADF95EE32}"/>
          </ac:spMkLst>
        </pc:spChg>
        <pc:spChg chg="del">
          <ac:chgData name="Terdikné Takács Szilvia Dr." userId="62a28fc6-f7f7-41bd-b6fa-95189fe2a219" providerId="ADAL" clId="{ED2C57FA-F5AB-4688-A968-249B9129EF31}" dt="2023-03-22T22:15:01.240" v="526" actId="478"/>
          <ac:spMkLst>
            <pc:docMk/>
            <pc:sldMk cId="200344680" sldId="272"/>
            <ac:spMk id="111" creationId="{70DB0A18-1650-421D-AE03-66019A59064E}"/>
          </ac:spMkLst>
        </pc:spChg>
        <pc:spChg chg="mod">
          <ac:chgData name="Terdikné Takács Szilvia Dr." userId="62a28fc6-f7f7-41bd-b6fa-95189fe2a219" providerId="ADAL" clId="{ED2C57FA-F5AB-4688-A968-249B9129EF31}" dt="2023-03-22T22:11:45.239" v="511" actId="1076"/>
          <ac:spMkLst>
            <pc:docMk/>
            <pc:sldMk cId="200344680" sldId="272"/>
            <ac:spMk id="270" creationId="{C5101298-56AE-497E-BA65-947C13B0E944}"/>
          </ac:spMkLst>
        </pc:spChg>
        <pc:spChg chg="del">
          <ac:chgData name="Terdikné Takács Szilvia Dr." userId="62a28fc6-f7f7-41bd-b6fa-95189fe2a219" providerId="ADAL" clId="{ED2C57FA-F5AB-4688-A968-249B9129EF31}" dt="2023-03-22T22:15:04.580" v="527" actId="478"/>
          <ac:spMkLst>
            <pc:docMk/>
            <pc:sldMk cId="200344680" sldId="272"/>
            <ac:spMk id="271" creationId="{EC07C592-F2E9-42F4-B804-45B05F18BC88}"/>
          </ac:spMkLst>
        </pc:spChg>
        <pc:spChg chg="del">
          <ac:chgData name="Terdikné Takács Szilvia Dr." userId="62a28fc6-f7f7-41bd-b6fa-95189fe2a219" providerId="ADAL" clId="{ED2C57FA-F5AB-4688-A968-249B9129EF31}" dt="2023-03-22T22:15:08.818" v="528" actId="478"/>
          <ac:spMkLst>
            <pc:docMk/>
            <pc:sldMk cId="200344680" sldId="272"/>
            <ac:spMk id="272" creationId="{98D63199-55BF-4D10-A4CA-5A481CA873AE}"/>
          </ac:spMkLst>
        </pc:spChg>
        <pc:spChg chg="mod">
          <ac:chgData name="Terdikné Takács Szilvia Dr." userId="62a28fc6-f7f7-41bd-b6fa-95189fe2a219" providerId="ADAL" clId="{ED2C57FA-F5AB-4688-A968-249B9129EF31}" dt="2023-03-22T22:11:28.874" v="507" actId="1076"/>
          <ac:spMkLst>
            <pc:docMk/>
            <pc:sldMk cId="200344680" sldId="272"/>
            <ac:spMk id="284" creationId="{E8A6640F-6EC3-421C-A3F6-89524D181451}"/>
          </ac:spMkLst>
        </pc:spChg>
        <pc:spChg chg="del">
          <ac:chgData name="Terdikné Takács Szilvia Dr." userId="62a28fc6-f7f7-41bd-b6fa-95189fe2a219" providerId="ADAL" clId="{ED2C57FA-F5AB-4688-A968-249B9129EF31}" dt="2023-03-22T22:14:57.453" v="525" actId="478"/>
          <ac:spMkLst>
            <pc:docMk/>
            <pc:sldMk cId="200344680" sldId="272"/>
            <ac:spMk id="322" creationId="{05CF5A05-B1C3-41C3-BA35-243B139B4113}"/>
          </ac:spMkLst>
        </pc:spChg>
        <pc:spChg chg="mod">
          <ac:chgData name="Terdikné Takács Szilvia Dr." userId="62a28fc6-f7f7-41bd-b6fa-95189fe2a219" providerId="ADAL" clId="{ED2C57FA-F5AB-4688-A968-249B9129EF31}" dt="2023-03-22T22:11:14.613" v="503" actId="1076"/>
          <ac:spMkLst>
            <pc:docMk/>
            <pc:sldMk cId="200344680" sldId="272"/>
            <ac:spMk id="331" creationId="{D1B28A55-C453-4517-9075-E9D3B33763CE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1-10-27T19:21:23.2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10958 18264 0,'77'0'278,"-27"0"-272,-24 0 2,24 0 10,52 0-6,-77 0-3,1 0-5,-1 0 7,0 0 1,26 0-4,0 26 21,-26-26-21,1 0 5,-1 0 4,26 25-2,-26-25 0,0 0 1,1 0-12,-1 0 9,1 0 4,-1 0-1,0 0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1-10-27T19:21:28.4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8650 16666 0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1-10-27T19:21:23.2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10958 18264 0,'77'0'278,"-27"0"-272,-24 0 2,24 0 10,52 0-6,-77 0-3,1 0-5,-1 0 7,0 0 1,26 0-4,0 26 21,-26-26-21,1 0 5,-1 0 4,26 25-2,-26-25 0,0 0 1,1 0-12,-1 0 9,1 0 4,-1 0-1,0 0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1-10-27T19:21:28.4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8650 16666 0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0227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0220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561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609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330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224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980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44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101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1371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641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D73F8-452A-4493-BF37-03CB11F99EEE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42159-4DE8-4369-B88A-35CA387B1F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2416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fif"/><Relationship Id="rId18" Type="http://schemas.microsoft.com/office/2007/relationships/hdphoto" Target="../media/hdphoto1.wdp"/><Relationship Id="rId26" Type="http://schemas.openxmlformats.org/officeDocument/2006/relationships/image" Target="../media/image22.jpg"/><Relationship Id="rId3" Type="http://schemas.openxmlformats.org/officeDocument/2006/relationships/image" Target="../media/image1.png"/><Relationship Id="rId21" Type="http://schemas.openxmlformats.org/officeDocument/2006/relationships/image" Target="../media/image18.jpg"/><Relationship Id="rId7" Type="http://schemas.openxmlformats.org/officeDocument/2006/relationships/image" Target="../media/image5.jpg"/><Relationship Id="rId12" Type="http://schemas.openxmlformats.org/officeDocument/2006/relationships/image" Target="../media/image10.jfif"/><Relationship Id="rId17" Type="http://schemas.openxmlformats.org/officeDocument/2006/relationships/image" Target="../media/image15.png"/><Relationship Id="rId25" Type="http://schemas.openxmlformats.org/officeDocument/2006/relationships/image" Target="../media/image21.jf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jpg"/><Relationship Id="rId20" Type="http://schemas.openxmlformats.org/officeDocument/2006/relationships/image" Target="../media/image17.jpg"/><Relationship Id="rId29" Type="http://schemas.openxmlformats.org/officeDocument/2006/relationships/customXml" Target="../ink/ink1.xml"/><Relationship Id="rId1" Type="http://schemas.openxmlformats.org/officeDocument/2006/relationships/tags" Target="../tags/tag1.xml"/><Relationship Id="rId6" Type="http://schemas.openxmlformats.org/officeDocument/2006/relationships/image" Target="../media/image4.jfif"/><Relationship Id="rId11" Type="http://schemas.openxmlformats.org/officeDocument/2006/relationships/image" Target="../media/image9.jfif"/><Relationship Id="rId24" Type="http://schemas.microsoft.com/office/2007/relationships/hdphoto" Target="../media/hdphoto2.wdp"/><Relationship Id="rId32" Type="http://schemas.openxmlformats.org/officeDocument/2006/relationships/image" Target="../media/image26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23" Type="http://schemas.openxmlformats.org/officeDocument/2006/relationships/image" Target="../media/image20.png"/><Relationship Id="rId28" Type="http://schemas.openxmlformats.org/officeDocument/2006/relationships/image" Target="../media/image24.jpg"/><Relationship Id="rId10" Type="http://schemas.openxmlformats.org/officeDocument/2006/relationships/image" Target="../media/image8.jfif"/><Relationship Id="rId19" Type="http://schemas.openxmlformats.org/officeDocument/2006/relationships/image" Target="../media/image16.jpg"/><Relationship Id="rId31" Type="http://schemas.openxmlformats.org/officeDocument/2006/relationships/customXml" Target="../ink/ink2.xml"/><Relationship Id="rId4" Type="http://schemas.openxmlformats.org/officeDocument/2006/relationships/image" Target="../media/image2.jfif"/><Relationship Id="rId9" Type="http://schemas.openxmlformats.org/officeDocument/2006/relationships/image" Target="../media/image7.jfif"/><Relationship Id="rId14" Type="http://schemas.openxmlformats.org/officeDocument/2006/relationships/image" Target="../media/image12.PNG"/><Relationship Id="rId22" Type="http://schemas.openxmlformats.org/officeDocument/2006/relationships/image" Target="../media/image19.jfif"/><Relationship Id="rId27" Type="http://schemas.openxmlformats.org/officeDocument/2006/relationships/image" Target="../media/image23.jpg"/><Relationship Id="rId30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fif"/><Relationship Id="rId18" Type="http://schemas.microsoft.com/office/2007/relationships/hdphoto" Target="../media/hdphoto1.wdp"/><Relationship Id="rId26" Type="http://schemas.openxmlformats.org/officeDocument/2006/relationships/image" Target="../media/image22.jpg"/><Relationship Id="rId3" Type="http://schemas.openxmlformats.org/officeDocument/2006/relationships/image" Target="../media/image1.png"/><Relationship Id="rId21" Type="http://schemas.openxmlformats.org/officeDocument/2006/relationships/image" Target="../media/image18.jpg"/><Relationship Id="rId7" Type="http://schemas.openxmlformats.org/officeDocument/2006/relationships/image" Target="../media/image5.jpg"/><Relationship Id="rId12" Type="http://schemas.openxmlformats.org/officeDocument/2006/relationships/image" Target="../media/image10.jfif"/><Relationship Id="rId17" Type="http://schemas.openxmlformats.org/officeDocument/2006/relationships/image" Target="../media/image15.png"/><Relationship Id="rId25" Type="http://schemas.openxmlformats.org/officeDocument/2006/relationships/image" Target="../media/image21.jf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jpg"/><Relationship Id="rId20" Type="http://schemas.openxmlformats.org/officeDocument/2006/relationships/image" Target="../media/image17.jpg"/><Relationship Id="rId29" Type="http://schemas.openxmlformats.org/officeDocument/2006/relationships/customXml" Target="../ink/ink3.xml"/><Relationship Id="rId1" Type="http://schemas.openxmlformats.org/officeDocument/2006/relationships/tags" Target="../tags/tag2.xml"/><Relationship Id="rId6" Type="http://schemas.openxmlformats.org/officeDocument/2006/relationships/image" Target="../media/image4.jfif"/><Relationship Id="rId11" Type="http://schemas.openxmlformats.org/officeDocument/2006/relationships/image" Target="../media/image9.jfif"/><Relationship Id="rId24" Type="http://schemas.microsoft.com/office/2007/relationships/hdphoto" Target="../media/hdphoto2.wdp"/><Relationship Id="rId32" Type="http://schemas.openxmlformats.org/officeDocument/2006/relationships/image" Target="../media/image28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23" Type="http://schemas.openxmlformats.org/officeDocument/2006/relationships/image" Target="../media/image20.png"/><Relationship Id="rId28" Type="http://schemas.openxmlformats.org/officeDocument/2006/relationships/image" Target="../media/image24.jpg"/><Relationship Id="rId10" Type="http://schemas.openxmlformats.org/officeDocument/2006/relationships/image" Target="../media/image8.jfif"/><Relationship Id="rId19" Type="http://schemas.openxmlformats.org/officeDocument/2006/relationships/image" Target="../media/image16.jpg"/><Relationship Id="rId31" Type="http://schemas.openxmlformats.org/officeDocument/2006/relationships/customXml" Target="../ink/ink4.xml"/><Relationship Id="rId4" Type="http://schemas.openxmlformats.org/officeDocument/2006/relationships/image" Target="../media/image2.jfif"/><Relationship Id="rId9" Type="http://schemas.openxmlformats.org/officeDocument/2006/relationships/image" Target="../media/image7.jfif"/><Relationship Id="rId14" Type="http://schemas.openxmlformats.org/officeDocument/2006/relationships/image" Target="../media/image12.PNG"/><Relationship Id="rId22" Type="http://schemas.openxmlformats.org/officeDocument/2006/relationships/image" Target="../media/image19.jfif"/><Relationship Id="rId27" Type="http://schemas.openxmlformats.org/officeDocument/2006/relationships/image" Target="../media/image23.jpg"/><Relationship Id="rId30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Nyíl: lefelé mutató 271">
            <a:extLst>
              <a:ext uri="{FF2B5EF4-FFF2-40B4-BE49-F238E27FC236}">
                <a16:creationId xmlns:a16="http://schemas.microsoft.com/office/drawing/2014/main" id="{98D63199-55BF-4D10-A4CA-5A481CA873AE}"/>
              </a:ext>
            </a:extLst>
          </p:cNvPr>
          <p:cNvSpPr/>
          <p:nvPr/>
        </p:nvSpPr>
        <p:spPr>
          <a:xfrm rot="3112628">
            <a:off x="10248802" y="1401184"/>
            <a:ext cx="235101" cy="936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56" name="Nyíl: balra-jobbra mutató 255">
            <a:extLst>
              <a:ext uri="{FF2B5EF4-FFF2-40B4-BE49-F238E27FC236}">
                <a16:creationId xmlns:a16="http://schemas.microsoft.com/office/drawing/2014/main" id="{6D8F5958-51E2-4D55-B04F-4765E63E8706}"/>
              </a:ext>
            </a:extLst>
          </p:cNvPr>
          <p:cNvSpPr/>
          <p:nvPr/>
        </p:nvSpPr>
        <p:spPr>
          <a:xfrm>
            <a:off x="9489944" y="5887280"/>
            <a:ext cx="154835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207958" y="1396663"/>
            <a:ext cx="1707839" cy="135580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hu-HU" sz="1400" b="1" dirty="0">
                <a:solidFill>
                  <a:schemeClr val="tx1"/>
                </a:solidFill>
              </a:rPr>
              <a:t>Erdős Renée</a:t>
            </a:r>
          </a:p>
        </p:txBody>
      </p:sp>
      <p:sp>
        <p:nvSpPr>
          <p:cNvPr id="5" name="Téglalap 4"/>
          <p:cNvSpPr/>
          <p:nvPr/>
        </p:nvSpPr>
        <p:spPr>
          <a:xfrm>
            <a:off x="7320815" y="89745"/>
            <a:ext cx="880528" cy="126922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Vészi Margit</a:t>
            </a:r>
          </a:p>
        </p:txBody>
      </p:sp>
      <p:sp>
        <p:nvSpPr>
          <p:cNvPr id="6" name="Téglalap 5"/>
          <p:cNvSpPr/>
          <p:nvPr/>
        </p:nvSpPr>
        <p:spPr>
          <a:xfrm>
            <a:off x="4011808" y="80175"/>
            <a:ext cx="807120" cy="1278792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hu-HU" sz="1400" dirty="0" err="1">
                <a:solidFill>
                  <a:schemeClr val="tx1"/>
                </a:solidFill>
                <a:highlight>
                  <a:srgbClr val="000000"/>
                </a:highlight>
              </a:rPr>
              <a:t>Fedák</a:t>
            </a:r>
            <a:r>
              <a:rPr lang="hu-HU" sz="1400" dirty="0">
                <a:solidFill>
                  <a:schemeClr val="tx1"/>
                </a:solidFill>
                <a:highlight>
                  <a:srgbClr val="000000"/>
                </a:highlight>
              </a:rPr>
              <a:t> Sári</a:t>
            </a:r>
          </a:p>
        </p:txBody>
      </p:sp>
      <p:sp>
        <p:nvSpPr>
          <p:cNvPr id="7" name="Téglalap 6"/>
          <p:cNvSpPr/>
          <p:nvPr/>
        </p:nvSpPr>
        <p:spPr>
          <a:xfrm>
            <a:off x="10588164" y="2314637"/>
            <a:ext cx="1131047" cy="141135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Boncza Berta</a:t>
            </a:r>
          </a:p>
        </p:txBody>
      </p:sp>
      <p:sp>
        <p:nvSpPr>
          <p:cNvPr id="8" name="Téglalap 7"/>
          <p:cNvSpPr/>
          <p:nvPr/>
        </p:nvSpPr>
        <p:spPr>
          <a:xfrm>
            <a:off x="11116402" y="5377420"/>
            <a:ext cx="981398" cy="147576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hu-HU" sz="16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Tanner</a:t>
            </a:r>
            <a:r>
              <a:rPr lang="hu-HU" sz="1600" b="1" dirty="0">
                <a:solidFill>
                  <a:schemeClr val="tx1"/>
                </a:solidFill>
                <a:highlight>
                  <a:srgbClr val="000000"/>
                </a:highlight>
              </a:rPr>
              <a:t> Ilona</a:t>
            </a:r>
          </a:p>
        </p:txBody>
      </p:sp>
      <p:sp>
        <p:nvSpPr>
          <p:cNvPr id="10" name="Téglalap 9"/>
          <p:cNvSpPr/>
          <p:nvPr/>
        </p:nvSpPr>
        <p:spPr>
          <a:xfrm>
            <a:off x="8898228" y="2227087"/>
            <a:ext cx="1131047" cy="1403693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Böhm Aranka</a:t>
            </a:r>
          </a:p>
        </p:txBody>
      </p:sp>
      <p:sp>
        <p:nvSpPr>
          <p:cNvPr id="11" name="Téglalap 10"/>
          <p:cNvSpPr/>
          <p:nvPr/>
        </p:nvSpPr>
        <p:spPr>
          <a:xfrm>
            <a:off x="5246793" y="4543455"/>
            <a:ext cx="1214446" cy="1584786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Kosztolányi Dezső</a:t>
            </a:r>
          </a:p>
        </p:txBody>
      </p:sp>
      <p:sp>
        <p:nvSpPr>
          <p:cNvPr id="13" name="Téglalap 12"/>
          <p:cNvSpPr/>
          <p:nvPr/>
        </p:nvSpPr>
        <p:spPr>
          <a:xfrm>
            <a:off x="6660318" y="2142406"/>
            <a:ext cx="1017411" cy="1423987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Déry Tibor</a:t>
            </a:r>
          </a:p>
        </p:txBody>
      </p:sp>
      <p:sp>
        <p:nvSpPr>
          <p:cNvPr id="14" name="Téglalap 13"/>
          <p:cNvSpPr/>
          <p:nvPr/>
        </p:nvSpPr>
        <p:spPr>
          <a:xfrm>
            <a:off x="8368563" y="3826837"/>
            <a:ext cx="1131049" cy="1314450"/>
          </a:xfrm>
          <a:prstGeom prst="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100" b="1" dirty="0">
                <a:solidFill>
                  <a:schemeClr val="tx1"/>
                </a:solidFill>
                <a:highlight>
                  <a:srgbClr val="000000"/>
                </a:highlight>
              </a:rPr>
              <a:t>Karinthy Frigyes</a:t>
            </a:r>
          </a:p>
        </p:txBody>
      </p:sp>
      <p:sp>
        <p:nvSpPr>
          <p:cNvPr id="15" name="Téglalap 14"/>
          <p:cNvSpPr/>
          <p:nvPr/>
        </p:nvSpPr>
        <p:spPr>
          <a:xfrm>
            <a:off x="10029275" y="4128930"/>
            <a:ext cx="1382304" cy="1032911"/>
          </a:xfrm>
          <a:prstGeom prst="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Babits </a:t>
            </a:r>
          </a:p>
          <a:p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Mihály</a:t>
            </a:r>
          </a:p>
        </p:txBody>
      </p:sp>
      <p:sp>
        <p:nvSpPr>
          <p:cNvPr id="16" name="Téglalap 15"/>
          <p:cNvSpPr/>
          <p:nvPr/>
        </p:nvSpPr>
        <p:spPr>
          <a:xfrm>
            <a:off x="10735843" y="34073"/>
            <a:ext cx="1390736" cy="2040492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600" b="1" dirty="0">
                <a:solidFill>
                  <a:schemeClr val="tx1"/>
                </a:solidFill>
                <a:highlight>
                  <a:srgbClr val="000000"/>
                </a:highlight>
              </a:rPr>
              <a:t>Ady Endre</a:t>
            </a:r>
          </a:p>
        </p:txBody>
      </p:sp>
      <p:sp>
        <p:nvSpPr>
          <p:cNvPr id="17" name="Téglalap 16"/>
          <p:cNvSpPr/>
          <p:nvPr/>
        </p:nvSpPr>
        <p:spPr>
          <a:xfrm>
            <a:off x="8314354" y="5443181"/>
            <a:ext cx="1131046" cy="1403693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Szabó Lőrinc</a:t>
            </a:r>
          </a:p>
        </p:txBody>
      </p:sp>
      <p:sp>
        <p:nvSpPr>
          <p:cNvPr id="18" name="Téglalap 17"/>
          <p:cNvSpPr/>
          <p:nvPr/>
        </p:nvSpPr>
        <p:spPr>
          <a:xfrm>
            <a:off x="5451060" y="47890"/>
            <a:ext cx="1178410" cy="1278792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Molnár Ferenc</a:t>
            </a:r>
          </a:p>
        </p:txBody>
      </p:sp>
      <p:sp>
        <p:nvSpPr>
          <p:cNvPr id="19" name="Téglalap 18"/>
          <p:cNvSpPr/>
          <p:nvPr/>
        </p:nvSpPr>
        <p:spPr>
          <a:xfrm>
            <a:off x="1464547" y="60408"/>
            <a:ext cx="1053083" cy="1273055"/>
          </a:xfrm>
          <a:prstGeom prst="rect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Jászi Oszkár</a:t>
            </a:r>
          </a:p>
        </p:txBody>
      </p:sp>
      <p:sp>
        <p:nvSpPr>
          <p:cNvPr id="20" name="Téglalap 19"/>
          <p:cNvSpPr/>
          <p:nvPr/>
        </p:nvSpPr>
        <p:spPr>
          <a:xfrm>
            <a:off x="171065" y="2860096"/>
            <a:ext cx="1039207" cy="1354955"/>
          </a:xfrm>
          <a:prstGeom prst="rect">
            <a:avLst/>
          </a:prstGeom>
          <a:blipFill dpi="0"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853" b="-1853"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Fülep Lajos</a:t>
            </a:r>
          </a:p>
        </p:txBody>
      </p:sp>
      <p:sp>
        <p:nvSpPr>
          <p:cNvPr id="21" name="Téglalap 20"/>
          <p:cNvSpPr/>
          <p:nvPr/>
        </p:nvSpPr>
        <p:spPr>
          <a:xfrm>
            <a:off x="4561266" y="1956625"/>
            <a:ext cx="1364268" cy="1003463"/>
          </a:xfrm>
          <a:prstGeom prst="rect">
            <a:avLst/>
          </a:prstGeom>
          <a:blipFill dpi="0"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dirty="0">
                <a:solidFill>
                  <a:schemeClr val="tx1"/>
                </a:solidFill>
                <a:highlight>
                  <a:srgbClr val="000000"/>
                </a:highlight>
              </a:rPr>
              <a:t>Bródy Sándor</a:t>
            </a:r>
          </a:p>
        </p:txBody>
      </p:sp>
      <p:sp>
        <p:nvSpPr>
          <p:cNvPr id="22" name="Téglalap 21"/>
          <p:cNvSpPr/>
          <p:nvPr/>
        </p:nvSpPr>
        <p:spPr>
          <a:xfrm>
            <a:off x="633300" y="4421412"/>
            <a:ext cx="938407" cy="1263735"/>
          </a:xfrm>
          <a:prstGeom prst="rect">
            <a:avLst/>
          </a:prstGeom>
          <a:blipFill dpi="0"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Illyés Gyula</a:t>
            </a:r>
          </a:p>
        </p:txBody>
      </p:sp>
      <p:sp>
        <p:nvSpPr>
          <p:cNvPr id="23" name="Téglalap 22"/>
          <p:cNvSpPr/>
          <p:nvPr/>
        </p:nvSpPr>
        <p:spPr>
          <a:xfrm>
            <a:off x="3828966" y="4485858"/>
            <a:ext cx="1071591" cy="1456594"/>
          </a:xfrm>
          <a:prstGeom prst="rect">
            <a:avLst/>
          </a:prstGeom>
          <a:blipFill dpi="0"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József Attila</a:t>
            </a:r>
          </a:p>
        </p:txBody>
      </p:sp>
      <p:sp>
        <p:nvSpPr>
          <p:cNvPr id="24" name="Téglalap 23"/>
          <p:cNvSpPr/>
          <p:nvPr/>
        </p:nvSpPr>
        <p:spPr>
          <a:xfrm>
            <a:off x="2148819" y="5443181"/>
            <a:ext cx="1037538" cy="1344240"/>
          </a:xfrm>
          <a:prstGeom prst="rect">
            <a:avLst/>
          </a:prstGeom>
          <a:blipFill dpi="0"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Kozmutza</a:t>
            </a:r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 Flóra</a:t>
            </a:r>
          </a:p>
        </p:txBody>
      </p:sp>
      <p:sp>
        <p:nvSpPr>
          <p:cNvPr id="25" name="Téglalap 24"/>
          <p:cNvSpPr/>
          <p:nvPr/>
        </p:nvSpPr>
        <p:spPr>
          <a:xfrm>
            <a:off x="2286233" y="3843397"/>
            <a:ext cx="933212" cy="1354955"/>
          </a:xfrm>
          <a:prstGeom prst="rect">
            <a:avLst/>
          </a:prstGeom>
          <a:blipFill dpi="0" rotWithShape="1"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Vágó Márta</a:t>
            </a:r>
          </a:p>
        </p:txBody>
      </p:sp>
      <p:sp>
        <p:nvSpPr>
          <p:cNvPr id="70" name="Téglalap 69"/>
          <p:cNvSpPr/>
          <p:nvPr/>
        </p:nvSpPr>
        <p:spPr>
          <a:xfrm>
            <a:off x="4048292" y="3105383"/>
            <a:ext cx="932210" cy="1233175"/>
          </a:xfrm>
          <a:prstGeom prst="rect">
            <a:avLst/>
          </a:prstGeom>
          <a:blipFill dpi="0"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dirty="0">
                <a:solidFill>
                  <a:schemeClr val="tx1"/>
                </a:solidFill>
                <a:highlight>
                  <a:srgbClr val="000000"/>
                </a:highlight>
              </a:rPr>
              <a:t>Szabó Ervin</a:t>
            </a:r>
          </a:p>
        </p:txBody>
      </p:sp>
      <p:sp>
        <p:nvSpPr>
          <p:cNvPr id="61" name="Téglalap 60"/>
          <p:cNvSpPr/>
          <p:nvPr/>
        </p:nvSpPr>
        <p:spPr>
          <a:xfrm>
            <a:off x="2682434" y="844515"/>
            <a:ext cx="1013308" cy="1392121"/>
          </a:xfrm>
          <a:prstGeom prst="rect">
            <a:avLst/>
          </a:prstGeom>
          <a:blipFill dpi="0"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600" b="1" dirty="0">
                <a:solidFill>
                  <a:schemeClr val="tx1"/>
                </a:solidFill>
                <a:highlight>
                  <a:srgbClr val="000000"/>
                </a:highlight>
              </a:rPr>
              <a:t>Finta Sándor</a:t>
            </a:r>
          </a:p>
        </p:txBody>
      </p:sp>
      <p:sp>
        <p:nvSpPr>
          <p:cNvPr id="63" name="Téglalap 62"/>
          <p:cNvSpPr/>
          <p:nvPr/>
        </p:nvSpPr>
        <p:spPr>
          <a:xfrm>
            <a:off x="9103876" y="592888"/>
            <a:ext cx="1006118" cy="1269222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hu-HU" sz="1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Brüll</a:t>
            </a:r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 Adél</a:t>
            </a:r>
          </a:p>
        </p:txBody>
      </p:sp>
      <p:sp>
        <p:nvSpPr>
          <p:cNvPr id="251" name="Nyíl: lefelé mutató 250">
            <a:extLst>
              <a:ext uri="{FF2B5EF4-FFF2-40B4-BE49-F238E27FC236}">
                <a16:creationId xmlns:a16="http://schemas.microsoft.com/office/drawing/2014/main" id="{6797978E-44FF-40EE-B5AC-1AB1FF4A5AB7}"/>
              </a:ext>
            </a:extLst>
          </p:cNvPr>
          <p:cNvSpPr/>
          <p:nvPr/>
        </p:nvSpPr>
        <p:spPr>
          <a:xfrm>
            <a:off x="11142731" y="3723831"/>
            <a:ext cx="216000" cy="396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71" name="Nyíl: balra-jobbra mutató 270">
            <a:extLst>
              <a:ext uri="{FF2B5EF4-FFF2-40B4-BE49-F238E27FC236}">
                <a16:creationId xmlns:a16="http://schemas.microsoft.com/office/drawing/2014/main" id="{EC07C592-F2E9-42F4-B804-45B05F18BC88}"/>
              </a:ext>
            </a:extLst>
          </p:cNvPr>
          <p:cNvSpPr/>
          <p:nvPr/>
        </p:nvSpPr>
        <p:spPr>
          <a:xfrm>
            <a:off x="7667800" y="2625088"/>
            <a:ext cx="1249495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0" name="Nyíl: balra-jobbra mutató 269">
            <a:extLst>
              <a:ext uri="{FF2B5EF4-FFF2-40B4-BE49-F238E27FC236}">
                <a16:creationId xmlns:a16="http://schemas.microsoft.com/office/drawing/2014/main" id="{C5101298-56AE-497E-BA65-947C13B0E944}"/>
              </a:ext>
            </a:extLst>
          </p:cNvPr>
          <p:cNvSpPr/>
          <p:nvPr/>
        </p:nvSpPr>
        <p:spPr>
          <a:xfrm>
            <a:off x="10029275" y="884313"/>
            <a:ext cx="864404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4" name="Nyíl: balra-jobbra mutató 283">
            <a:extLst>
              <a:ext uri="{FF2B5EF4-FFF2-40B4-BE49-F238E27FC236}">
                <a16:creationId xmlns:a16="http://schemas.microsoft.com/office/drawing/2014/main" id="{E8A6640F-6EC3-421C-A3F6-89524D181451}"/>
              </a:ext>
            </a:extLst>
          </p:cNvPr>
          <p:cNvSpPr/>
          <p:nvPr/>
        </p:nvSpPr>
        <p:spPr>
          <a:xfrm>
            <a:off x="8201343" y="173303"/>
            <a:ext cx="2692336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6574436" y="3818691"/>
            <a:ext cx="1179472" cy="1423987"/>
          </a:xfrm>
          <a:prstGeom prst="rect">
            <a:avLst/>
          </a:prstGeom>
          <a:blipFill dpi="0"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Harmos</a:t>
            </a:r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 Ilona</a:t>
            </a:r>
          </a:p>
        </p:txBody>
      </p:sp>
      <p:sp>
        <p:nvSpPr>
          <p:cNvPr id="322" name="Nyíl: balra-jobbra mutató 321">
            <a:extLst>
              <a:ext uri="{FF2B5EF4-FFF2-40B4-BE49-F238E27FC236}">
                <a16:creationId xmlns:a16="http://schemas.microsoft.com/office/drawing/2014/main" id="{05CF5A05-B1C3-41C3-BA35-243B139B4113}"/>
              </a:ext>
            </a:extLst>
          </p:cNvPr>
          <p:cNvSpPr/>
          <p:nvPr/>
        </p:nvSpPr>
        <p:spPr>
          <a:xfrm>
            <a:off x="7733076" y="4374605"/>
            <a:ext cx="66186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31" name="Nyíl: balra-jobbra mutató 330">
            <a:extLst>
              <a:ext uri="{FF2B5EF4-FFF2-40B4-BE49-F238E27FC236}">
                <a16:creationId xmlns:a16="http://schemas.microsoft.com/office/drawing/2014/main" id="{D1B28A55-C453-4517-9075-E9D3B33763CE}"/>
              </a:ext>
            </a:extLst>
          </p:cNvPr>
          <p:cNvSpPr/>
          <p:nvPr/>
        </p:nvSpPr>
        <p:spPr>
          <a:xfrm>
            <a:off x="3703674" y="1392158"/>
            <a:ext cx="5475760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2" name="Nyíl: balra-jobbra mutató 351">
            <a:extLst>
              <a:ext uri="{FF2B5EF4-FFF2-40B4-BE49-F238E27FC236}">
                <a16:creationId xmlns:a16="http://schemas.microsoft.com/office/drawing/2014/main" id="{A6534432-C06F-4242-B594-B676737C8D23}"/>
              </a:ext>
            </a:extLst>
          </p:cNvPr>
          <p:cNvSpPr/>
          <p:nvPr/>
        </p:nvSpPr>
        <p:spPr>
          <a:xfrm>
            <a:off x="1963223" y="2270844"/>
            <a:ext cx="2585803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4" name="Nyíl: balra-jobbra mutató 353">
            <a:extLst>
              <a:ext uri="{FF2B5EF4-FFF2-40B4-BE49-F238E27FC236}">
                <a16:creationId xmlns:a16="http://schemas.microsoft.com/office/drawing/2014/main" id="{A5A7F2DD-5144-49A2-852F-D114C261D5A2}"/>
              </a:ext>
            </a:extLst>
          </p:cNvPr>
          <p:cNvSpPr/>
          <p:nvPr/>
        </p:nvSpPr>
        <p:spPr>
          <a:xfrm rot="20451070">
            <a:off x="1922264" y="1599626"/>
            <a:ext cx="76056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5" name="Nyíl: balra-felfelé mutató 354">
            <a:extLst>
              <a:ext uri="{FF2B5EF4-FFF2-40B4-BE49-F238E27FC236}">
                <a16:creationId xmlns:a16="http://schemas.microsoft.com/office/drawing/2014/main" id="{A9C25A6A-8CEB-48AE-9871-E71589194A80}"/>
              </a:ext>
            </a:extLst>
          </p:cNvPr>
          <p:cNvSpPr/>
          <p:nvPr/>
        </p:nvSpPr>
        <p:spPr>
          <a:xfrm rot="10800000">
            <a:off x="599023" y="998967"/>
            <a:ext cx="850510" cy="360000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0" name="Nyíl: balra-jobbra mutató 59">
            <a:extLst>
              <a:ext uri="{FF2B5EF4-FFF2-40B4-BE49-F238E27FC236}">
                <a16:creationId xmlns:a16="http://schemas.microsoft.com/office/drawing/2014/main" id="{CF417426-AD97-4C2C-BF53-E206D947EFFD}"/>
              </a:ext>
            </a:extLst>
          </p:cNvPr>
          <p:cNvSpPr/>
          <p:nvPr/>
        </p:nvSpPr>
        <p:spPr>
          <a:xfrm rot="1077408">
            <a:off x="1865976" y="2932327"/>
            <a:ext cx="2279563" cy="270694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6" name="Nyíl: balra-jobbra mutató 95">
            <a:extLst>
              <a:ext uri="{FF2B5EF4-FFF2-40B4-BE49-F238E27FC236}">
                <a16:creationId xmlns:a16="http://schemas.microsoft.com/office/drawing/2014/main" id="{2148B3C7-492B-4E47-BC37-755AA66F4C64}"/>
              </a:ext>
            </a:extLst>
          </p:cNvPr>
          <p:cNvSpPr/>
          <p:nvPr/>
        </p:nvSpPr>
        <p:spPr>
          <a:xfrm>
            <a:off x="3188358" y="6214177"/>
            <a:ext cx="5083453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7" name="Nyíl: balra-jobbra mutató 96">
            <a:extLst>
              <a:ext uri="{FF2B5EF4-FFF2-40B4-BE49-F238E27FC236}">
                <a16:creationId xmlns:a16="http://schemas.microsoft.com/office/drawing/2014/main" id="{AB3554C8-7DF7-47A6-B3FE-326E6F2D93E2}"/>
              </a:ext>
            </a:extLst>
          </p:cNvPr>
          <p:cNvSpPr/>
          <p:nvPr/>
        </p:nvSpPr>
        <p:spPr>
          <a:xfrm>
            <a:off x="1583265" y="4543456"/>
            <a:ext cx="734949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8" name="Nyíl: balra-jobbra mutató 97">
            <a:extLst>
              <a:ext uri="{FF2B5EF4-FFF2-40B4-BE49-F238E27FC236}">
                <a16:creationId xmlns:a16="http://schemas.microsoft.com/office/drawing/2014/main" id="{8E58DDA3-3906-45AA-8C33-788B42446595}"/>
              </a:ext>
            </a:extLst>
          </p:cNvPr>
          <p:cNvSpPr/>
          <p:nvPr/>
        </p:nvSpPr>
        <p:spPr>
          <a:xfrm>
            <a:off x="3241394" y="4551541"/>
            <a:ext cx="588924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9" name="Nyíl: balra-jobbra mutató 98">
            <a:extLst>
              <a:ext uri="{FF2B5EF4-FFF2-40B4-BE49-F238E27FC236}">
                <a16:creationId xmlns:a16="http://schemas.microsoft.com/office/drawing/2014/main" id="{B81C2079-39EA-48BE-B357-44D30A2FAFDF}"/>
              </a:ext>
            </a:extLst>
          </p:cNvPr>
          <p:cNvSpPr/>
          <p:nvPr/>
        </p:nvSpPr>
        <p:spPr>
          <a:xfrm>
            <a:off x="3183278" y="5493925"/>
            <a:ext cx="64568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1" name="Nyíl: balra-felfelé mutató 70">
            <a:extLst>
              <a:ext uri="{FF2B5EF4-FFF2-40B4-BE49-F238E27FC236}">
                <a16:creationId xmlns:a16="http://schemas.microsoft.com/office/drawing/2014/main" id="{3340F46B-D0A1-4AB9-B032-911584EAD17B}"/>
              </a:ext>
            </a:extLst>
          </p:cNvPr>
          <p:cNvSpPr/>
          <p:nvPr/>
        </p:nvSpPr>
        <p:spPr>
          <a:xfrm rot="5400000">
            <a:off x="1301742" y="5503821"/>
            <a:ext cx="567530" cy="1037537"/>
          </a:xfrm>
          <a:prstGeom prst="leftUpArrow">
            <a:avLst>
              <a:gd name="adj1" fmla="val 16843"/>
              <a:gd name="adj2" fmla="val 30608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7" name="Nyíl: balra-felfelé mutató 106">
            <a:extLst>
              <a:ext uri="{FF2B5EF4-FFF2-40B4-BE49-F238E27FC236}">
                <a16:creationId xmlns:a16="http://schemas.microsoft.com/office/drawing/2014/main" id="{67120C67-4929-44DC-9D07-92C75FD8F151}"/>
              </a:ext>
            </a:extLst>
          </p:cNvPr>
          <p:cNvSpPr/>
          <p:nvPr/>
        </p:nvSpPr>
        <p:spPr>
          <a:xfrm rot="5400000">
            <a:off x="10531426" y="5172620"/>
            <a:ext cx="567530" cy="602422"/>
          </a:xfrm>
          <a:prstGeom prst="leftUpArrow">
            <a:avLst>
              <a:gd name="adj1" fmla="val 14803"/>
              <a:gd name="adj2" fmla="val 2500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8" name="Nyíl: balra-felfelé mutató 107">
            <a:extLst>
              <a:ext uri="{FF2B5EF4-FFF2-40B4-BE49-F238E27FC236}">
                <a16:creationId xmlns:a16="http://schemas.microsoft.com/office/drawing/2014/main" id="{5953D91A-3DEA-4A68-9753-9EFADF95EE32}"/>
              </a:ext>
            </a:extLst>
          </p:cNvPr>
          <p:cNvSpPr/>
          <p:nvPr/>
        </p:nvSpPr>
        <p:spPr>
          <a:xfrm rot="10800000">
            <a:off x="6025341" y="3935006"/>
            <a:ext cx="567530" cy="602422"/>
          </a:xfrm>
          <a:prstGeom prst="leftUpArrow">
            <a:avLst>
              <a:gd name="adj1" fmla="val 18882"/>
              <a:gd name="adj2" fmla="val 2500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0" name="Nyíl: balra-felfelé mutató 109">
            <a:extLst>
              <a:ext uri="{FF2B5EF4-FFF2-40B4-BE49-F238E27FC236}">
                <a16:creationId xmlns:a16="http://schemas.microsoft.com/office/drawing/2014/main" id="{3562788A-29E3-4B5A-B442-F1CF328C7996}"/>
              </a:ext>
            </a:extLst>
          </p:cNvPr>
          <p:cNvSpPr/>
          <p:nvPr/>
        </p:nvSpPr>
        <p:spPr>
          <a:xfrm rot="21442774">
            <a:off x="1219027" y="2867167"/>
            <a:ext cx="567530" cy="396000"/>
          </a:xfrm>
          <a:prstGeom prst="lef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1" name="Nyíl: balra-felfelé mutató 110">
            <a:extLst>
              <a:ext uri="{FF2B5EF4-FFF2-40B4-BE49-F238E27FC236}">
                <a16:creationId xmlns:a16="http://schemas.microsoft.com/office/drawing/2014/main" id="{70DB0A18-1650-421D-AE03-66019A59064E}"/>
              </a:ext>
            </a:extLst>
          </p:cNvPr>
          <p:cNvSpPr/>
          <p:nvPr/>
        </p:nvSpPr>
        <p:spPr>
          <a:xfrm rot="10800000">
            <a:off x="8335019" y="3209188"/>
            <a:ext cx="567530" cy="602422"/>
          </a:xfrm>
          <a:prstGeom prst="leftUpArrow">
            <a:avLst>
              <a:gd name="adj1" fmla="val 16842"/>
              <a:gd name="adj2" fmla="val 2500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3" name="Nyíl: balra-felfelé mutató 112">
            <a:extLst>
              <a:ext uri="{FF2B5EF4-FFF2-40B4-BE49-F238E27FC236}">
                <a16:creationId xmlns:a16="http://schemas.microsoft.com/office/drawing/2014/main" id="{6DA63634-EF4B-47C8-B3F7-DB085E3206CC}"/>
              </a:ext>
            </a:extLst>
          </p:cNvPr>
          <p:cNvSpPr/>
          <p:nvPr/>
        </p:nvSpPr>
        <p:spPr>
          <a:xfrm rot="21442774">
            <a:off x="11696069" y="2084897"/>
            <a:ext cx="465735" cy="602422"/>
          </a:xfrm>
          <a:prstGeom prst="lef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4" name="Nyíl: balra-jobbra mutató 113">
            <a:extLst>
              <a:ext uri="{FF2B5EF4-FFF2-40B4-BE49-F238E27FC236}">
                <a16:creationId xmlns:a16="http://schemas.microsoft.com/office/drawing/2014/main" id="{3D9D0EF9-EA3A-438E-958C-DA487E4FD617}"/>
              </a:ext>
            </a:extLst>
          </p:cNvPr>
          <p:cNvSpPr/>
          <p:nvPr/>
        </p:nvSpPr>
        <p:spPr>
          <a:xfrm>
            <a:off x="4848139" y="682737"/>
            <a:ext cx="629760" cy="21600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5" name="Nyíl: balra-jobbra mutató 114">
            <a:extLst>
              <a:ext uri="{FF2B5EF4-FFF2-40B4-BE49-F238E27FC236}">
                <a16:creationId xmlns:a16="http://schemas.microsoft.com/office/drawing/2014/main" id="{42777DDA-6D41-4099-8F0B-131A3CEF73BD}"/>
              </a:ext>
            </a:extLst>
          </p:cNvPr>
          <p:cNvSpPr/>
          <p:nvPr/>
        </p:nvSpPr>
        <p:spPr>
          <a:xfrm>
            <a:off x="6640473" y="628287"/>
            <a:ext cx="629760" cy="21600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80" name="Szabadkéz 79">
                <a:extLst>
                  <a:ext uri="{FF2B5EF4-FFF2-40B4-BE49-F238E27FC236}">
                    <a16:creationId xmlns:a16="http://schemas.microsoft.com/office/drawing/2014/main" id="{F88C1139-149C-4C61-AB87-CEA5FB955185}"/>
                  </a:ext>
                </a:extLst>
              </p14:cNvPr>
              <p14:cNvContentPartPr/>
              <p14:nvPr/>
            </p14:nvContentPartPr>
            <p14:xfrm>
              <a:off x="3944880" y="6575040"/>
              <a:ext cx="292680" cy="18720"/>
            </p14:xfrm>
          </p:contentPart>
        </mc:Choice>
        <mc:Fallback xmlns="">
          <p:pic>
            <p:nvPicPr>
              <p:cNvPr id="80" name="Szabadkéz 79">
                <a:extLst>
                  <a:ext uri="{FF2B5EF4-FFF2-40B4-BE49-F238E27FC236}">
                    <a16:creationId xmlns:a16="http://schemas.microsoft.com/office/drawing/2014/main" id="{F88C1139-149C-4C61-AB87-CEA5FB95518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29040" y="6511680"/>
                <a:ext cx="32400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81" name="Szabadkéz 80">
                <a:extLst>
                  <a:ext uri="{FF2B5EF4-FFF2-40B4-BE49-F238E27FC236}">
                    <a16:creationId xmlns:a16="http://schemas.microsoft.com/office/drawing/2014/main" id="{8B9FB432-BAF2-4850-8C87-A9751CCB6FD7}"/>
                  </a:ext>
                </a:extLst>
              </p14:cNvPr>
              <p14:cNvContentPartPr/>
              <p14:nvPr/>
            </p14:nvContentPartPr>
            <p14:xfrm>
              <a:off x="3542178" y="5986914"/>
              <a:ext cx="360" cy="360"/>
            </p14:xfrm>
          </p:contentPart>
        </mc:Choice>
        <mc:Fallback xmlns="">
          <p:pic>
            <p:nvPicPr>
              <p:cNvPr id="81" name="Szabadkéz 80">
                <a:extLst>
                  <a:ext uri="{FF2B5EF4-FFF2-40B4-BE49-F238E27FC236}">
                    <a16:creationId xmlns:a16="http://schemas.microsoft.com/office/drawing/2014/main" id="{8B9FB432-BAF2-4850-8C87-A9751CCB6FD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526338" y="5923554"/>
                <a:ext cx="3168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Nyíl: balra-felfelé mutató 1">
            <a:extLst>
              <a:ext uri="{FF2B5EF4-FFF2-40B4-BE49-F238E27FC236}">
                <a16:creationId xmlns:a16="http://schemas.microsoft.com/office/drawing/2014/main" id="{7693A12A-2D4E-88F7-0D86-151D968FBC08}"/>
              </a:ext>
            </a:extLst>
          </p:cNvPr>
          <p:cNvSpPr/>
          <p:nvPr/>
        </p:nvSpPr>
        <p:spPr>
          <a:xfrm>
            <a:off x="832414" y="1054319"/>
            <a:ext cx="45719" cy="45719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96"/>
    </mc:Choice>
    <mc:Fallback xmlns="">
      <p:transition spd="slow" advTm="26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6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0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0" animBg="1"/>
      <p:bldP spid="256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70" grpId="0" animBg="1"/>
      <p:bldP spid="61" grpId="0" animBg="1"/>
      <p:bldP spid="63" grpId="0" animBg="1"/>
      <p:bldP spid="251" grpId="0" animBg="1"/>
      <p:bldP spid="271" grpId="0" animBg="1"/>
      <p:bldP spid="270" grpId="0" animBg="1"/>
      <p:bldP spid="284" grpId="0" animBg="1"/>
      <p:bldP spid="9" grpId="0" animBg="1"/>
      <p:bldP spid="322" grpId="0" animBg="1"/>
      <p:bldP spid="331" grpId="0" animBg="1"/>
      <p:bldP spid="352" grpId="0" animBg="1"/>
      <p:bldP spid="354" grpId="0" animBg="1"/>
      <p:bldP spid="355" grpId="0" animBg="1"/>
      <p:bldP spid="60" grpId="0" animBg="1"/>
      <p:bldP spid="96" grpId="0" animBg="1"/>
      <p:bldP spid="97" grpId="0" animBg="1"/>
      <p:bldP spid="98" grpId="0" animBg="1"/>
      <p:bldP spid="99" grpId="0" animBg="1"/>
      <p:bldP spid="71" grpId="0" animBg="1"/>
      <p:bldP spid="107" grpId="0" animBg="1"/>
      <p:bldP spid="108" grpId="0" animBg="1"/>
      <p:bldP spid="110" grpId="0" animBg="1"/>
      <p:bldP spid="111" grpId="0" animBg="1"/>
      <p:bldP spid="113" grpId="0" animBg="1"/>
      <p:bldP spid="114" grpId="0" animBg="1"/>
      <p:bldP spid="1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Nyíl: balra-jobbra mutató 255">
            <a:extLst>
              <a:ext uri="{FF2B5EF4-FFF2-40B4-BE49-F238E27FC236}">
                <a16:creationId xmlns:a16="http://schemas.microsoft.com/office/drawing/2014/main" id="{6D8F5958-51E2-4D55-B04F-4765E63E8706}"/>
              </a:ext>
            </a:extLst>
          </p:cNvPr>
          <p:cNvSpPr/>
          <p:nvPr/>
        </p:nvSpPr>
        <p:spPr>
          <a:xfrm>
            <a:off x="9489944" y="5887280"/>
            <a:ext cx="154835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207958" y="1396663"/>
            <a:ext cx="1707839" cy="135580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hu-HU" sz="1400" b="1" dirty="0">
                <a:solidFill>
                  <a:schemeClr val="tx1"/>
                </a:solidFill>
              </a:rPr>
              <a:t>Erdős Renée</a:t>
            </a:r>
          </a:p>
        </p:txBody>
      </p:sp>
      <p:sp>
        <p:nvSpPr>
          <p:cNvPr id="5" name="Téglalap 4"/>
          <p:cNvSpPr/>
          <p:nvPr/>
        </p:nvSpPr>
        <p:spPr>
          <a:xfrm>
            <a:off x="7320815" y="89745"/>
            <a:ext cx="880528" cy="126922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Vészi Margit</a:t>
            </a:r>
          </a:p>
        </p:txBody>
      </p:sp>
      <p:sp>
        <p:nvSpPr>
          <p:cNvPr id="6" name="Téglalap 5"/>
          <p:cNvSpPr/>
          <p:nvPr/>
        </p:nvSpPr>
        <p:spPr>
          <a:xfrm>
            <a:off x="4011808" y="80175"/>
            <a:ext cx="807120" cy="1278792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hu-HU" sz="1400" dirty="0" err="1">
                <a:solidFill>
                  <a:schemeClr val="tx1"/>
                </a:solidFill>
                <a:highlight>
                  <a:srgbClr val="000000"/>
                </a:highlight>
              </a:rPr>
              <a:t>Fedák</a:t>
            </a:r>
            <a:r>
              <a:rPr lang="hu-HU" sz="1400" dirty="0">
                <a:solidFill>
                  <a:schemeClr val="tx1"/>
                </a:solidFill>
                <a:highlight>
                  <a:srgbClr val="000000"/>
                </a:highlight>
              </a:rPr>
              <a:t> Sári</a:t>
            </a:r>
          </a:p>
        </p:txBody>
      </p:sp>
      <p:sp>
        <p:nvSpPr>
          <p:cNvPr id="7" name="Téglalap 6"/>
          <p:cNvSpPr/>
          <p:nvPr/>
        </p:nvSpPr>
        <p:spPr>
          <a:xfrm>
            <a:off x="10588164" y="2314637"/>
            <a:ext cx="1131047" cy="141135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Boncza Berta</a:t>
            </a:r>
          </a:p>
        </p:txBody>
      </p:sp>
      <p:sp>
        <p:nvSpPr>
          <p:cNvPr id="8" name="Téglalap 7"/>
          <p:cNvSpPr/>
          <p:nvPr/>
        </p:nvSpPr>
        <p:spPr>
          <a:xfrm>
            <a:off x="11116402" y="5377420"/>
            <a:ext cx="981398" cy="147576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hu-HU" sz="16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Tanner</a:t>
            </a:r>
            <a:r>
              <a:rPr lang="hu-HU" sz="1600" b="1" dirty="0">
                <a:solidFill>
                  <a:schemeClr val="tx1"/>
                </a:solidFill>
                <a:highlight>
                  <a:srgbClr val="000000"/>
                </a:highlight>
              </a:rPr>
              <a:t> Ilona</a:t>
            </a:r>
          </a:p>
        </p:txBody>
      </p:sp>
      <p:sp>
        <p:nvSpPr>
          <p:cNvPr id="10" name="Téglalap 9"/>
          <p:cNvSpPr/>
          <p:nvPr/>
        </p:nvSpPr>
        <p:spPr>
          <a:xfrm>
            <a:off x="8898228" y="2227087"/>
            <a:ext cx="1131047" cy="1403693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Böhm Aranka</a:t>
            </a:r>
          </a:p>
        </p:txBody>
      </p:sp>
      <p:sp>
        <p:nvSpPr>
          <p:cNvPr id="11" name="Téglalap 10"/>
          <p:cNvSpPr/>
          <p:nvPr/>
        </p:nvSpPr>
        <p:spPr>
          <a:xfrm>
            <a:off x="5246793" y="4543455"/>
            <a:ext cx="1214446" cy="1584786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Kosztolányi Dezső</a:t>
            </a:r>
          </a:p>
        </p:txBody>
      </p:sp>
      <p:sp>
        <p:nvSpPr>
          <p:cNvPr id="13" name="Téglalap 12"/>
          <p:cNvSpPr/>
          <p:nvPr/>
        </p:nvSpPr>
        <p:spPr>
          <a:xfrm>
            <a:off x="6660318" y="2142406"/>
            <a:ext cx="1017411" cy="1423987"/>
          </a:xfrm>
          <a:prstGeom prst="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Déry Tibor</a:t>
            </a:r>
          </a:p>
        </p:txBody>
      </p:sp>
      <p:sp>
        <p:nvSpPr>
          <p:cNvPr id="14" name="Téglalap 13"/>
          <p:cNvSpPr/>
          <p:nvPr/>
        </p:nvSpPr>
        <p:spPr>
          <a:xfrm>
            <a:off x="8368563" y="3826837"/>
            <a:ext cx="1131049" cy="1314450"/>
          </a:xfrm>
          <a:prstGeom prst="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100" b="1" dirty="0">
                <a:solidFill>
                  <a:schemeClr val="tx1"/>
                </a:solidFill>
                <a:highlight>
                  <a:srgbClr val="000000"/>
                </a:highlight>
              </a:rPr>
              <a:t>Karinthy Frigyes</a:t>
            </a:r>
          </a:p>
        </p:txBody>
      </p:sp>
      <p:sp>
        <p:nvSpPr>
          <p:cNvPr id="15" name="Téglalap 14"/>
          <p:cNvSpPr/>
          <p:nvPr/>
        </p:nvSpPr>
        <p:spPr>
          <a:xfrm>
            <a:off x="10029275" y="4128930"/>
            <a:ext cx="1382304" cy="1032911"/>
          </a:xfrm>
          <a:prstGeom prst="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Babits </a:t>
            </a:r>
          </a:p>
          <a:p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Mihály</a:t>
            </a:r>
          </a:p>
        </p:txBody>
      </p:sp>
      <p:sp>
        <p:nvSpPr>
          <p:cNvPr id="16" name="Téglalap 15"/>
          <p:cNvSpPr/>
          <p:nvPr/>
        </p:nvSpPr>
        <p:spPr>
          <a:xfrm>
            <a:off x="10735843" y="34073"/>
            <a:ext cx="1390736" cy="2040492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600" b="1" dirty="0">
                <a:solidFill>
                  <a:schemeClr val="tx1"/>
                </a:solidFill>
                <a:highlight>
                  <a:srgbClr val="000000"/>
                </a:highlight>
              </a:rPr>
              <a:t>Ady Endre</a:t>
            </a:r>
          </a:p>
        </p:txBody>
      </p:sp>
      <p:sp>
        <p:nvSpPr>
          <p:cNvPr id="17" name="Téglalap 16"/>
          <p:cNvSpPr/>
          <p:nvPr/>
        </p:nvSpPr>
        <p:spPr>
          <a:xfrm>
            <a:off x="8314354" y="5443181"/>
            <a:ext cx="1131046" cy="1403693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Szabó Lőrinc</a:t>
            </a:r>
          </a:p>
        </p:txBody>
      </p:sp>
      <p:sp>
        <p:nvSpPr>
          <p:cNvPr id="18" name="Téglalap 17"/>
          <p:cNvSpPr/>
          <p:nvPr/>
        </p:nvSpPr>
        <p:spPr>
          <a:xfrm>
            <a:off x="5451060" y="47890"/>
            <a:ext cx="1178410" cy="1278792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Molnár Ferenc</a:t>
            </a:r>
          </a:p>
        </p:txBody>
      </p:sp>
      <p:sp>
        <p:nvSpPr>
          <p:cNvPr id="19" name="Téglalap 18"/>
          <p:cNvSpPr/>
          <p:nvPr/>
        </p:nvSpPr>
        <p:spPr>
          <a:xfrm>
            <a:off x="1464547" y="60408"/>
            <a:ext cx="1053083" cy="1273055"/>
          </a:xfrm>
          <a:prstGeom prst="rect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Jászi Oszkár</a:t>
            </a:r>
          </a:p>
        </p:txBody>
      </p:sp>
      <p:sp>
        <p:nvSpPr>
          <p:cNvPr id="20" name="Téglalap 19"/>
          <p:cNvSpPr/>
          <p:nvPr/>
        </p:nvSpPr>
        <p:spPr>
          <a:xfrm>
            <a:off x="171065" y="2860096"/>
            <a:ext cx="1039207" cy="1354955"/>
          </a:xfrm>
          <a:prstGeom prst="rect">
            <a:avLst/>
          </a:prstGeom>
          <a:blipFill dpi="0"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853" b="-1853"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Fülep Lajos</a:t>
            </a:r>
          </a:p>
        </p:txBody>
      </p:sp>
      <p:sp>
        <p:nvSpPr>
          <p:cNvPr id="21" name="Téglalap 20"/>
          <p:cNvSpPr/>
          <p:nvPr/>
        </p:nvSpPr>
        <p:spPr>
          <a:xfrm>
            <a:off x="4561266" y="1956625"/>
            <a:ext cx="1364268" cy="1003463"/>
          </a:xfrm>
          <a:prstGeom prst="rect">
            <a:avLst/>
          </a:prstGeom>
          <a:blipFill dpi="0"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dirty="0">
                <a:solidFill>
                  <a:schemeClr val="tx1"/>
                </a:solidFill>
                <a:highlight>
                  <a:srgbClr val="000000"/>
                </a:highlight>
              </a:rPr>
              <a:t>Bródy Sándor</a:t>
            </a:r>
          </a:p>
        </p:txBody>
      </p:sp>
      <p:sp>
        <p:nvSpPr>
          <p:cNvPr id="22" name="Téglalap 21"/>
          <p:cNvSpPr/>
          <p:nvPr/>
        </p:nvSpPr>
        <p:spPr>
          <a:xfrm>
            <a:off x="633300" y="4421412"/>
            <a:ext cx="938407" cy="1263735"/>
          </a:xfrm>
          <a:prstGeom prst="rect">
            <a:avLst/>
          </a:prstGeom>
          <a:blipFill dpi="0"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Illyés Gyula</a:t>
            </a:r>
          </a:p>
        </p:txBody>
      </p:sp>
      <p:sp>
        <p:nvSpPr>
          <p:cNvPr id="23" name="Téglalap 22"/>
          <p:cNvSpPr/>
          <p:nvPr/>
        </p:nvSpPr>
        <p:spPr>
          <a:xfrm>
            <a:off x="3828966" y="4485858"/>
            <a:ext cx="1071591" cy="1456594"/>
          </a:xfrm>
          <a:prstGeom prst="rect">
            <a:avLst/>
          </a:prstGeom>
          <a:blipFill dpi="0"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József Attila</a:t>
            </a:r>
          </a:p>
        </p:txBody>
      </p:sp>
      <p:sp>
        <p:nvSpPr>
          <p:cNvPr id="24" name="Téglalap 23"/>
          <p:cNvSpPr/>
          <p:nvPr/>
        </p:nvSpPr>
        <p:spPr>
          <a:xfrm>
            <a:off x="2148819" y="5443181"/>
            <a:ext cx="1037538" cy="1344240"/>
          </a:xfrm>
          <a:prstGeom prst="rect">
            <a:avLst/>
          </a:prstGeom>
          <a:blipFill dpi="0"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Kozmutza</a:t>
            </a:r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 Flóra</a:t>
            </a:r>
          </a:p>
        </p:txBody>
      </p:sp>
      <p:sp>
        <p:nvSpPr>
          <p:cNvPr id="25" name="Téglalap 24"/>
          <p:cNvSpPr/>
          <p:nvPr/>
        </p:nvSpPr>
        <p:spPr>
          <a:xfrm>
            <a:off x="2286233" y="3843397"/>
            <a:ext cx="933212" cy="1354955"/>
          </a:xfrm>
          <a:prstGeom prst="rect">
            <a:avLst/>
          </a:prstGeom>
          <a:blipFill dpi="0" rotWithShape="1"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Vágó Márta</a:t>
            </a:r>
          </a:p>
        </p:txBody>
      </p:sp>
      <p:sp>
        <p:nvSpPr>
          <p:cNvPr id="70" name="Téglalap 69"/>
          <p:cNvSpPr/>
          <p:nvPr/>
        </p:nvSpPr>
        <p:spPr>
          <a:xfrm>
            <a:off x="4048292" y="3105383"/>
            <a:ext cx="932210" cy="1233175"/>
          </a:xfrm>
          <a:prstGeom prst="rect">
            <a:avLst/>
          </a:prstGeom>
          <a:blipFill dpi="0"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dirty="0">
                <a:solidFill>
                  <a:schemeClr val="tx1"/>
                </a:solidFill>
                <a:highlight>
                  <a:srgbClr val="000000"/>
                </a:highlight>
              </a:rPr>
              <a:t>Szabó Ervin</a:t>
            </a:r>
          </a:p>
        </p:txBody>
      </p:sp>
      <p:sp>
        <p:nvSpPr>
          <p:cNvPr id="61" name="Téglalap 60"/>
          <p:cNvSpPr/>
          <p:nvPr/>
        </p:nvSpPr>
        <p:spPr>
          <a:xfrm>
            <a:off x="2682434" y="844515"/>
            <a:ext cx="1013308" cy="1392121"/>
          </a:xfrm>
          <a:prstGeom prst="rect">
            <a:avLst/>
          </a:prstGeom>
          <a:blipFill dpi="0"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600" b="1" dirty="0">
                <a:solidFill>
                  <a:schemeClr val="tx1"/>
                </a:solidFill>
                <a:highlight>
                  <a:srgbClr val="000000"/>
                </a:highlight>
              </a:rPr>
              <a:t>Finta Sándor</a:t>
            </a:r>
          </a:p>
        </p:txBody>
      </p:sp>
      <p:sp>
        <p:nvSpPr>
          <p:cNvPr id="63" name="Téglalap 62"/>
          <p:cNvSpPr/>
          <p:nvPr/>
        </p:nvSpPr>
        <p:spPr>
          <a:xfrm>
            <a:off x="9103876" y="592888"/>
            <a:ext cx="1006118" cy="1269222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hu-HU" sz="1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Brüll</a:t>
            </a:r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 Adél</a:t>
            </a:r>
          </a:p>
        </p:txBody>
      </p:sp>
      <p:sp>
        <p:nvSpPr>
          <p:cNvPr id="251" name="Nyíl: lefelé mutató 250">
            <a:extLst>
              <a:ext uri="{FF2B5EF4-FFF2-40B4-BE49-F238E27FC236}">
                <a16:creationId xmlns:a16="http://schemas.microsoft.com/office/drawing/2014/main" id="{6797978E-44FF-40EE-B5AC-1AB1FF4A5AB7}"/>
              </a:ext>
            </a:extLst>
          </p:cNvPr>
          <p:cNvSpPr/>
          <p:nvPr/>
        </p:nvSpPr>
        <p:spPr>
          <a:xfrm>
            <a:off x="11142731" y="3723831"/>
            <a:ext cx="216000" cy="396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70" name="Nyíl: balra-jobbra mutató 269">
            <a:extLst>
              <a:ext uri="{FF2B5EF4-FFF2-40B4-BE49-F238E27FC236}">
                <a16:creationId xmlns:a16="http://schemas.microsoft.com/office/drawing/2014/main" id="{C5101298-56AE-497E-BA65-947C13B0E944}"/>
              </a:ext>
            </a:extLst>
          </p:cNvPr>
          <p:cNvSpPr/>
          <p:nvPr/>
        </p:nvSpPr>
        <p:spPr>
          <a:xfrm>
            <a:off x="10140523" y="1037844"/>
            <a:ext cx="558889" cy="189655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4" name="Nyíl: balra-jobbra mutató 283">
            <a:extLst>
              <a:ext uri="{FF2B5EF4-FFF2-40B4-BE49-F238E27FC236}">
                <a16:creationId xmlns:a16="http://schemas.microsoft.com/office/drawing/2014/main" id="{E8A6640F-6EC3-421C-A3F6-89524D181451}"/>
              </a:ext>
            </a:extLst>
          </p:cNvPr>
          <p:cNvSpPr/>
          <p:nvPr/>
        </p:nvSpPr>
        <p:spPr>
          <a:xfrm>
            <a:off x="8227817" y="238168"/>
            <a:ext cx="2435165" cy="189655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6574436" y="3818691"/>
            <a:ext cx="1179472" cy="1423987"/>
          </a:xfrm>
          <a:prstGeom prst="rect">
            <a:avLst/>
          </a:prstGeom>
          <a:blipFill dpi="0"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hu-HU" sz="1400" b="1" dirty="0" err="1">
                <a:solidFill>
                  <a:schemeClr val="tx1"/>
                </a:solidFill>
                <a:highlight>
                  <a:srgbClr val="000000"/>
                </a:highlight>
              </a:rPr>
              <a:t>Harmos</a:t>
            </a:r>
            <a:r>
              <a:rPr lang="hu-HU" sz="1400" b="1" dirty="0">
                <a:solidFill>
                  <a:schemeClr val="tx1"/>
                </a:solidFill>
                <a:highlight>
                  <a:srgbClr val="000000"/>
                </a:highlight>
              </a:rPr>
              <a:t> Ilona</a:t>
            </a:r>
          </a:p>
        </p:txBody>
      </p:sp>
      <p:sp>
        <p:nvSpPr>
          <p:cNvPr id="331" name="Nyíl: balra-jobbra mutató 330">
            <a:extLst>
              <a:ext uri="{FF2B5EF4-FFF2-40B4-BE49-F238E27FC236}">
                <a16:creationId xmlns:a16="http://schemas.microsoft.com/office/drawing/2014/main" id="{D1B28A55-C453-4517-9075-E9D3B33763CE}"/>
              </a:ext>
            </a:extLst>
          </p:cNvPr>
          <p:cNvSpPr/>
          <p:nvPr/>
        </p:nvSpPr>
        <p:spPr>
          <a:xfrm>
            <a:off x="3724602" y="1556057"/>
            <a:ext cx="5346490" cy="1828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52" name="Nyíl: balra-jobbra mutató 351">
            <a:extLst>
              <a:ext uri="{FF2B5EF4-FFF2-40B4-BE49-F238E27FC236}">
                <a16:creationId xmlns:a16="http://schemas.microsoft.com/office/drawing/2014/main" id="{A6534432-C06F-4242-B594-B676737C8D23}"/>
              </a:ext>
            </a:extLst>
          </p:cNvPr>
          <p:cNvSpPr/>
          <p:nvPr/>
        </p:nvSpPr>
        <p:spPr>
          <a:xfrm>
            <a:off x="1963223" y="2270844"/>
            <a:ext cx="2585803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4" name="Nyíl: balra-jobbra mutató 353">
            <a:extLst>
              <a:ext uri="{FF2B5EF4-FFF2-40B4-BE49-F238E27FC236}">
                <a16:creationId xmlns:a16="http://schemas.microsoft.com/office/drawing/2014/main" id="{A5A7F2DD-5144-49A2-852F-D114C261D5A2}"/>
              </a:ext>
            </a:extLst>
          </p:cNvPr>
          <p:cNvSpPr/>
          <p:nvPr/>
        </p:nvSpPr>
        <p:spPr>
          <a:xfrm rot="20451070">
            <a:off x="1922264" y="1599626"/>
            <a:ext cx="76056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5" name="Nyíl: balra-felfelé mutató 354">
            <a:extLst>
              <a:ext uri="{FF2B5EF4-FFF2-40B4-BE49-F238E27FC236}">
                <a16:creationId xmlns:a16="http://schemas.microsoft.com/office/drawing/2014/main" id="{A9C25A6A-8CEB-48AE-9871-E71589194A80}"/>
              </a:ext>
            </a:extLst>
          </p:cNvPr>
          <p:cNvSpPr/>
          <p:nvPr/>
        </p:nvSpPr>
        <p:spPr>
          <a:xfrm rot="10800000">
            <a:off x="599023" y="998967"/>
            <a:ext cx="850510" cy="360000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0" name="Nyíl: balra-jobbra mutató 59">
            <a:extLst>
              <a:ext uri="{FF2B5EF4-FFF2-40B4-BE49-F238E27FC236}">
                <a16:creationId xmlns:a16="http://schemas.microsoft.com/office/drawing/2014/main" id="{CF417426-AD97-4C2C-BF53-E206D947EFFD}"/>
              </a:ext>
            </a:extLst>
          </p:cNvPr>
          <p:cNvSpPr/>
          <p:nvPr/>
        </p:nvSpPr>
        <p:spPr>
          <a:xfrm rot="1077408">
            <a:off x="1856417" y="2992825"/>
            <a:ext cx="2279563" cy="208685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6" name="Nyíl: balra-jobbra mutató 95">
            <a:extLst>
              <a:ext uri="{FF2B5EF4-FFF2-40B4-BE49-F238E27FC236}">
                <a16:creationId xmlns:a16="http://schemas.microsoft.com/office/drawing/2014/main" id="{2148B3C7-492B-4E47-BC37-755AA66F4C64}"/>
              </a:ext>
            </a:extLst>
          </p:cNvPr>
          <p:cNvSpPr/>
          <p:nvPr/>
        </p:nvSpPr>
        <p:spPr>
          <a:xfrm>
            <a:off x="3188358" y="6214177"/>
            <a:ext cx="5083453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7" name="Nyíl: balra-jobbra mutató 96">
            <a:extLst>
              <a:ext uri="{FF2B5EF4-FFF2-40B4-BE49-F238E27FC236}">
                <a16:creationId xmlns:a16="http://schemas.microsoft.com/office/drawing/2014/main" id="{AB3554C8-7DF7-47A6-B3FE-326E6F2D93E2}"/>
              </a:ext>
            </a:extLst>
          </p:cNvPr>
          <p:cNvSpPr/>
          <p:nvPr/>
        </p:nvSpPr>
        <p:spPr>
          <a:xfrm>
            <a:off x="1583265" y="4543456"/>
            <a:ext cx="734949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8" name="Nyíl: balra-jobbra mutató 97">
            <a:extLst>
              <a:ext uri="{FF2B5EF4-FFF2-40B4-BE49-F238E27FC236}">
                <a16:creationId xmlns:a16="http://schemas.microsoft.com/office/drawing/2014/main" id="{8E58DDA3-3906-45AA-8C33-788B42446595}"/>
              </a:ext>
            </a:extLst>
          </p:cNvPr>
          <p:cNvSpPr/>
          <p:nvPr/>
        </p:nvSpPr>
        <p:spPr>
          <a:xfrm>
            <a:off x="3241394" y="4551541"/>
            <a:ext cx="588924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9" name="Nyíl: balra-jobbra mutató 98">
            <a:extLst>
              <a:ext uri="{FF2B5EF4-FFF2-40B4-BE49-F238E27FC236}">
                <a16:creationId xmlns:a16="http://schemas.microsoft.com/office/drawing/2014/main" id="{B81C2079-39EA-48BE-B357-44D30A2FAFDF}"/>
              </a:ext>
            </a:extLst>
          </p:cNvPr>
          <p:cNvSpPr/>
          <p:nvPr/>
        </p:nvSpPr>
        <p:spPr>
          <a:xfrm>
            <a:off x="3183278" y="5493925"/>
            <a:ext cx="645688" cy="216000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1" name="Nyíl: balra-felfelé mutató 70">
            <a:extLst>
              <a:ext uri="{FF2B5EF4-FFF2-40B4-BE49-F238E27FC236}">
                <a16:creationId xmlns:a16="http://schemas.microsoft.com/office/drawing/2014/main" id="{3340F46B-D0A1-4AB9-B032-911584EAD17B}"/>
              </a:ext>
            </a:extLst>
          </p:cNvPr>
          <p:cNvSpPr/>
          <p:nvPr/>
        </p:nvSpPr>
        <p:spPr>
          <a:xfrm rot="5400000">
            <a:off x="1301742" y="5503821"/>
            <a:ext cx="567530" cy="1037537"/>
          </a:xfrm>
          <a:prstGeom prst="leftUpArrow">
            <a:avLst>
              <a:gd name="adj1" fmla="val 16843"/>
              <a:gd name="adj2" fmla="val 30608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7" name="Nyíl: balra-felfelé mutató 106">
            <a:extLst>
              <a:ext uri="{FF2B5EF4-FFF2-40B4-BE49-F238E27FC236}">
                <a16:creationId xmlns:a16="http://schemas.microsoft.com/office/drawing/2014/main" id="{67120C67-4929-44DC-9D07-92C75FD8F151}"/>
              </a:ext>
            </a:extLst>
          </p:cNvPr>
          <p:cNvSpPr/>
          <p:nvPr/>
        </p:nvSpPr>
        <p:spPr>
          <a:xfrm rot="5400000">
            <a:off x="10531426" y="5172620"/>
            <a:ext cx="567530" cy="602422"/>
          </a:xfrm>
          <a:prstGeom prst="leftUpArrow">
            <a:avLst>
              <a:gd name="adj1" fmla="val 14803"/>
              <a:gd name="adj2" fmla="val 2500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0" name="Nyíl: balra-felfelé mutató 109">
            <a:extLst>
              <a:ext uri="{FF2B5EF4-FFF2-40B4-BE49-F238E27FC236}">
                <a16:creationId xmlns:a16="http://schemas.microsoft.com/office/drawing/2014/main" id="{3562788A-29E3-4B5A-B442-F1CF328C7996}"/>
              </a:ext>
            </a:extLst>
          </p:cNvPr>
          <p:cNvSpPr/>
          <p:nvPr/>
        </p:nvSpPr>
        <p:spPr>
          <a:xfrm rot="21442774">
            <a:off x="1219027" y="2867167"/>
            <a:ext cx="567530" cy="396000"/>
          </a:xfrm>
          <a:prstGeom prst="lef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3" name="Nyíl: balra-felfelé mutató 112">
            <a:extLst>
              <a:ext uri="{FF2B5EF4-FFF2-40B4-BE49-F238E27FC236}">
                <a16:creationId xmlns:a16="http://schemas.microsoft.com/office/drawing/2014/main" id="{6DA63634-EF4B-47C8-B3F7-DB085E3206CC}"/>
              </a:ext>
            </a:extLst>
          </p:cNvPr>
          <p:cNvSpPr/>
          <p:nvPr/>
        </p:nvSpPr>
        <p:spPr>
          <a:xfrm rot="21442774">
            <a:off x="11696069" y="2084897"/>
            <a:ext cx="465735" cy="602422"/>
          </a:xfrm>
          <a:prstGeom prst="lef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4" name="Nyíl: balra-jobbra mutató 113">
            <a:extLst>
              <a:ext uri="{FF2B5EF4-FFF2-40B4-BE49-F238E27FC236}">
                <a16:creationId xmlns:a16="http://schemas.microsoft.com/office/drawing/2014/main" id="{3D9D0EF9-EA3A-438E-958C-DA487E4FD617}"/>
              </a:ext>
            </a:extLst>
          </p:cNvPr>
          <p:cNvSpPr/>
          <p:nvPr/>
        </p:nvSpPr>
        <p:spPr>
          <a:xfrm>
            <a:off x="4848139" y="682737"/>
            <a:ext cx="629760" cy="21600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5" name="Nyíl: balra-jobbra mutató 114">
            <a:extLst>
              <a:ext uri="{FF2B5EF4-FFF2-40B4-BE49-F238E27FC236}">
                <a16:creationId xmlns:a16="http://schemas.microsoft.com/office/drawing/2014/main" id="{42777DDA-6D41-4099-8F0B-131A3CEF73BD}"/>
              </a:ext>
            </a:extLst>
          </p:cNvPr>
          <p:cNvSpPr/>
          <p:nvPr/>
        </p:nvSpPr>
        <p:spPr>
          <a:xfrm>
            <a:off x="6640473" y="628287"/>
            <a:ext cx="629760" cy="21600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80" name="Szabadkéz 79">
                <a:extLst>
                  <a:ext uri="{FF2B5EF4-FFF2-40B4-BE49-F238E27FC236}">
                    <a16:creationId xmlns:a16="http://schemas.microsoft.com/office/drawing/2014/main" id="{F88C1139-149C-4C61-AB87-CEA5FB955185}"/>
                  </a:ext>
                </a:extLst>
              </p14:cNvPr>
              <p14:cNvContentPartPr/>
              <p14:nvPr/>
            </p14:nvContentPartPr>
            <p14:xfrm>
              <a:off x="3944880" y="6575040"/>
              <a:ext cx="292680" cy="18720"/>
            </p14:xfrm>
          </p:contentPart>
        </mc:Choice>
        <mc:Fallback>
          <p:pic>
            <p:nvPicPr>
              <p:cNvPr id="80" name="Szabadkéz 79">
                <a:extLst>
                  <a:ext uri="{FF2B5EF4-FFF2-40B4-BE49-F238E27FC236}">
                    <a16:creationId xmlns:a16="http://schemas.microsoft.com/office/drawing/2014/main" id="{F88C1139-149C-4C61-AB87-CEA5FB95518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29040" y="6511680"/>
                <a:ext cx="32400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81" name="Szabadkéz 80">
                <a:extLst>
                  <a:ext uri="{FF2B5EF4-FFF2-40B4-BE49-F238E27FC236}">
                    <a16:creationId xmlns:a16="http://schemas.microsoft.com/office/drawing/2014/main" id="{8B9FB432-BAF2-4850-8C87-A9751CCB6FD7}"/>
                  </a:ext>
                </a:extLst>
              </p14:cNvPr>
              <p14:cNvContentPartPr/>
              <p14:nvPr/>
            </p14:nvContentPartPr>
            <p14:xfrm>
              <a:off x="3542178" y="5986914"/>
              <a:ext cx="360" cy="360"/>
            </p14:xfrm>
          </p:contentPart>
        </mc:Choice>
        <mc:Fallback>
          <p:pic>
            <p:nvPicPr>
              <p:cNvPr id="81" name="Szabadkéz 80">
                <a:extLst>
                  <a:ext uri="{FF2B5EF4-FFF2-40B4-BE49-F238E27FC236}">
                    <a16:creationId xmlns:a16="http://schemas.microsoft.com/office/drawing/2014/main" id="{8B9FB432-BAF2-4850-8C87-A9751CCB6FD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526338" y="5923554"/>
                <a:ext cx="3168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Nyíl: balra-felfelé mutató 1">
            <a:extLst>
              <a:ext uri="{FF2B5EF4-FFF2-40B4-BE49-F238E27FC236}">
                <a16:creationId xmlns:a16="http://schemas.microsoft.com/office/drawing/2014/main" id="{7693A12A-2D4E-88F7-0D86-151D968FBC08}"/>
              </a:ext>
            </a:extLst>
          </p:cNvPr>
          <p:cNvSpPr/>
          <p:nvPr/>
        </p:nvSpPr>
        <p:spPr>
          <a:xfrm>
            <a:off x="832414" y="1054319"/>
            <a:ext cx="45719" cy="45719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75F561DC-B1D9-9D65-CBB2-03645A6471E0}"/>
              </a:ext>
            </a:extLst>
          </p:cNvPr>
          <p:cNvSpPr/>
          <p:nvPr/>
        </p:nvSpPr>
        <p:spPr>
          <a:xfrm>
            <a:off x="10030047" y="2006009"/>
            <a:ext cx="680483" cy="744533"/>
          </a:xfrm>
          <a:custGeom>
            <a:avLst/>
            <a:gdLst>
              <a:gd name="connsiteX0" fmla="*/ 680483 w 680483"/>
              <a:gd name="connsiteY0" fmla="*/ 0 h 744533"/>
              <a:gd name="connsiteX1" fmla="*/ 559981 w 680483"/>
              <a:gd name="connsiteY1" fmla="*/ 7089 h 744533"/>
              <a:gd name="connsiteX2" fmla="*/ 531627 w 680483"/>
              <a:gd name="connsiteY2" fmla="*/ 42531 h 744533"/>
              <a:gd name="connsiteX3" fmla="*/ 446567 w 680483"/>
              <a:gd name="connsiteY3" fmla="*/ 113414 h 744533"/>
              <a:gd name="connsiteX4" fmla="*/ 425302 w 680483"/>
              <a:gd name="connsiteY4" fmla="*/ 141768 h 744533"/>
              <a:gd name="connsiteX5" fmla="*/ 404037 w 680483"/>
              <a:gd name="connsiteY5" fmla="*/ 155944 h 744533"/>
              <a:gd name="connsiteX6" fmla="*/ 361506 w 680483"/>
              <a:gd name="connsiteY6" fmla="*/ 198475 h 744533"/>
              <a:gd name="connsiteX7" fmla="*/ 347330 w 680483"/>
              <a:gd name="connsiteY7" fmla="*/ 233917 h 744533"/>
              <a:gd name="connsiteX8" fmla="*/ 340241 w 680483"/>
              <a:gd name="connsiteY8" fmla="*/ 255182 h 744533"/>
              <a:gd name="connsiteX9" fmla="*/ 290623 w 680483"/>
              <a:gd name="connsiteY9" fmla="*/ 340242 h 744533"/>
              <a:gd name="connsiteX10" fmla="*/ 283534 w 680483"/>
              <a:gd name="connsiteY10" fmla="*/ 382772 h 744533"/>
              <a:gd name="connsiteX11" fmla="*/ 262269 w 680483"/>
              <a:gd name="connsiteY11" fmla="*/ 396949 h 744533"/>
              <a:gd name="connsiteX12" fmla="*/ 248093 w 680483"/>
              <a:gd name="connsiteY12" fmla="*/ 446568 h 744533"/>
              <a:gd name="connsiteX13" fmla="*/ 219739 w 680483"/>
              <a:gd name="connsiteY13" fmla="*/ 474921 h 744533"/>
              <a:gd name="connsiteX14" fmla="*/ 212651 w 680483"/>
              <a:gd name="connsiteY14" fmla="*/ 510363 h 744533"/>
              <a:gd name="connsiteX15" fmla="*/ 191386 w 680483"/>
              <a:gd name="connsiteY15" fmla="*/ 524540 h 744533"/>
              <a:gd name="connsiteX16" fmla="*/ 155944 w 680483"/>
              <a:gd name="connsiteY16" fmla="*/ 595424 h 744533"/>
              <a:gd name="connsiteX17" fmla="*/ 120502 w 680483"/>
              <a:gd name="connsiteY17" fmla="*/ 645042 h 744533"/>
              <a:gd name="connsiteX18" fmla="*/ 106325 w 680483"/>
              <a:gd name="connsiteY18" fmla="*/ 666307 h 744533"/>
              <a:gd name="connsiteX19" fmla="*/ 92148 w 680483"/>
              <a:gd name="connsiteY19" fmla="*/ 694661 h 744533"/>
              <a:gd name="connsiteX20" fmla="*/ 70883 w 680483"/>
              <a:gd name="connsiteY20" fmla="*/ 701749 h 744533"/>
              <a:gd name="connsiteX21" fmla="*/ 49618 w 680483"/>
              <a:gd name="connsiteY21" fmla="*/ 715926 h 744533"/>
              <a:gd name="connsiteX22" fmla="*/ 7088 w 680483"/>
              <a:gd name="connsiteY22" fmla="*/ 744279 h 744533"/>
              <a:gd name="connsiteX23" fmla="*/ 0 w 680483"/>
              <a:gd name="connsiteY23" fmla="*/ 744279 h 74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80483" h="744533">
                <a:moveTo>
                  <a:pt x="680483" y="0"/>
                </a:moveTo>
                <a:cubicBezTo>
                  <a:pt x="640316" y="2363"/>
                  <a:pt x="598670" y="-3965"/>
                  <a:pt x="559981" y="7089"/>
                </a:cubicBezTo>
                <a:cubicBezTo>
                  <a:pt x="545434" y="11245"/>
                  <a:pt x="541889" y="31414"/>
                  <a:pt x="531627" y="42531"/>
                </a:cubicBezTo>
                <a:cubicBezTo>
                  <a:pt x="476616" y="102126"/>
                  <a:pt x="495206" y="89095"/>
                  <a:pt x="446567" y="113414"/>
                </a:cubicBezTo>
                <a:cubicBezTo>
                  <a:pt x="439479" y="122865"/>
                  <a:pt x="433656" y="133414"/>
                  <a:pt x="425302" y="141768"/>
                </a:cubicBezTo>
                <a:cubicBezTo>
                  <a:pt x="419278" y="147792"/>
                  <a:pt x="409581" y="149476"/>
                  <a:pt x="404037" y="155944"/>
                </a:cubicBezTo>
                <a:cubicBezTo>
                  <a:pt x="363861" y="202816"/>
                  <a:pt x="404014" y="184305"/>
                  <a:pt x="361506" y="198475"/>
                </a:cubicBezTo>
                <a:cubicBezTo>
                  <a:pt x="356781" y="210289"/>
                  <a:pt x="351798" y="222003"/>
                  <a:pt x="347330" y="233917"/>
                </a:cubicBezTo>
                <a:cubicBezTo>
                  <a:pt x="344706" y="240913"/>
                  <a:pt x="343184" y="248314"/>
                  <a:pt x="340241" y="255182"/>
                </a:cubicBezTo>
                <a:cubicBezTo>
                  <a:pt x="327325" y="285320"/>
                  <a:pt x="308741" y="313065"/>
                  <a:pt x="290623" y="340242"/>
                </a:cubicBezTo>
                <a:cubicBezTo>
                  <a:pt x="288260" y="354419"/>
                  <a:pt x="289962" y="369917"/>
                  <a:pt x="283534" y="382772"/>
                </a:cubicBezTo>
                <a:cubicBezTo>
                  <a:pt x="279724" y="390392"/>
                  <a:pt x="266994" y="389861"/>
                  <a:pt x="262269" y="396949"/>
                </a:cubicBezTo>
                <a:cubicBezTo>
                  <a:pt x="243014" y="425832"/>
                  <a:pt x="266203" y="421214"/>
                  <a:pt x="248093" y="446568"/>
                </a:cubicBezTo>
                <a:cubicBezTo>
                  <a:pt x="240324" y="457444"/>
                  <a:pt x="229190" y="465470"/>
                  <a:pt x="219739" y="474921"/>
                </a:cubicBezTo>
                <a:cubicBezTo>
                  <a:pt x="217376" y="486735"/>
                  <a:pt x="218628" y="499902"/>
                  <a:pt x="212651" y="510363"/>
                </a:cubicBezTo>
                <a:cubicBezTo>
                  <a:pt x="208424" y="517760"/>
                  <a:pt x="195196" y="516920"/>
                  <a:pt x="191386" y="524540"/>
                </a:cubicBezTo>
                <a:cubicBezTo>
                  <a:pt x="144956" y="617399"/>
                  <a:pt x="229003" y="522363"/>
                  <a:pt x="155944" y="595424"/>
                </a:cubicBezTo>
                <a:cubicBezTo>
                  <a:pt x="142918" y="634497"/>
                  <a:pt x="157197" y="602232"/>
                  <a:pt x="120502" y="645042"/>
                </a:cubicBezTo>
                <a:cubicBezTo>
                  <a:pt x="114958" y="651510"/>
                  <a:pt x="110552" y="658910"/>
                  <a:pt x="106325" y="666307"/>
                </a:cubicBezTo>
                <a:cubicBezTo>
                  <a:pt x="101082" y="675482"/>
                  <a:pt x="99620" y="687189"/>
                  <a:pt x="92148" y="694661"/>
                </a:cubicBezTo>
                <a:cubicBezTo>
                  <a:pt x="86865" y="699944"/>
                  <a:pt x="77971" y="699386"/>
                  <a:pt x="70883" y="701749"/>
                </a:cubicBezTo>
                <a:cubicBezTo>
                  <a:pt x="63795" y="706475"/>
                  <a:pt x="56163" y="710472"/>
                  <a:pt x="49618" y="715926"/>
                </a:cubicBezTo>
                <a:cubicBezTo>
                  <a:pt x="21383" y="739456"/>
                  <a:pt x="39120" y="736271"/>
                  <a:pt x="7088" y="744279"/>
                </a:cubicBezTo>
                <a:cubicBezTo>
                  <a:pt x="4796" y="744852"/>
                  <a:pt x="2363" y="744279"/>
                  <a:pt x="0" y="744279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abadkézi sokszög: alakzat 25">
            <a:extLst>
              <a:ext uri="{FF2B5EF4-FFF2-40B4-BE49-F238E27FC236}">
                <a16:creationId xmlns:a16="http://schemas.microsoft.com/office/drawing/2014/main" id="{6BD42B1A-25C3-CF42-218F-F1350D2948A7}"/>
              </a:ext>
            </a:extLst>
          </p:cNvPr>
          <p:cNvSpPr/>
          <p:nvPr/>
        </p:nvSpPr>
        <p:spPr>
          <a:xfrm>
            <a:off x="9489944" y="3678469"/>
            <a:ext cx="304800" cy="567484"/>
          </a:xfrm>
          <a:custGeom>
            <a:avLst/>
            <a:gdLst>
              <a:gd name="connsiteX0" fmla="*/ 304800 w 304800"/>
              <a:gd name="connsiteY0" fmla="*/ 0 h 567484"/>
              <a:gd name="connsiteX1" fmla="*/ 290623 w 304800"/>
              <a:gd name="connsiteY1" fmla="*/ 311889 h 567484"/>
              <a:gd name="connsiteX2" fmla="*/ 283535 w 304800"/>
              <a:gd name="connsiteY2" fmla="*/ 340242 h 567484"/>
              <a:gd name="connsiteX3" fmla="*/ 262270 w 304800"/>
              <a:gd name="connsiteY3" fmla="*/ 382773 h 567484"/>
              <a:gd name="connsiteX4" fmla="*/ 233917 w 304800"/>
              <a:gd name="connsiteY4" fmla="*/ 432391 h 567484"/>
              <a:gd name="connsiteX5" fmla="*/ 226828 w 304800"/>
              <a:gd name="connsiteY5" fmla="*/ 453656 h 567484"/>
              <a:gd name="connsiteX6" fmla="*/ 177210 w 304800"/>
              <a:gd name="connsiteY6" fmla="*/ 496187 h 567484"/>
              <a:gd name="connsiteX7" fmla="*/ 155944 w 304800"/>
              <a:gd name="connsiteY7" fmla="*/ 510363 h 567484"/>
              <a:gd name="connsiteX8" fmla="*/ 127591 w 304800"/>
              <a:gd name="connsiteY8" fmla="*/ 517452 h 567484"/>
              <a:gd name="connsiteX9" fmla="*/ 77972 w 304800"/>
              <a:gd name="connsiteY9" fmla="*/ 552894 h 567484"/>
              <a:gd name="connsiteX10" fmla="*/ 49619 w 304800"/>
              <a:gd name="connsiteY10" fmla="*/ 559982 h 567484"/>
              <a:gd name="connsiteX11" fmla="*/ 0 w 304800"/>
              <a:gd name="connsiteY11" fmla="*/ 567070 h 5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800" h="567484">
                <a:moveTo>
                  <a:pt x="304800" y="0"/>
                </a:moveTo>
                <a:cubicBezTo>
                  <a:pt x="300074" y="103963"/>
                  <a:pt x="297115" y="208021"/>
                  <a:pt x="290623" y="311889"/>
                </a:cubicBezTo>
                <a:cubicBezTo>
                  <a:pt x="290015" y="321612"/>
                  <a:pt x="287153" y="331197"/>
                  <a:pt x="283535" y="340242"/>
                </a:cubicBezTo>
                <a:cubicBezTo>
                  <a:pt x="277648" y="354959"/>
                  <a:pt x="269785" y="368817"/>
                  <a:pt x="262270" y="382773"/>
                </a:cubicBezTo>
                <a:cubicBezTo>
                  <a:pt x="253239" y="399545"/>
                  <a:pt x="242436" y="415353"/>
                  <a:pt x="233917" y="432391"/>
                </a:cubicBezTo>
                <a:cubicBezTo>
                  <a:pt x="230575" y="439074"/>
                  <a:pt x="230973" y="447439"/>
                  <a:pt x="226828" y="453656"/>
                </a:cubicBezTo>
                <a:cubicBezTo>
                  <a:pt x="217462" y="467705"/>
                  <a:pt x="189714" y="487255"/>
                  <a:pt x="177210" y="496187"/>
                </a:cubicBezTo>
                <a:cubicBezTo>
                  <a:pt x="170278" y="501139"/>
                  <a:pt x="163774" y="507007"/>
                  <a:pt x="155944" y="510363"/>
                </a:cubicBezTo>
                <a:cubicBezTo>
                  <a:pt x="146990" y="514200"/>
                  <a:pt x="137042" y="515089"/>
                  <a:pt x="127591" y="517452"/>
                </a:cubicBezTo>
                <a:cubicBezTo>
                  <a:pt x="124367" y="519870"/>
                  <a:pt x="86031" y="549440"/>
                  <a:pt x="77972" y="552894"/>
                </a:cubicBezTo>
                <a:cubicBezTo>
                  <a:pt x="69018" y="556732"/>
                  <a:pt x="58986" y="557306"/>
                  <a:pt x="49619" y="559982"/>
                </a:cubicBezTo>
                <a:cubicBezTo>
                  <a:pt x="14349" y="570059"/>
                  <a:pt x="42199" y="567070"/>
                  <a:pt x="0" y="56707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Szabadkézi sokszög: alakzat 26">
            <a:extLst>
              <a:ext uri="{FF2B5EF4-FFF2-40B4-BE49-F238E27FC236}">
                <a16:creationId xmlns:a16="http://schemas.microsoft.com/office/drawing/2014/main" id="{DD140C9D-3D1D-0964-92F7-308517C111F8}"/>
              </a:ext>
            </a:extLst>
          </p:cNvPr>
          <p:cNvSpPr/>
          <p:nvPr/>
        </p:nvSpPr>
        <p:spPr>
          <a:xfrm>
            <a:off x="7646481" y="2459834"/>
            <a:ext cx="1240466" cy="92201"/>
          </a:xfrm>
          <a:custGeom>
            <a:avLst/>
            <a:gdLst>
              <a:gd name="connsiteX0" fmla="*/ 1240466 w 1240466"/>
              <a:gd name="connsiteY0" fmla="*/ 92201 h 92201"/>
              <a:gd name="connsiteX1" fmla="*/ 1148317 w 1240466"/>
              <a:gd name="connsiteY1" fmla="*/ 42582 h 92201"/>
              <a:gd name="connsiteX2" fmla="*/ 1119963 w 1240466"/>
              <a:gd name="connsiteY2" fmla="*/ 35494 h 92201"/>
              <a:gd name="connsiteX3" fmla="*/ 1020726 w 1240466"/>
              <a:gd name="connsiteY3" fmla="*/ 21317 h 92201"/>
              <a:gd name="connsiteX4" fmla="*/ 602512 w 1240466"/>
              <a:gd name="connsiteY4" fmla="*/ 21317 h 92201"/>
              <a:gd name="connsiteX5" fmla="*/ 517452 w 1240466"/>
              <a:gd name="connsiteY5" fmla="*/ 42582 h 92201"/>
              <a:gd name="connsiteX6" fmla="*/ 396949 w 1240466"/>
              <a:gd name="connsiteY6" fmla="*/ 63847 h 92201"/>
              <a:gd name="connsiteX7" fmla="*/ 42531 w 1240466"/>
              <a:gd name="connsiteY7" fmla="*/ 56759 h 92201"/>
              <a:gd name="connsiteX8" fmla="*/ 21266 w 1240466"/>
              <a:gd name="connsiteY8" fmla="*/ 35494 h 92201"/>
              <a:gd name="connsiteX9" fmla="*/ 0 w 1240466"/>
              <a:gd name="connsiteY9" fmla="*/ 21317 h 92201"/>
              <a:gd name="connsiteX10" fmla="*/ 0 w 1240466"/>
              <a:gd name="connsiteY10" fmla="*/ 14229 h 92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40466" h="92201">
                <a:moveTo>
                  <a:pt x="1240466" y="92201"/>
                </a:moveTo>
                <a:cubicBezTo>
                  <a:pt x="1209750" y="75661"/>
                  <a:pt x="1179883" y="57436"/>
                  <a:pt x="1148317" y="42582"/>
                </a:cubicBezTo>
                <a:cubicBezTo>
                  <a:pt x="1139502" y="38434"/>
                  <a:pt x="1129330" y="38170"/>
                  <a:pt x="1119963" y="35494"/>
                </a:cubicBezTo>
                <a:cubicBezTo>
                  <a:pt x="1062687" y="19130"/>
                  <a:pt x="1145441" y="32656"/>
                  <a:pt x="1020726" y="21317"/>
                </a:cubicBezTo>
                <a:cubicBezTo>
                  <a:pt x="869241" y="-16553"/>
                  <a:pt x="962587" y="4171"/>
                  <a:pt x="602512" y="21317"/>
                </a:cubicBezTo>
                <a:cubicBezTo>
                  <a:pt x="582674" y="22262"/>
                  <a:pt x="541548" y="38566"/>
                  <a:pt x="517452" y="42582"/>
                </a:cubicBezTo>
                <a:cubicBezTo>
                  <a:pt x="420507" y="58740"/>
                  <a:pt x="460578" y="51122"/>
                  <a:pt x="396949" y="63847"/>
                </a:cubicBezTo>
                <a:cubicBezTo>
                  <a:pt x="278810" y="61484"/>
                  <a:pt x="160359" y="65652"/>
                  <a:pt x="42531" y="56759"/>
                </a:cubicBezTo>
                <a:cubicBezTo>
                  <a:pt x="32535" y="56005"/>
                  <a:pt x="28967" y="41911"/>
                  <a:pt x="21266" y="35494"/>
                </a:cubicBezTo>
                <a:cubicBezTo>
                  <a:pt x="14721" y="30040"/>
                  <a:pt x="6024" y="27341"/>
                  <a:pt x="0" y="21317"/>
                </a:cubicBezTo>
                <a:lnTo>
                  <a:pt x="0" y="14229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8" name="Szabadkézi sokszög: alakzat 27">
            <a:extLst>
              <a:ext uri="{FF2B5EF4-FFF2-40B4-BE49-F238E27FC236}">
                <a16:creationId xmlns:a16="http://schemas.microsoft.com/office/drawing/2014/main" id="{6D2D4463-9B6A-47E0-D7FC-BE4430F93D81}"/>
              </a:ext>
            </a:extLst>
          </p:cNvPr>
          <p:cNvSpPr/>
          <p:nvPr/>
        </p:nvSpPr>
        <p:spPr>
          <a:xfrm>
            <a:off x="7746060" y="4195446"/>
            <a:ext cx="616688" cy="93448"/>
          </a:xfrm>
          <a:custGeom>
            <a:avLst/>
            <a:gdLst>
              <a:gd name="connsiteX0" fmla="*/ 616688 w 616688"/>
              <a:gd name="connsiteY0" fmla="*/ 0 h 93448"/>
              <a:gd name="connsiteX1" fmla="*/ 574158 w 616688"/>
              <a:gd name="connsiteY1" fmla="*/ 35442 h 93448"/>
              <a:gd name="connsiteX2" fmla="*/ 212651 w 616688"/>
              <a:gd name="connsiteY2" fmla="*/ 85061 h 93448"/>
              <a:gd name="connsiteX3" fmla="*/ 155944 w 616688"/>
              <a:gd name="connsiteY3" fmla="*/ 70884 h 93448"/>
              <a:gd name="connsiteX4" fmla="*/ 70883 w 616688"/>
              <a:gd name="connsiteY4" fmla="*/ 35442 h 93448"/>
              <a:gd name="connsiteX5" fmla="*/ 42530 w 616688"/>
              <a:gd name="connsiteY5" fmla="*/ 14177 h 93448"/>
              <a:gd name="connsiteX6" fmla="*/ 0 w 616688"/>
              <a:gd name="connsiteY6" fmla="*/ 7089 h 93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6688" h="93448">
                <a:moveTo>
                  <a:pt x="616688" y="0"/>
                </a:moveTo>
                <a:cubicBezTo>
                  <a:pt x="602511" y="11814"/>
                  <a:pt x="591091" y="28105"/>
                  <a:pt x="574158" y="35442"/>
                </a:cubicBezTo>
                <a:cubicBezTo>
                  <a:pt x="392518" y="114153"/>
                  <a:pt x="411392" y="92421"/>
                  <a:pt x="212651" y="85061"/>
                </a:cubicBezTo>
                <a:cubicBezTo>
                  <a:pt x="193749" y="80335"/>
                  <a:pt x="173371" y="79597"/>
                  <a:pt x="155944" y="70884"/>
                </a:cubicBezTo>
                <a:cubicBezTo>
                  <a:pt x="90523" y="38174"/>
                  <a:pt x="119739" y="47657"/>
                  <a:pt x="70883" y="35442"/>
                </a:cubicBezTo>
                <a:cubicBezTo>
                  <a:pt x="61432" y="28354"/>
                  <a:pt x="53499" y="18565"/>
                  <a:pt x="42530" y="14177"/>
                </a:cubicBezTo>
                <a:cubicBezTo>
                  <a:pt x="29186" y="8839"/>
                  <a:pt x="0" y="7089"/>
                  <a:pt x="0" y="7089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Szabadkézi sokszög: alakzat 28">
            <a:extLst>
              <a:ext uri="{FF2B5EF4-FFF2-40B4-BE49-F238E27FC236}">
                <a16:creationId xmlns:a16="http://schemas.microsoft.com/office/drawing/2014/main" id="{FC8FAAB3-9957-AA84-766F-A741183E0655}"/>
              </a:ext>
            </a:extLst>
          </p:cNvPr>
          <p:cNvSpPr/>
          <p:nvPr/>
        </p:nvSpPr>
        <p:spPr>
          <a:xfrm>
            <a:off x="5911846" y="4122171"/>
            <a:ext cx="673396" cy="432773"/>
          </a:xfrm>
          <a:custGeom>
            <a:avLst/>
            <a:gdLst>
              <a:gd name="connsiteX0" fmla="*/ 0 w 673396"/>
              <a:gd name="connsiteY0" fmla="*/ 432773 h 432773"/>
              <a:gd name="connsiteX1" fmla="*/ 269358 w 673396"/>
              <a:gd name="connsiteY1" fmla="*/ 120885 h 432773"/>
              <a:gd name="connsiteX2" fmla="*/ 304800 w 673396"/>
              <a:gd name="connsiteY2" fmla="*/ 92531 h 432773"/>
              <a:gd name="connsiteX3" fmla="*/ 368596 w 673396"/>
              <a:gd name="connsiteY3" fmla="*/ 78355 h 432773"/>
              <a:gd name="connsiteX4" fmla="*/ 432391 w 673396"/>
              <a:gd name="connsiteY4" fmla="*/ 42913 h 432773"/>
              <a:gd name="connsiteX5" fmla="*/ 474921 w 673396"/>
              <a:gd name="connsiteY5" fmla="*/ 28736 h 432773"/>
              <a:gd name="connsiteX6" fmla="*/ 531628 w 673396"/>
              <a:gd name="connsiteY6" fmla="*/ 7471 h 432773"/>
              <a:gd name="connsiteX7" fmla="*/ 673396 w 673396"/>
              <a:gd name="connsiteY7" fmla="*/ 383 h 43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3396" h="432773">
                <a:moveTo>
                  <a:pt x="0" y="432773"/>
                </a:moveTo>
                <a:cubicBezTo>
                  <a:pt x="83066" y="294328"/>
                  <a:pt x="29146" y="379113"/>
                  <a:pt x="269358" y="120885"/>
                </a:cubicBezTo>
                <a:cubicBezTo>
                  <a:pt x="279663" y="109807"/>
                  <a:pt x="291575" y="99878"/>
                  <a:pt x="304800" y="92531"/>
                </a:cubicBezTo>
                <a:cubicBezTo>
                  <a:pt x="310430" y="89403"/>
                  <a:pt x="366158" y="78843"/>
                  <a:pt x="368596" y="78355"/>
                </a:cubicBezTo>
                <a:cubicBezTo>
                  <a:pt x="386577" y="67566"/>
                  <a:pt x="412056" y="51047"/>
                  <a:pt x="432391" y="42913"/>
                </a:cubicBezTo>
                <a:cubicBezTo>
                  <a:pt x="446266" y="37363"/>
                  <a:pt x="461046" y="34286"/>
                  <a:pt x="474921" y="28736"/>
                </a:cubicBezTo>
                <a:cubicBezTo>
                  <a:pt x="510689" y="14428"/>
                  <a:pt x="494221" y="13226"/>
                  <a:pt x="531628" y="7471"/>
                </a:cubicBezTo>
                <a:cubicBezTo>
                  <a:pt x="596359" y="-2487"/>
                  <a:pt x="604271" y="383"/>
                  <a:pt x="673396" y="38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4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96"/>
    </mc:Choice>
    <mc:Fallback>
      <p:transition spd="slow" advTm="26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70" grpId="0" animBg="1"/>
      <p:bldP spid="61" grpId="0" animBg="1"/>
      <p:bldP spid="63" grpId="0" animBg="1"/>
      <p:bldP spid="251" grpId="0" animBg="1"/>
      <p:bldP spid="270" grpId="0" animBg="1"/>
      <p:bldP spid="284" grpId="0" animBg="1"/>
      <p:bldP spid="9" grpId="0" animBg="1"/>
      <p:bldP spid="331" grpId="0" animBg="1"/>
      <p:bldP spid="352" grpId="0" animBg="1"/>
      <p:bldP spid="354" grpId="0" animBg="1"/>
      <p:bldP spid="355" grpId="0" animBg="1"/>
      <p:bldP spid="60" grpId="0" animBg="1"/>
      <p:bldP spid="96" grpId="0" animBg="1"/>
      <p:bldP spid="97" grpId="0" animBg="1"/>
      <p:bldP spid="98" grpId="0" animBg="1"/>
      <p:bldP spid="99" grpId="0" animBg="1"/>
      <p:bldP spid="71" grpId="0" animBg="1"/>
      <p:bldP spid="107" grpId="0" animBg="1"/>
      <p:bldP spid="110" grpId="0" animBg="1"/>
      <p:bldP spid="113" grpId="0" animBg="1"/>
      <p:bldP spid="114" grpId="0" animBg="1"/>
      <p:bldP spid="115" grpId="0" animBg="1"/>
      <p:bldP spid="12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4|0.4|0.6|0.2|0.5|0.4|0.6|0.4|0.4|0.4|0.6|0.4|0.4|0.4|0.6|0.4|0.6|0.4|0.5|0.6|0.6|0.4|0.4|0.4|0.6|0.4|0.8|0.5|0.6|0.6|0.4|0.4|0.4|0.4|0.6|0.4|0.6|0.8|0.6|0.6|0.6|0.4|0.5|0.3|0.4|0.6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4|0.4|0.6|0.2|0.5|0.4|0.6|0.4|0.4|0.4|0.6|0.4|0.4|0.4|0.6|0.4|0.6|0.4|0.5|0.6|0.6|0.4|0.4|0.4|0.6|0.4|0.8|0.5|0.6|0.6|0.4|0.4|0.4|0.4|0.6|0.4|0.6|0.8|0.6|0.6|0.6|0.4|0.5|0.3|0.4|0.6|0.5"/>
</p:tagLst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355</TotalTime>
  <Words>96</Words>
  <Application>Microsoft Office PowerPoint</Application>
  <PresentationFormat>Szélesvásznú</PresentationFormat>
  <Paragraphs>50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Dr. Terdikné Takács Szilvia</dc:creator>
  <cp:lastModifiedBy>Terdikné Takács Szilvia Dr.</cp:lastModifiedBy>
  <cp:revision>2</cp:revision>
  <dcterms:created xsi:type="dcterms:W3CDTF">2021-09-09T19:58:35Z</dcterms:created>
  <dcterms:modified xsi:type="dcterms:W3CDTF">2023-03-22T22:20:13Z</dcterms:modified>
</cp:coreProperties>
</file>