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349" r:id="rId3"/>
    <p:sldId id="350" r:id="rId4"/>
    <p:sldId id="285" r:id="rId5"/>
    <p:sldId id="257" r:id="rId6"/>
    <p:sldId id="351" r:id="rId7"/>
    <p:sldId id="352" r:id="rId8"/>
    <p:sldId id="353" r:id="rId9"/>
    <p:sldId id="268" r:id="rId10"/>
    <p:sldId id="318" r:id="rId11"/>
    <p:sldId id="258" r:id="rId12"/>
    <p:sldId id="313" r:id="rId13"/>
    <p:sldId id="324" r:id="rId14"/>
    <p:sldId id="265" r:id="rId15"/>
    <p:sldId id="264" r:id="rId16"/>
    <p:sldId id="355" r:id="rId17"/>
    <p:sldId id="259" r:id="rId18"/>
    <p:sldId id="278" r:id="rId19"/>
    <p:sldId id="311" r:id="rId20"/>
    <p:sldId id="338" r:id="rId21"/>
    <p:sldId id="279" r:id="rId22"/>
    <p:sldId id="316" r:id="rId23"/>
    <p:sldId id="356" r:id="rId24"/>
    <p:sldId id="260" r:id="rId25"/>
    <p:sldId id="277" r:id="rId26"/>
    <p:sldId id="339" r:id="rId27"/>
    <p:sldId id="275" r:id="rId28"/>
    <p:sldId id="320" r:id="rId29"/>
    <p:sldId id="304" r:id="rId30"/>
    <p:sldId id="357" r:id="rId31"/>
    <p:sldId id="261" r:id="rId32"/>
    <p:sldId id="297" r:id="rId33"/>
    <p:sldId id="298" r:id="rId34"/>
    <p:sldId id="332" r:id="rId35"/>
    <p:sldId id="322" r:id="rId36"/>
    <p:sldId id="358" r:id="rId37"/>
    <p:sldId id="262" r:id="rId38"/>
    <p:sldId id="303" r:id="rId39"/>
    <p:sldId id="270" r:id="rId40"/>
    <p:sldId id="267" r:id="rId41"/>
    <p:sldId id="362" r:id="rId42"/>
    <p:sldId id="361" r:id="rId43"/>
    <p:sldId id="360" r:id="rId44"/>
    <p:sldId id="340" r:id="rId45"/>
    <p:sldId id="314" r:id="rId46"/>
    <p:sldId id="306" r:id="rId47"/>
    <p:sldId id="359" r:id="rId48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21C6CA-B78E-4651-AFAF-8C01403F77C7}" v="70" dt="2024-04-14T10:34:14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4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5F21C6CA-B78E-4651-AFAF-8C01403F77C7}"/>
    <pc:docChg chg="undo custSel addSld delSld modSld">
      <pc:chgData name="Terdikné Takács Szilvia Dr." userId="62a28fc6-f7f7-41bd-b6fa-95189fe2a219" providerId="ADAL" clId="{5F21C6CA-B78E-4651-AFAF-8C01403F77C7}" dt="2024-04-14T10:35:10.894" v="748" actId="47"/>
      <pc:docMkLst>
        <pc:docMk/>
      </pc:docMkLst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56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6"/>
            <ac:spMk id="2050" creationId="{4A75C50D-A5E7-493E-8F0D-20E8882E73CB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6"/>
            <ac:spMk id="2051" creationId="{29C0756F-E0C6-45B4-85A7-CBB291A85618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5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7"/>
            <ac:spMk id="6146" creationId="{69890841-451E-4278-9065-B514A35F6127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7"/>
            <ac:spMk id="6147" creationId="{2A9482E9-E68C-4708-922A-77D7898855FD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5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8"/>
            <ac:spMk id="17410" creationId="{DE70B185-F385-4F4D-94EC-F2E854E1617C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8"/>
            <ac:spMk id="17411" creationId="{A9509135-6C41-4522-86FE-59FF124AEE0A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5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9"/>
            <ac:spMk id="26626" creationId="{6FD92C74-A06D-4EF9-8E50-DF1A98B0AEFC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59"/>
            <ac:spMk id="26627" creationId="{7FF8683C-6D1C-4863-B2D7-3279F0FD4BFB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6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0"/>
            <ac:spMk id="39938" creationId="{749FB1C3-97DE-4F98-8EAC-76F0C99C9EB5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0"/>
            <ac:spMk id="39939" creationId="{FA20D5EF-689E-4043-9B73-669124D6D9D7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6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1"/>
            <ac:spMk id="46082" creationId="{5C46D426-2C2B-44E8-A57F-0F8BB53E5336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1"/>
            <ac:spMk id="46083" creationId="{FFDC4A81-A6FC-4274-9E53-EAD8927C4AB4}"/>
          </ac:spMkLst>
        </pc:spChg>
      </pc:sldChg>
      <pc:sldChg chg="modSp mod">
        <pc:chgData name="Terdikné Takács Szilvia Dr." userId="62a28fc6-f7f7-41bd-b6fa-95189fe2a219" providerId="ADAL" clId="{5F21C6CA-B78E-4651-AFAF-8C01403F77C7}" dt="2024-04-14T10:32:39.100" v="688" actId="20577"/>
        <pc:sldMkLst>
          <pc:docMk/>
          <pc:sldMk cId="0" sldId="26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2"/>
            <ac:spMk id="56322" creationId="{75F717F3-CF7B-44D0-8C76-84C6EDD3DB87}"/>
          </ac:spMkLst>
        </pc:spChg>
        <pc:spChg chg="mod">
          <ac:chgData name="Terdikné Takács Szilvia Dr." userId="62a28fc6-f7f7-41bd-b6fa-95189fe2a219" providerId="ADAL" clId="{5F21C6CA-B78E-4651-AFAF-8C01403F77C7}" dt="2024-04-14T10:32:39.100" v="688" actId="20577"/>
          <ac:spMkLst>
            <pc:docMk/>
            <pc:sldMk cId="0" sldId="262"/>
            <ac:spMk id="56323" creationId="{DC2BD11A-EBBB-473B-B565-04FA7913F0AC}"/>
          </ac:spMkLst>
        </pc:spChg>
      </pc:sldChg>
      <pc:sldChg chg="addSp delSp modSp add del mod modClrScheme chgLayout">
        <pc:chgData name="Terdikné Takács Szilvia Dr." userId="62a28fc6-f7f7-41bd-b6fa-95189fe2a219" providerId="ADAL" clId="{5F21C6CA-B78E-4651-AFAF-8C01403F77C7}" dt="2022-02-22T05:28:29.372" v="486" actId="47"/>
        <pc:sldMkLst>
          <pc:docMk/>
          <pc:sldMk cId="0" sldId="263"/>
        </pc:sldMkLst>
        <pc:spChg chg="add del mod">
          <ac:chgData name="Terdikné Takács Szilvia Dr." userId="62a28fc6-f7f7-41bd-b6fa-95189fe2a219" providerId="ADAL" clId="{5F21C6CA-B78E-4651-AFAF-8C01403F77C7}" dt="2022-02-22T05:25:18.365" v="456" actId="26606"/>
          <ac:spMkLst>
            <pc:docMk/>
            <pc:sldMk cId="0" sldId="263"/>
            <ac:spMk id="74" creationId="{35C8CFE0-AAF5-471F-9976-FE5771ECB627}"/>
          </ac:spMkLst>
        </pc:spChg>
        <pc:spChg chg="add del mod">
          <ac:chgData name="Terdikné Takács Szilvia Dr." userId="62a28fc6-f7f7-41bd-b6fa-95189fe2a219" providerId="ADAL" clId="{5F21C6CA-B78E-4651-AFAF-8C01403F77C7}" dt="2022-02-22T05:25:18.372" v="457" actId="26606"/>
          <ac:spMkLst>
            <pc:docMk/>
            <pc:sldMk cId="0" sldId="263"/>
            <ac:spMk id="60418" creationId="{11A56FA8-C00E-4808-AF96-15280536D06A}"/>
          </ac:spMkLst>
        </pc:spChg>
        <pc:spChg chg="add del mod">
          <ac:chgData name="Terdikné Takács Szilvia Dr." userId="62a28fc6-f7f7-41bd-b6fa-95189fe2a219" providerId="ADAL" clId="{5F21C6CA-B78E-4651-AFAF-8C01403F77C7}" dt="2022-02-22T05:25:18.372" v="457" actId="26606"/>
          <ac:spMkLst>
            <pc:docMk/>
            <pc:sldMk cId="0" sldId="263"/>
            <ac:spMk id="60419" creationId="{98DEAEDF-099A-4CC5-9B37-7F837A7AD650}"/>
          </ac:spMkLst>
        </pc:spChg>
        <pc:spChg chg="mod">
          <ac:chgData name="Terdikné Takács Szilvia Dr." userId="62a28fc6-f7f7-41bd-b6fa-95189fe2a219" providerId="ADAL" clId="{5F21C6CA-B78E-4651-AFAF-8C01403F77C7}" dt="2022-02-22T05:25:32.004" v="458" actId="14100"/>
          <ac:spMkLst>
            <pc:docMk/>
            <pc:sldMk cId="0" sldId="263"/>
            <ac:spMk id="60421" creationId="{E00DA68B-3AC0-49FD-BA22-5FAB956EE69F}"/>
          </ac:spMkLst>
        </pc:spChg>
        <pc:spChg chg="add mod">
          <ac:chgData name="Terdikné Takács Szilvia Dr." userId="62a28fc6-f7f7-41bd-b6fa-95189fe2a219" providerId="ADAL" clId="{5F21C6CA-B78E-4651-AFAF-8C01403F77C7}" dt="2022-02-22T05:25:18.372" v="457" actId="26606"/>
          <ac:spMkLst>
            <pc:docMk/>
            <pc:sldMk cId="0" sldId="263"/>
            <ac:spMk id="60423" creationId="{C1DD79ED-78B0-4FDD-9343-14AF3F53F06C}"/>
          </ac:spMkLst>
        </pc:spChg>
        <pc:picChg chg="mod">
          <ac:chgData name="Terdikné Takács Szilvia Dr." userId="62a28fc6-f7f7-41bd-b6fa-95189fe2a219" providerId="ADAL" clId="{5F21C6CA-B78E-4651-AFAF-8C01403F77C7}" dt="2022-02-22T05:25:42.916" v="461" actId="14100"/>
          <ac:picMkLst>
            <pc:docMk/>
            <pc:sldMk cId="0" sldId="263"/>
            <ac:picMk id="60420" creationId="{6332AEB6-BDBA-4251-9B64-94E7DCB29EAC}"/>
          </ac:picMkLst>
        </pc:pic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6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4"/>
            <ac:spMk id="24578" creationId="{21ABE8E7-0767-44E4-BBCB-7A1F8BEFAA4B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4"/>
            <ac:spMk id="24579" creationId="{83C9F6EC-E549-4FCD-A2DE-D4A093698C3B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6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5"/>
            <ac:spMk id="23554" creationId="{1766F304-DDBA-4652-A075-D44D49DBB63A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5"/>
            <ac:spMk id="23555" creationId="{F07E3C1A-4E2C-481B-A497-32703C089E9C}"/>
          </ac:spMkLst>
        </pc:spChg>
        <pc:picChg chg="mod">
          <ac:chgData name="Terdikné Takács Szilvia Dr." userId="62a28fc6-f7f7-41bd-b6fa-95189fe2a219" providerId="ADAL" clId="{5F21C6CA-B78E-4651-AFAF-8C01403F77C7}" dt="2022-02-22T04:59:28.747" v="0" actId="1076"/>
          <ac:picMkLst>
            <pc:docMk/>
            <pc:sldMk cId="0" sldId="265"/>
            <ac:picMk id="23556" creationId="{D819C9A4-5C79-4CA5-B36D-77B444959506}"/>
          </ac:picMkLst>
        </pc:picChg>
      </pc:sldChg>
      <pc:sldChg chg="modSp add del">
        <pc:chgData name="Terdikné Takács Szilvia Dr." userId="62a28fc6-f7f7-41bd-b6fa-95189fe2a219" providerId="ADAL" clId="{5F21C6CA-B78E-4651-AFAF-8C01403F77C7}" dt="2022-02-22T05:27:45.946" v="477" actId="47"/>
        <pc:sldMkLst>
          <pc:docMk/>
          <pc:sldMk cId="0" sldId="26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7"/>
            <ac:spMk id="59394" creationId="{61BBC840-1430-4E49-B4F2-9A5030EEAEBE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67"/>
            <ac:spMk id="59395" creationId="{85AE43DD-9797-41A1-ADFC-7E0D48F53FC9}"/>
          </ac:spMkLst>
        </pc:spChg>
      </pc:sldChg>
      <pc:sldChg chg="delSp modSp mod">
        <pc:chgData name="Terdikné Takács Szilvia Dr." userId="62a28fc6-f7f7-41bd-b6fa-95189fe2a219" providerId="ADAL" clId="{5F21C6CA-B78E-4651-AFAF-8C01403F77C7}" dt="2022-02-22T05:02:31.643" v="14" actId="26606"/>
        <pc:sldMkLst>
          <pc:docMk/>
          <pc:sldMk cId="0" sldId="268"/>
        </pc:sldMkLst>
        <pc:spChg chg="del mod">
          <ac:chgData name="Terdikné Takács Szilvia Dr." userId="62a28fc6-f7f7-41bd-b6fa-95189fe2a219" providerId="ADAL" clId="{5F21C6CA-B78E-4651-AFAF-8C01403F77C7}" dt="2022-02-22T05:02:31.643" v="14" actId="26606"/>
          <ac:spMkLst>
            <pc:docMk/>
            <pc:sldMk cId="0" sldId="268"/>
            <ac:spMk id="14338" creationId="{9DE032E3-36FE-4AFF-9379-01F0382F70AB}"/>
          </ac:spMkLst>
        </pc:spChg>
        <pc:spChg chg="del mod">
          <ac:chgData name="Terdikné Takács Szilvia Dr." userId="62a28fc6-f7f7-41bd-b6fa-95189fe2a219" providerId="ADAL" clId="{5F21C6CA-B78E-4651-AFAF-8C01403F77C7}" dt="2022-02-22T05:02:31.643" v="14" actId="26606"/>
          <ac:spMkLst>
            <pc:docMk/>
            <pc:sldMk cId="0" sldId="268"/>
            <ac:spMk id="14339" creationId="{02CA92FE-71EF-4F6E-B3D1-41EDA1951E28}"/>
          </ac:spMkLst>
        </pc:spChg>
        <pc:spChg chg="mod">
          <ac:chgData name="Terdikné Takács Szilvia Dr." userId="62a28fc6-f7f7-41bd-b6fa-95189fe2a219" providerId="ADAL" clId="{5F21C6CA-B78E-4651-AFAF-8C01403F77C7}" dt="2022-02-22T05:02:31.643" v="14" actId="26606"/>
          <ac:spMkLst>
            <pc:docMk/>
            <pc:sldMk cId="0" sldId="268"/>
            <ac:spMk id="14341" creationId="{480E125B-D4FB-4FA1-A809-5E2496E7AA4D}"/>
          </ac:spMkLst>
        </pc:spChg>
        <pc:picChg chg="mod ord">
          <ac:chgData name="Terdikné Takács Szilvia Dr." userId="62a28fc6-f7f7-41bd-b6fa-95189fe2a219" providerId="ADAL" clId="{5F21C6CA-B78E-4651-AFAF-8C01403F77C7}" dt="2022-02-22T05:02:31.643" v="14" actId="26606"/>
          <ac:picMkLst>
            <pc:docMk/>
            <pc:sldMk cId="0" sldId="268"/>
            <ac:picMk id="14340" creationId="{7A106F5A-9647-4C73-BA72-DA4AE098D8E0}"/>
          </ac:picMkLst>
        </pc:picChg>
      </pc:sldChg>
      <pc:sldChg chg="modSp add del mod">
        <pc:chgData name="Terdikné Takács Szilvia Dr." userId="62a28fc6-f7f7-41bd-b6fa-95189fe2a219" providerId="ADAL" clId="{5F21C6CA-B78E-4651-AFAF-8C01403F77C7}" dt="2022-02-22T05:27:50.812" v="484" actId="6549"/>
        <pc:sldMkLst>
          <pc:docMk/>
          <pc:sldMk cId="0" sldId="27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0"/>
            <ac:spMk id="58370" creationId="{E96A90C1-8E22-4D95-B693-11EDB00E47E1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0"/>
            <ac:spMk id="58371" creationId="{2A964829-79DD-4C31-9C8A-1668AFBF7088}"/>
          </ac:spMkLst>
        </pc:spChg>
        <pc:spChg chg="mod">
          <ac:chgData name="Terdikné Takács Szilvia Dr." userId="62a28fc6-f7f7-41bd-b6fa-95189fe2a219" providerId="ADAL" clId="{5F21C6CA-B78E-4651-AFAF-8C01403F77C7}" dt="2022-02-22T05:27:50.812" v="484" actId="6549"/>
          <ac:spMkLst>
            <pc:docMk/>
            <pc:sldMk cId="0" sldId="270"/>
            <ac:spMk id="58373" creationId="{BA9FC428-A6A1-4431-BFC1-5BA2AA55F276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3:56.396" v="700" actId="47"/>
        <pc:sldMkLst>
          <pc:docMk/>
          <pc:sldMk cId="0" sldId="27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4"/>
            <ac:spMk id="68610" creationId="{7D8A6139-BA17-4C68-9C11-625D9ACD93BE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7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5"/>
            <ac:spMk id="43010" creationId="{98565A57-D86D-4A5F-9FC2-C9546A38E8F0}"/>
          </ac:spMkLst>
        </pc:spChg>
      </pc:sldChg>
      <pc:sldChg chg="delSp modSp del modAnim">
        <pc:chgData name="Terdikné Takács Szilvia Dr." userId="62a28fc6-f7f7-41bd-b6fa-95189fe2a219" providerId="ADAL" clId="{5F21C6CA-B78E-4651-AFAF-8C01403F77C7}" dt="2022-02-22T05:29:08.470" v="490" actId="47"/>
        <pc:sldMkLst>
          <pc:docMk/>
          <pc:sldMk cId="0" sldId="276"/>
        </pc:sldMkLst>
        <pc:spChg chg="del">
          <ac:chgData name="Terdikné Takács Szilvia Dr." userId="62a28fc6-f7f7-41bd-b6fa-95189fe2a219" providerId="ADAL" clId="{5F21C6CA-B78E-4651-AFAF-8C01403F77C7}" dt="2022-02-22T05:28:54.610" v="487" actId="478"/>
          <ac:spMkLst>
            <pc:docMk/>
            <pc:sldMk cId="0" sldId="276"/>
            <ac:spMk id="22533" creationId="{F47410EE-EF7B-406A-A84D-5CC8A4AFD136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6"/>
            <ac:spMk id="65538" creationId="{C833D88A-26E7-4432-8EB9-32B86B357584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6"/>
            <ac:spMk id="65539" creationId="{6E9B70F5-5E06-4283-A22D-511EAB874AAF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7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7"/>
            <ac:spMk id="40962" creationId="{83EC92AF-2ACE-49D0-B4BD-57866B740D7C}"/>
          </ac:spMkLst>
        </pc:spChg>
      </pc:sldChg>
      <pc:sldChg chg="delSp modSp mod">
        <pc:chgData name="Terdikné Takács Szilvia Dr." userId="62a28fc6-f7f7-41bd-b6fa-95189fe2a219" providerId="ADAL" clId="{5F21C6CA-B78E-4651-AFAF-8C01403F77C7}" dt="2024-04-14T10:28:26.367" v="515" actId="478"/>
        <pc:sldMkLst>
          <pc:docMk/>
          <pc:sldMk cId="0" sldId="27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8"/>
            <ac:spMk id="28674" creationId="{66319A82-36B6-4CCE-8D4C-606195890D61}"/>
          </ac:spMkLst>
        </pc:spChg>
        <pc:spChg chg="del">
          <ac:chgData name="Terdikné Takács Szilvia Dr." userId="62a28fc6-f7f7-41bd-b6fa-95189fe2a219" providerId="ADAL" clId="{5F21C6CA-B78E-4651-AFAF-8C01403F77C7}" dt="2024-04-14T10:28:26.367" v="515" actId="478"/>
          <ac:spMkLst>
            <pc:docMk/>
            <pc:sldMk cId="0" sldId="278"/>
            <ac:spMk id="28677" creationId="{3443A84F-446D-4A1D-A96B-89D89B9B2FDE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7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9"/>
            <ac:spMk id="32770" creationId="{04135ADD-9E49-4977-9F39-ABE0DAE3ECDA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79"/>
            <ac:spMk id="32771" creationId="{0F67F0CB-FBF3-4B5E-BA51-1D3E9DC7F566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24:51.082" v="453" actId="47"/>
        <pc:sldMkLst>
          <pc:docMk/>
          <pc:sldMk cId="0" sldId="28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0"/>
            <ac:spMk id="61442" creationId="{225BDFA6-12C5-4FCF-BE1D-7DC5D39AB74D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0"/>
            <ac:spMk id="61443" creationId="{433DE57C-08BC-4257-9877-20BB84D80E75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7:57.565" v="511" actId="47"/>
        <pc:sldMkLst>
          <pc:docMk/>
          <pc:sldMk cId="0" sldId="28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1"/>
            <ac:spMk id="25602" creationId="{B54FC177-8F05-4054-A1F2-6BF3C4E6AF26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1"/>
            <ac:spMk id="25603" creationId="{11F26E0B-87D9-4DED-AC24-49B618FC4114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6:50.911" v="505" actId="47"/>
        <pc:sldMkLst>
          <pc:docMk/>
          <pc:sldMk cId="0" sldId="28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3"/>
            <ac:spMk id="13314" creationId="{1A1E3BF6-CCB5-4F1C-961B-4008C037F09A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8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5"/>
            <ac:spMk id="5122" creationId="{BCAE4519-46CB-413A-B9A4-929160A348CB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7:34.820" v="508" actId="47"/>
        <pc:sldMkLst>
          <pc:docMk/>
          <pc:sldMk cId="0" sldId="28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89"/>
            <ac:spMk id="18435" creationId="{242634E0-B7D0-4688-B9FD-A7F83290C60F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8:54.358" v="519" actId="47"/>
        <pc:sldMkLst>
          <pc:docMk/>
          <pc:sldMk cId="0" sldId="29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2"/>
            <ac:spMk id="36866" creationId="{BFF97228-0E79-4EDE-A8CB-9B3E5BA6EE32}"/>
          </ac:spMkLst>
        </pc:spChg>
      </pc:sldChg>
      <pc:sldChg chg="modSp del mod">
        <pc:chgData name="Terdikné Takács Szilvia Dr." userId="62a28fc6-f7f7-41bd-b6fa-95189fe2a219" providerId="ADAL" clId="{5F21C6CA-B78E-4651-AFAF-8C01403F77C7}" dt="2024-04-14T10:28:57.484" v="520" actId="47"/>
        <pc:sldMkLst>
          <pc:docMk/>
          <pc:sldMk cId="0" sldId="29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3"/>
            <ac:spMk id="37890" creationId="{1FE32600-7557-430A-82EF-A900D8D051D2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1:03.693" v="636" actId="47"/>
        <pc:sldMkLst>
          <pc:docMk/>
          <pc:sldMk cId="0" sldId="296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6"/>
            <ac:spMk id="47106" creationId="{BB20CAAF-90FF-4157-9A4A-0838CF26F10D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6"/>
            <ac:spMk id="47107" creationId="{97B3CBB6-D0AB-460A-95C3-DEC24F16A0C7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9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7"/>
            <ac:spMk id="48130" creationId="{064EF665-187F-42B0-9F85-FF0D6BD1CE98}"/>
          </ac:spMkLst>
        </pc:spChg>
      </pc:sldChg>
      <pc:sldChg chg="modSp mod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29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8"/>
            <ac:spMk id="49154" creationId="{989329BA-A48F-4FE2-954A-C04567DD8FC0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298"/>
            <ac:spMk id="49155" creationId="{AEF6BD1B-7C44-4445-A80C-2E1E81CD2198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31:51.791" v="503" actId="47"/>
        <pc:sldMkLst>
          <pc:docMk/>
          <pc:sldMk cId="0" sldId="30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0"/>
            <ac:spMk id="75778" creationId="{820303C8-27A9-4BD1-8818-35FCCD33D2D6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0"/>
            <ac:spMk id="75779" creationId="{8B6D18DA-8B26-4C6D-8EB7-9ABA562C761A}"/>
          </ac:spMkLst>
        </pc:spChg>
      </pc:sldChg>
      <pc:sldChg chg="modSp del mod">
        <pc:chgData name="Terdikné Takács Szilvia Dr." userId="62a28fc6-f7f7-41bd-b6fa-95189fe2a219" providerId="ADAL" clId="{5F21C6CA-B78E-4651-AFAF-8C01403F77C7}" dt="2024-04-14T10:34:20.669" v="704" actId="47"/>
        <pc:sldMkLst>
          <pc:docMk/>
          <pc:sldMk cId="0" sldId="30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2"/>
            <ac:spMk id="73730" creationId="{531087B1-4EB4-46FB-86BE-6DBAD568ACEF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2"/>
            <ac:spMk id="73731" creationId="{941B4D93-1CAF-48F3-9C4A-89A2651D01F7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0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3"/>
            <ac:spMk id="57346" creationId="{79158782-B342-4043-968B-6E4FB6046C59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0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4"/>
            <ac:spMk id="45058" creationId="{EDF5D1E3-0978-4685-A760-219DE572EDFB}"/>
          </ac:spMkLst>
        </pc:spChg>
      </pc:sldChg>
      <pc:sldChg chg="delSp modSp add del">
        <pc:chgData name="Terdikné Takács Szilvia Dr." userId="62a28fc6-f7f7-41bd-b6fa-95189fe2a219" providerId="ADAL" clId="{5F21C6CA-B78E-4651-AFAF-8C01403F77C7}" dt="2024-04-14T10:34:14.046" v="703" actId="478"/>
        <pc:sldMkLst>
          <pc:docMk/>
          <pc:sldMk cId="0" sldId="306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6"/>
            <ac:spMk id="72706" creationId="{3D61FBF4-8672-4DE4-B80B-19F611491F95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6"/>
            <ac:spMk id="72707" creationId="{8F6A42BC-D31B-415E-B6D2-F71C2D361C55}"/>
          </ac:spMkLst>
        </pc:spChg>
        <pc:picChg chg="del">
          <ac:chgData name="Terdikné Takács Szilvia Dr." userId="62a28fc6-f7f7-41bd-b6fa-95189fe2a219" providerId="ADAL" clId="{5F21C6CA-B78E-4651-AFAF-8C01403F77C7}" dt="2024-04-14T10:34:14.046" v="703" actId="478"/>
          <ac:picMkLst>
            <pc:docMk/>
            <pc:sldMk cId="0" sldId="306"/>
            <ac:picMk id="72708" creationId="{42FB115E-433C-45D7-94D7-8D449DBD354B}"/>
          </ac:picMkLst>
        </pc:picChg>
      </pc:sldChg>
      <pc:sldChg chg="modSp del">
        <pc:chgData name="Terdikné Takács Szilvia Dr." userId="62a28fc6-f7f7-41bd-b6fa-95189fe2a219" providerId="ADAL" clId="{5F21C6CA-B78E-4651-AFAF-8C01403F77C7}" dt="2024-04-14T10:33:16.474" v="693" actId="47"/>
        <pc:sldMkLst>
          <pc:docMk/>
          <pc:sldMk cId="0" sldId="30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7"/>
            <ac:spMk id="64514" creationId="{74C5225F-C259-4640-8959-D54B92079BCC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7:46.660" v="509" actId="47"/>
        <pc:sldMkLst>
          <pc:docMk/>
          <pc:sldMk cId="0" sldId="30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8"/>
            <ac:spMk id="22530" creationId="{85D076CD-A00A-4E71-8E84-5EB3FAEB5A3D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08"/>
            <ac:spMk id="22531" creationId="{2A79D4C9-3C98-4178-AF2F-BC65FCE0E070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8:34.217" v="516" actId="47"/>
        <pc:sldMkLst>
          <pc:docMk/>
          <pc:sldMk cId="0" sldId="31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0"/>
            <ac:spMk id="29698" creationId="{A7119911-64D4-4619-8356-0D1F7E774FF2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1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1"/>
            <ac:spMk id="30723" creationId="{ACD3267F-46F9-41C1-8DCC-93FFC51BF81F}"/>
          </ac:spMkLst>
        </pc:spChg>
        <pc:picChg chg="mod">
          <ac:chgData name="Terdikné Takács Szilvia Dr." userId="62a28fc6-f7f7-41bd-b6fa-95189fe2a219" providerId="ADAL" clId="{5F21C6CA-B78E-4651-AFAF-8C01403F77C7}" dt="2022-02-22T05:01:05.170" v="2" actId="1076"/>
          <ac:picMkLst>
            <pc:docMk/>
            <pc:sldMk cId="0" sldId="311"/>
            <ac:picMk id="30724" creationId="{18A5197F-DF70-49C6-8843-7AF453C4D769}"/>
          </ac:picMkLst>
        </pc:picChg>
      </pc:sldChg>
      <pc:sldChg chg="addSp modSp del mod">
        <pc:chgData name="Terdikné Takács Szilvia Dr." userId="62a28fc6-f7f7-41bd-b6fa-95189fe2a219" providerId="ADAL" clId="{5F21C6CA-B78E-4651-AFAF-8C01403F77C7}" dt="2022-02-22T05:23:58.668" v="448" actId="47"/>
        <pc:sldMkLst>
          <pc:docMk/>
          <pc:sldMk cId="0" sldId="31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2"/>
            <ac:spMk id="62466" creationId="{C130EF34-8F3E-4CF8-B8B9-3A6B001C3B0D}"/>
          </ac:spMkLst>
        </pc:spChg>
        <pc:spChg chg="mod">
          <ac:chgData name="Terdikné Takács Szilvia Dr." userId="62a28fc6-f7f7-41bd-b6fa-95189fe2a219" providerId="ADAL" clId="{5F21C6CA-B78E-4651-AFAF-8C01403F77C7}" dt="2022-02-22T05:22:50.257" v="438" actId="1076"/>
          <ac:spMkLst>
            <pc:docMk/>
            <pc:sldMk cId="0" sldId="312"/>
            <ac:spMk id="62467" creationId="{451FA943-3B4F-486F-B1AE-8B56CD2B768C}"/>
          </ac:spMkLst>
        </pc:spChg>
        <pc:picChg chg="add mod">
          <ac:chgData name="Terdikné Takács Szilvia Dr." userId="62a28fc6-f7f7-41bd-b6fa-95189fe2a219" providerId="ADAL" clId="{5F21C6CA-B78E-4651-AFAF-8C01403F77C7}" dt="2022-02-22T05:23:13.791" v="444" actId="14100"/>
          <ac:picMkLst>
            <pc:docMk/>
            <pc:sldMk cId="0" sldId="312"/>
            <ac:picMk id="2" creationId="{B4E4C988-2608-43B2-A98C-B320A3BBD2D5}"/>
          </ac:picMkLst>
        </pc:pic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1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3"/>
            <ac:spMk id="19458" creationId="{D690A482-20FF-4817-838F-559089E7E057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3"/>
            <ac:spMk id="19459" creationId="{3DE9BDD6-F099-4A89-8804-C448917E89DF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1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4"/>
            <ac:spMk id="70659" creationId="{BDE647E5-3509-437A-9887-C2D5ED0A3655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23:17.851" v="445" actId="47"/>
        <pc:sldMkLst>
          <pc:docMk/>
          <pc:sldMk cId="0" sldId="31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5"/>
            <ac:spMk id="63490" creationId="{3AD83CF5-179A-4127-869D-041BBAC274FF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5"/>
            <ac:spMk id="63492" creationId="{E0F3769D-4EE0-4A73-A332-D042BAFF6E1F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16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6"/>
            <ac:spMk id="33794" creationId="{2CD08DB3-86CC-4050-803B-5B639C822A9C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6"/>
            <ac:spMk id="33795" creationId="{466D1110-14EC-4315-8238-C0B4557C74E8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1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8"/>
            <ac:spMk id="16386" creationId="{22EC7D60-E656-48E8-B2E7-827FCC5D8D85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8"/>
            <ac:spMk id="16387" creationId="{189E542C-2135-476D-B683-C6D2842F4199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3:59.201" v="701" actId="47"/>
        <pc:sldMkLst>
          <pc:docMk/>
          <pc:sldMk cId="0" sldId="31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9"/>
            <ac:spMk id="69634" creationId="{3E121693-26BA-415B-A2F1-A5735362B379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19"/>
            <ac:spMk id="69635" creationId="{2AD0CA1C-1F85-4416-A4FC-F216AB240AC2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2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0"/>
            <ac:spMk id="44035" creationId="{D6871514-C7A2-43CB-9188-F2C418F68171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8:51.658" v="518" actId="47"/>
        <pc:sldMkLst>
          <pc:docMk/>
          <pc:sldMk cId="0" sldId="32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1"/>
            <ac:spMk id="35842" creationId="{BD887B9B-FFE5-4ACE-91FE-330FE5AC39F3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1"/>
            <ac:spMk id="35843" creationId="{E3EF3562-1E9E-4DC5-BC20-9B47699ADB67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2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2"/>
            <ac:spMk id="54275" creationId="{34176EF6-3799-45C7-9979-1D002EDE19A5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9:00.439" v="521" actId="47"/>
        <pc:sldMkLst>
          <pc:docMk/>
          <pc:sldMk cId="0" sldId="32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3"/>
            <ac:spMk id="38914" creationId="{883D9FC6-959E-44ED-A97C-636BCFFADE8D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3"/>
            <ac:spMk id="38915" creationId="{25BB0842-63F9-4688-9263-6271D738D062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2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4"/>
            <ac:spMk id="21506" creationId="{8D85F911-A016-4252-8558-5DE9DBF74E8E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4"/>
            <ac:spMk id="21507" creationId="{2538A225-DD40-4157-91F1-9717DA5DF169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31:48.953" v="502" actId="47"/>
        <pc:sldMkLst>
          <pc:docMk/>
          <pc:sldMk cId="0" sldId="32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5"/>
            <ac:spMk id="74754" creationId="{EEEC289E-DDFA-40A4-9593-72441E5F11C3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5"/>
            <ac:spMk id="74755" creationId="{D961AA70-D692-45E9-8404-A852501D1B43}"/>
          </ac:spMkLst>
        </pc:spChg>
      </pc:sldChg>
      <pc:sldChg chg="modSp del mod">
        <pc:chgData name="Terdikné Takács Szilvia Dr." userId="62a28fc6-f7f7-41bd-b6fa-95189fe2a219" providerId="ADAL" clId="{5F21C6CA-B78E-4651-AFAF-8C01403F77C7}" dt="2024-04-14T10:33:54.122" v="699" actId="47"/>
        <pc:sldMkLst>
          <pc:docMk/>
          <pc:sldMk cId="0" sldId="326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6"/>
            <ac:spMk id="67586" creationId="{81328B49-84EB-44AE-A70F-E34EB7BA4905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6"/>
            <ac:spMk id="67587" creationId="{14A2DC17-8D99-46A7-9741-20B705AD4865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1:44.271" v="640" actId="47"/>
        <pc:sldMkLst>
          <pc:docMk/>
          <pc:sldMk cId="0" sldId="32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7"/>
            <ac:spMk id="55298" creationId="{9D2E972C-1293-4C11-9753-B6355ED0DD8B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7"/>
            <ac:spMk id="55299" creationId="{A5B015EF-F84B-4D3E-99A9-4AA9D8C9B8D9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6:40.479" v="504" actId="47"/>
        <pc:sldMkLst>
          <pc:docMk/>
          <pc:sldMk cId="0" sldId="32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8"/>
            <ac:spMk id="7170" creationId="{00302D34-6B59-41C1-ADB4-408D629A8311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8"/>
            <ac:spMk id="7171" creationId="{969AB44A-0DFB-4211-8202-716D388AD653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1:19.835" v="638" actId="47"/>
        <pc:sldMkLst>
          <pc:docMk/>
          <pc:sldMk cId="0" sldId="32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9"/>
            <ac:spMk id="52226" creationId="{45793F34-6231-4A39-B2CA-B23310EC1491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29"/>
            <ac:spMk id="52227" creationId="{67B12D16-5A92-446F-A335-DFCDAE62CE87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1:30.779" v="639" actId="47"/>
        <pc:sldMkLst>
          <pc:docMk/>
          <pc:sldMk cId="0" sldId="33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1"/>
            <ac:spMk id="53250" creationId="{24C1E823-3E3F-4E20-90DE-F496C6914EFA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3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2"/>
            <ac:spMk id="50178" creationId="{D76FE405-FAE1-4DEF-A9EC-34B38692D133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2"/>
            <ac:spMk id="50179" creationId="{82834E1C-0213-4878-9C3B-C74968D381E6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1:16.070" v="637" actId="47"/>
        <pc:sldMkLst>
          <pc:docMk/>
          <pc:sldMk cId="0" sldId="33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3"/>
            <ac:spMk id="51202" creationId="{065E2B20-E812-408B-9D31-30ED5B7AA6DD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6:59.811" v="506" actId="47"/>
        <pc:sldMkLst>
          <pc:docMk/>
          <pc:sldMk cId="0" sldId="33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4"/>
            <ac:spMk id="15362" creationId="{A8387343-C793-4188-B0E1-6B700E3B25C9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4"/>
            <ac:spMk id="15363" creationId="{EF9242E2-86D7-45B4-9780-F01EB743ADF4}"/>
          </ac:spMkLst>
        </pc:spChg>
      </pc:sldChg>
      <pc:sldChg chg="modSp del mod">
        <pc:chgData name="Terdikné Takács Szilvia Dr." userId="62a28fc6-f7f7-41bd-b6fa-95189fe2a219" providerId="ADAL" clId="{5F21C6CA-B78E-4651-AFAF-8C01403F77C7}" dt="2024-04-14T10:27:49.131" v="510" actId="47"/>
        <pc:sldMkLst>
          <pc:docMk/>
          <pc:sldMk cId="0" sldId="33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5"/>
            <ac:spMk id="20482" creationId="{94B20902-57D4-4E9B-89C5-4F8E3B2CC414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5"/>
            <ac:spMk id="20483" creationId="{47B1ECD2-98FA-4053-91B0-AAE1EC94A1DF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28:17.607" v="514" actId="47"/>
        <pc:sldMkLst>
          <pc:docMk/>
          <pc:sldMk cId="0" sldId="336"/>
        </pc:sldMkLst>
        <pc:spChg chg="mod">
          <ac:chgData name="Terdikné Takács Szilvia Dr." userId="62a28fc6-f7f7-41bd-b6fa-95189fe2a219" providerId="ADAL" clId="{5F21C6CA-B78E-4651-AFAF-8C01403F77C7}" dt="2022-02-22T05:07:35.895" v="121" actId="14100"/>
          <ac:spMkLst>
            <pc:docMk/>
            <pc:sldMk cId="0" sldId="336"/>
            <ac:spMk id="27650" creationId="{3FA066D9-92E0-4382-B622-E568A25D7270}"/>
          </ac:spMkLst>
        </pc:spChg>
        <pc:spChg chg="mod">
          <ac:chgData name="Terdikné Takács Szilvia Dr." userId="62a28fc6-f7f7-41bd-b6fa-95189fe2a219" providerId="ADAL" clId="{5F21C6CA-B78E-4651-AFAF-8C01403F77C7}" dt="2022-02-22T05:07:40.325" v="122" actId="1076"/>
          <ac:spMkLst>
            <pc:docMk/>
            <pc:sldMk cId="0" sldId="336"/>
            <ac:spMk id="27651" creationId="{A04DE701-4F80-4A73-AB53-19DCD85AAC71}"/>
          </ac:spMkLst>
        </pc:spChg>
      </pc:sldChg>
      <pc:sldChg chg="modSp del mod">
        <pc:chgData name="Terdikné Takács Szilvia Dr." userId="62a28fc6-f7f7-41bd-b6fa-95189fe2a219" providerId="ADAL" clId="{5F21C6CA-B78E-4651-AFAF-8C01403F77C7}" dt="2024-04-14T10:28:47.341" v="517" actId="47"/>
        <pc:sldMkLst>
          <pc:docMk/>
          <pc:sldMk cId="0" sldId="33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7"/>
            <ac:spMk id="34818" creationId="{0E383336-9057-46D5-AA7A-02E01E1BF30B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7"/>
            <ac:spMk id="34819" creationId="{0B7D8724-4A30-4604-9EFE-84BA4F27914D}"/>
          </ac:spMkLst>
        </pc:spChg>
      </pc:sldChg>
      <pc:sldChg chg="modSp mod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3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8"/>
            <ac:spMk id="31746" creationId="{7B671378-FF91-48B2-81ED-97BFE7AC5F8B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0" sldId="33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9"/>
            <ac:spMk id="41986" creationId="{A9FAADE5-0937-45B0-95A2-346B4C2D3D65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39"/>
            <ac:spMk id="41987" creationId="{C7223E7C-964C-447F-A6AE-707BAE4D3A41}"/>
          </ac:spMkLst>
        </pc:spChg>
      </pc:sldChg>
      <pc:sldChg chg="addSp delSp modSp mod">
        <pc:chgData name="Terdikné Takács Szilvia Dr." userId="62a28fc6-f7f7-41bd-b6fa-95189fe2a219" providerId="ADAL" clId="{5F21C6CA-B78E-4651-AFAF-8C01403F77C7}" dt="2024-04-14T10:33:49.124" v="698" actId="255"/>
        <pc:sldMkLst>
          <pc:docMk/>
          <pc:sldMk cId="0" sldId="340"/>
        </pc:sldMkLst>
        <pc:spChg chg="add del mod">
          <ac:chgData name="Terdikné Takács Szilvia Dr." userId="62a28fc6-f7f7-41bd-b6fa-95189fe2a219" providerId="ADAL" clId="{5F21C6CA-B78E-4651-AFAF-8C01403F77C7}" dt="2024-04-14T10:33:36.831" v="696" actId="478"/>
          <ac:spMkLst>
            <pc:docMk/>
            <pc:sldMk cId="0" sldId="340"/>
            <ac:spMk id="2" creationId="{13F92682-1213-51CE-0D9F-54B92E9470C4}"/>
          </ac:spMkLst>
        </pc:spChg>
        <pc:spChg chg="del">
          <ac:chgData name="Terdikné Takács Szilvia Dr." userId="62a28fc6-f7f7-41bd-b6fa-95189fe2a219" providerId="ADAL" clId="{5F21C6CA-B78E-4651-AFAF-8C01403F77C7}" dt="2024-04-14T10:33:34.054" v="695" actId="478"/>
          <ac:spMkLst>
            <pc:docMk/>
            <pc:sldMk cId="0" sldId="340"/>
            <ac:spMk id="66563" creationId="{4C63EC9E-9353-4873-8373-7296A23D90EB}"/>
          </ac:spMkLst>
        </pc:spChg>
        <pc:spChg chg="mod">
          <ac:chgData name="Terdikné Takács Szilvia Dr." userId="62a28fc6-f7f7-41bd-b6fa-95189fe2a219" providerId="ADAL" clId="{5F21C6CA-B78E-4651-AFAF-8C01403F77C7}" dt="2024-04-14T10:33:49.124" v="698" actId="255"/>
          <ac:spMkLst>
            <pc:docMk/>
            <pc:sldMk cId="0" sldId="340"/>
            <ac:spMk id="66564" creationId="{95752346-33F4-4011-AD99-8E638F3C0CB0}"/>
          </ac:spMkLst>
        </pc:spChg>
      </pc:sldChg>
      <pc:sldChg chg="modSp del">
        <pc:chgData name="Terdikné Takács Szilvia Dr." userId="62a28fc6-f7f7-41bd-b6fa-95189fe2a219" providerId="ADAL" clId="{5F21C6CA-B78E-4651-AFAF-8C01403F77C7}" dt="2024-04-14T10:34:05.543" v="702" actId="47"/>
        <pc:sldMkLst>
          <pc:docMk/>
          <pc:sldMk cId="0" sldId="34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1"/>
            <ac:spMk id="71682" creationId="{948D4C00-E820-4807-8D68-844AAF042C56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1"/>
            <ac:spMk id="71683" creationId="{E42084E1-FF13-4CCD-9194-C37A7C5DF8D5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19:43.046" v="431" actId="47"/>
        <pc:sldMkLst>
          <pc:docMk/>
          <pc:sldMk cId="0" sldId="344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4"/>
            <ac:spMk id="76802" creationId="{EDBFB577-1B8B-481A-8B1A-87B6C385D63F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4"/>
            <ac:spMk id="76803" creationId="{B1503B4C-4A4E-4B99-BEDD-B50E2E055100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19:46.465" v="434" actId="47"/>
        <pc:sldMkLst>
          <pc:docMk/>
          <pc:sldMk cId="0" sldId="345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5"/>
            <ac:spMk id="79874" creationId="{56F3625D-6F59-48F2-B3A7-B9022AC9A69E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5"/>
            <ac:spMk id="79875" creationId="{DC21B8B8-D80A-4D53-8982-B77A951098C2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19:47.276" v="435" actId="47"/>
        <pc:sldMkLst>
          <pc:docMk/>
          <pc:sldMk cId="0" sldId="346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6"/>
            <ac:spMk id="80898" creationId="{B8105BEA-0948-40E8-9572-E5228E7F5F83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6"/>
            <ac:spMk id="80899" creationId="{C2DB407B-FAFC-4AF0-9F6C-0F1962CB077D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19:44.195" v="432" actId="47"/>
        <pc:sldMkLst>
          <pc:docMk/>
          <pc:sldMk cId="0" sldId="347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7"/>
            <ac:spMk id="77826" creationId="{38508F89-4386-4EAC-9412-8D8044793E94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7"/>
            <ac:spMk id="77827" creationId="{C0F6F82B-C3A8-4056-ACCC-49C9646470A6}"/>
          </ac:spMkLst>
        </pc:spChg>
      </pc:sldChg>
      <pc:sldChg chg="modSp del">
        <pc:chgData name="Terdikné Takács Szilvia Dr." userId="62a28fc6-f7f7-41bd-b6fa-95189fe2a219" providerId="ADAL" clId="{5F21C6CA-B78E-4651-AFAF-8C01403F77C7}" dt="2022-02-22T05:19:45.440" v="433" actId="47"/>
        <pc:sldMkLst>
          <pc:docMk/>
          <pc:sldMk cId="0" sldId="348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8"/>
            <ac:spMk id="78850" creationId="{ED8B20DD-2516-43A0-BC59-6F260F61DC26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0" sldId="348"/>
            <ac:spMk id="78851" creationId="{8053E76B-53AC-45A6-9095-4298179458C1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382442727" sldId="349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382442727" sldId="349"/>
            <ac:spMk id="2" creationId="{B3701BED-85D8-40FC-879E-2E3B2816B0F5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382442727" sldId="349"/>
            <ac:spMk id="3" creationId="{679C3710-DA32-4F66-9197-34C96A4FAABB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495861396" sldId="350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495861396" sldId="350"/>
            <ac:spMk id="2" creationId="{F1449E38-F76C-424D-8E86-FEE4D6141384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495861396" sldId="350"/>
            <ac:spMk id="3" creationId="{E7589BB0-1746-4D25-B071-B753F0555624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3938610960" sldId="351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3938610960" sldId="351"/>
            <ac:spMk id="2" creationId="{5C03EA85-9B54-473D-9588-749E28BC376D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3938610960" sldId="351"/>
            <ac:spMk id="3" creationId="{39CA96C0-667C-49A0-A9B3-E3B5E0275C50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3628392727" sldId="352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3628392727" sldId="352"/>
            <ac:spMk id="2" creationId="{C03BCB15-EBB9-4590-AB02-3B303F1AB8BB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3628392727" sldId="352"/>
            <ac:spMk id="3" creationId="{00822BAA-93D7-483F-BBF0-91455B8746A3}"/>
          </ac:spMkLst>
        </pc:spChg>
      </pc:sldChg>
      <pc:sldChg chg="modSp">
        <pc:chgData name="Terdikné Takács Szilvia Dr." userId="62a28fc6-f7f7-41bd-b6fa-95189fe2a219" providerId="ADAL" clId="{5F21C6CA-B78E-4651-AFAF-8C01403F77C7}" dt="2022-02-22T05:01:52.634" v="13"/>
        <pc:sldMkLst>
          <pc:docMk/>
          <pc:sldMk cId="4281773982" sldId="353"/>
        </pc:sldMkLst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4281773982" sldId="353"/>
            <ac:spMk id="2" creationId="{DB9AD294-B471-480E-A8B4-12CE15DA4E50}"/>
          </ac:spMkLst>
        </pc:spChg>
        <pc:spChg chg="mod">
          <ac:chgData name="Terdikné Takács Szilvia Dr." userId="62a28fc6-f7f7-41bd-b6fa-95189fe2a219" providerId="ADAL" clId="{5F21C6CA-B78E-4651-AFAF-8C01403F77C7}" dt="2022-02-22T05:01:52.634" v="13"/>
          <ac:spMkLst>
            <pc:docMk/>
            <pc:sldMk cId="4281773982" sldId="353"/>
            <ac:spMk id="3" creationId="{2B18C1C5-2F4A-4E10-8887-B6F5916DCAD3}"/>
          </ac:spMkLst>
        </pc:spChg>
      </pc:sldChg>
      <pc:sldChg chg="modSp new del mod">
        <pc:chgData name="Terdikné Takács Szilvia Dr." userId="62a28fc6-f7f7-41bd-b6fa-95189fe2a219" providerId="ADAL" clId="{5F21C6CA-B78E-4651-AFAF-8C01403F77C7}" dt="2024-04-14T10:27:19.917" v="507" actId="47"/>
        <pc:sldMkLst>
          <pc:docMk/>
          <pc:sldMk cId="1947712194" sldId="354"/>
        </pc:sldMkLst>
        <pc:spChg chg="mod">
          <ac:chgData name="Terdikné Takács Szilvia Dr." userId="62a28fc6-f7f7-41bd-b6fa-95189fe2a219" providerId="ADAL" clId="{5F21C6CA-B78E-4651-AFAF-8C01403F77C7}" dt="2022-02-22T05:07:05.297" v="119" actId="20577"/>
          <ac:spMkLst>
            <pc:docMk/>
            <pc:sldMk cId="1947712194" sldId="354"/>
            <ac:spMk id="2" creationId="{A3ED71BC-B72D-412D-94E8-C0283AA74EB4}"/>
          </ac:spMkLst>
        </pc:spChg>
        <pc:spChg chg="mod">
          <ac:chgData name="Terdikné Takács Szilvia Dr." userId="62a28fc6-f7f7-41bd-b6fa-95189fe2a219" providerId="ADAL" clId="{5F21C6CA-B78E-4651-AFAF-8C01403F77C7}" dt="2022-02-22T05:05:02.986" v="60" actId="20577"/>
          <ac:spMkLst>
            <pc:docMk/>
            <pc:sldMk cId="1947712194" sldId="354"/>
            <ac:spMk id="3" creationId="{2EA12FD2-B70C-404B-BB02-4151642A57BD}"/>
          </ac:spMkLst>
        </pc:spChg>
      </pc:sldChg>
      <pc:sldChg chg="modSp new mod">
        <pc:chgData name="Terdikné Takács Szilvia Dr." userId="62a28fc6-f7f7-41bd-b6fa-95189fe2a219" providerId="ADAL" clId="{5F21C6CA-B78E-4651-AFAF-8C01403F77C7}" dt="2024-04-14T10:28:08.094" v="513" actId="14100"/>
        <pc:sldMkLst>
          <pc:docMk/>
          <pc:sldMk cId="1506449639" sldId="355"/>
        </pc:sldMkLst>
        <pc:spChg chg="mod">
          <ac:chgData name="Terdikné Takács Szilvia Dr." userId="62a28fc6-f7f7-41bd-b6fa-95189fe2a219" providerId="ADAL" clId="{5F21C6CA-B78E-4651-AFAF-8C01403F77C7}" dt="2022-02-22T05:06:45.410" v="105" actId="20577"/>
          <ac:spMkLst>
            <pc:docMk/>
            <pc:sldMk cId="1506449639" sldId="355"/>
            <ac:spMk id="2" creationId="{0066A0A2-81A9-45E5-AC43-2D313BDC6717}"/>
          </ac:spMkLst>
        </pc:spChg>
        <pc:spChg chg="mod">
          <ac:chgData name="Terdikné Takács Szilvia Dr." userId="62a28fc6-f7f7-41bd-b6fa-95189fe2a219" providerId="ADAL" clId="{5F21C6CA-B78E-4651-AFAF-8C01403F77C7}" dt="2024-04-14T10:28:08.094" v="513" actId="14100"/>
          <ac:spMkLst>
            <pc:docMk/>
            <pc:sldMk cId="1506449639" sldId="355"/>
            <ac:spMk id="3" creationId="{416A9F28-9F97-4A98-8D7D-67A24272C6A9}"/>
          </ac:spMkLst>
        </pc:spChg>
      </pc:sldChg>
      <pc:sldChg chg="modSp new mod">
        <pc:chgData name="Terdikné Takács Szilvia Dr." userId="62a28fc6-f7f7-41bd-b6fa-95189fe2a219" providerId="ADAL" clId="{5F21C6CA-B78E-4651-AFAF-8C01403F77C7}" dt="2024-04-14T10:29:51.604" v="607" actId="1076"/>
        <pc:sldMkLst>
          <pc:docMk/>
          <pc:sldMk cId="4106853421" sldId="356"/>
        </pc:sldMkLst>
        <pc:spChg chg="mod">
          <ac:chgData name="Terdikné Takács Szilvia Dr." userId="62a28fc6-f7f7-41bd-b6fa-95189fe2a219" providerId="ADAL" clId="{5F21C6CA-B78E-4651-AFAF-8C01403F77C7}" dt="2022-02-22T05:10:45.324" v="242" actId="14100"/>
          <ac:spMkLst>
            <pc:docMk/>
            <pc:sldMk cId="4106853421" sldId="356"/>
            <ac:spMk id="2" creationId="{E6BCAA76-98B9-47E6-B361-CBF152000FAC}"/>
          </ac:spMkLst>
        </pc:spChg>
        <pc:spChg chg="mod">
          <ac:chgData name="Terdikné Takács Szilvia Dr." userId="62a28fc6-f7f7-41bd-b6fa-95189fe2a219" providerId="ADAL" clId="{5F21C6CA-B78E-4651-AFAF-8C01403F77C7}" dt="2024-04-14T10:29:51.604" v="607" actId="1076"/>
          <ac:spMkLst>
            <pc:docMk/>
            <pc:sldMk cId="4106853421" sldId="356"/>
            <ac:spMk id="3" creationId="{92635874-287B-4150-94B8-DE34336E39A3}"/>
          </ac:spMkLst>
        </pc:spChg>
      </pc:sldChg>
      <pc:sldChg chg="modSp new mod">
        <pc:chgData name="Terdikné Takács Szilvia Dr." userId="62a28fc6-f7f7-41bd-b6fa-95189fe2a219" providerId="ADAL" clId="{5F21C6CA-B78E-4651-AFAF-8C01403F77C7}" dt="2024-04-14T10:30:49.214" v="635" actId="1076"/>
        <pc:sldMkLst>
          <pc:docMk/>
          <pc:sldMk cId="912581413" sldId="357"/>
        </pc:sldMkLst>
        <pc:spChg chg="mod">
          <ac:chgData name="Terdikné Takács Szilvia Dr." userId="62a28fc6-f7f7-41bd-b6fa-95189fe2a219" providerId="ADAL" clId="{5F21C6CA-B78E-4651-AFAF-8C01403F77C7}" dt="2024-04-14T10:30:49.214" v="635" actId="1076"/>
          <ac:spMkLst>
            <pc:docMk/>
            <pc:sldMk cId="912581413" sldId="357"/>
            <ac:spMk id="3" creationId="{B9AE9FC6-9E7B-492D-A72A-254786A64181}"/>
          </ac:spMkLst>
        </pc:spChg>
      </pc:sldChg>
      <pc:sldChg chg="addSp delSp modSp new mod">
        <pc:chgData name="Terdikné Takács Szilvia Dr." userId="62a28fc6-f7f7-41bd-b6fa-95189fe2a219" providerId="ADAL" clId="{5F21C6CA-B78E-4651-AFAF-8C01403F77C7}" dt="2024-04-14T10:32:25.739" v="677" actId="14100"/>
        <pc:sldMkLst>
          <pc:docMk/>
          <pc:sldMk cId="1745037237" sldId="358"/>
        </pc:sldMkLst>
        <pc:spChg chg="mod">
          <ac:chgData name="Terdikné Takács Szilvia Dr." userId="62a28fc6-f7f7-41bd-b6fa-95189fe2a219" providerId="ADAL" clId="{5F21C6CA-B78E-4651-AFAF-8C01403F77C7}" dt="2022-02-22T05:14:55.239" v="338" actId="20577"/>
          <ac:spMkLst>
            <pc:docMk/>
            <pc:sldMk cId="1745037237" sldId="358"/>
            <ac:spMk id="2" creationId="{8712157B-6D94-49A0-B0D9-5897D41CB23E}"/>
          </ac:spMkLst>
        </pc:spChg>
        <pc:spChg chg="add del mod">
          <ac:chgData name="Terdikné Takács Szilvia Dr." userId="62a28fc6-f7f7-41bd-b6fa-95189fe2a219" providerId="ADAL" clId="{5F21C6CA-B78E-4651-AFAF-8C01403F77C7}" dt="2024-04-14T10:32:25.739" v="677" actId="14100"/>
          <ac:spMkLst>
            <pc:docMk/>
            <pc:sldMk cId="1745037237" sldId="358"/>
            <ac:spMk id="3" creationId="{788D97D1-3B73-4E02-B4AC-121C8CBD63DE}"/>
          </ac:spMkLst>
        </pc:spChg>
        <pc:spChg chg="add del mod">
          <ac:chgData name="Terdikné Takács Szilvia Dr." userId="62a28fc6-f7f7-41bd-b6fa-95189fe2a219" providerId="ADAL" clId="{5F21C6CA-B78E-4651-AFAF-8C01403F77C7}" dt="2022-02-22T05:14:08.403" v="323"/>
          <ac:spMkLst>
            <pc:docMk/>
            <pc:sldMk cId="1745037237" sldId="358"/>
            <ac:spMk id="4" creationId="{DE26D768-4CE8-4CF2-9578-527AB10C3079}"/>
          </ac:spMkLst>
        </pc:spChg>
      </pc:sldChg>
      <pc:sldChg chg="modSp new mod">
        <pc:chgData name="Terdikné Takács Szilvia Dr." userId="62a28fc6-f7f7-41bd-b6fa-95189fe2a219" providerId="ADAL" clId="{5F21C6CA-B78E-4651-AFAF-8C01403F77C7}" dt="2024-04-14T10:34:57.899" v="746" actId="20577"/>
        <pc:sldMkLst>
          <pc:docMk/>
          <pc:sldMk cId="2124777299" sldId="359"/>
        </pc:sldMkLst>
        <pc:spChg chg="mod">
          <ac:chgData name="Terdikné Takács Szilvia Dr." userId="62a28fc6-f7f7-41bd-b6fa-95189fe2a219" providerId="ADAL" clId="{5F21C6CA-B78E-4651-AFAF-8C01403F77C7}" dt="2022-02-22T05:17:11.167" v="381" actId="20577"/>
          <ac:spMkLst>
            <pc:docMk/>
            <pc:sldMk cId="2124777299" sldId="359"/>
            <ac:spMk id="2" creationId="{1B0DF4E5-B318-4B73-8CA5-4FB66737C278}"/>
          </ac:spMkLst>
        </pc:spChg>
        <pc:spChg chg="mod">
          <ac:chgData name="Terdikné Takács Szilvia Dr." userId="62a28fc6-f7f7-41bd-b6fa-95189fe2a219" providerId="ADAL" clId="{5F21C6CA-B78E-4651-AFAF-8C01403F77C7}" dt="2024-04-14T10:34:57.899" v="746" actId="20577"/>
          <ac:spMkLst>
            <pc:docMk/>
            <pc:sldMk cId="2124777299" sldId="359"/>
            <ac:spMk id="3" creationId="{1D405503-2476-48BA-8F49-BEF0CD6310E5}"/>
          </ac:spMkLst>
        </pc:spChg>
      </pc:sldChg>
      <pc:sldChg chg="addSp modSp new mod">
        <pc:chgData name="Terdikné Takács Szilvia Dr." userId="62a28fc6-f7f7-41bd-b6fa-95189fe2a219" providerId="ADAL" clId="{5F21C6CA-B78E-4651-AFAF-8C01403F77C7}" dt="2022-02-22T05:24:32.261" v="450" actId="14100"/>
        <pc:sldMkLst>
          <pc:docMk/>
          <pc:sldMk cId="3238933909" sldId="360"/>
        </pc:sldMkLst>
        <pc:picChg chg="add mod">
          <ac:chgData name="Terdikné Takács Szilvia Dr." userId="62a28fc6-f7f7-41bd-b6fa-95189fe2a219" providerId="ADAL" clId="{5F21C6CA-B78E-4651-AFAF-8C01403F77C7}" dt="2022-02-22T05:24:32.261" v="450" actId="14100"/>
          <ac:picMkLst>
            <pc:docMk/>
            <pc:sldMk cId="3238933909" sldId="360"/>
            <ac:picMk id="4" creationId="{307FD5D5-847F-4DA8-8694-92681928E3CC}"/>
          </ac:picMkLst>
        </pc:picChg>
      </pc:sldChg>
      <pc:sldChg chg="addSp modSp new mod">
        <pc:chgData name="Terdikné Takács Szilvia Dr." userId="62a28fc6-f7f7-41bd-b6fa-95189fe2a219" providerId="ADAL" clId="{5F21C6CA-B78E-4651-AFAF-8C01403F77C7}" dt="2024-04-14T10:33:04.531" v="692" actId="14100"/>
        <pc:sldMkLst>
          <pc:docMk/>
          <pc:sldMk cId="1578205582" sldId="361"/>
        </pc:sldMkLst>
        <pc:picChg chg="add mod">
          <ac:chgData name="Terdikné Takács Szilvia Dr." userId="62a28fc6-f7f7-41bd-b6fa-95189fe2a219" providerId="ADAL" clId="{5F21C6CA-B78E-4651-AFAF-8C01403F77C7}" dt="2024-04-14T10:33:04.531" v="692" actId="14100"/>
          <ac:picMkLst>
            <pc:docMk/>
            <pc:sldMk cId="1578205582" sldId="361"/>
            <ac:picMk id="4" creationId="{00D889FF-7C09-456E-BDAC-940C3443EE6F}"/>
          </ac:picMkLst>
        </pc:picChg>
      </pc:sldChg>
      <pc:sldChg chg="addSp delSp modSp new mod">
        <pc:chgData name="Terdikné Takács Szilvia Dr." userId="62a28fc6-f7f7-41bd-b6fa-95189fe2a219" providerId="ADAL" clId="{5F21C6CA-B78E-4651-AFAF-8C01403F77C7}" dt="2024-04-14T10:32:55.369" v="690" actId="14100"/>
        <pc:sldMkLst>
          <pc:docMk/>
          <pc:sldMk cId="2700976605" sldId="362"/>
        </pc:sldMkLst>
        <pc:spChg chg="add del">
          <ac:chgData name="Terdikné Takács Szilvia Dr." userId="62a28fc6-f7f7-41bd-b6fa-95189fe2a219" providerId="ADAL" clId="{5F21C6CA-B78E-4651-AFAF-8C01403F77C7}" dt="2022-02-22T05:27:44.407" v="476" actId="478"/>
          <ac:spMkLst>
            <pc:docMk/>
            <pc:sldMk cId="2700976605" sldId="362"/>
            <ac:spMk id="3" creationId="{1E0D05D2-CB7D-4665-8757-0A37CB598DF4}"/>
          </ac:spMkLst>
        </pc:spChg>
        <pc:spChg chg="add del">
          <ac:chgData name="Terdikné Takács Szilvia Dr." userId="62a28fc6-f7f7-41bd-b6fa-95189fe2a219" providerId="ADAL" clId="{5F21C6CA-B78E-4651-AFAF-8C01403F77C7}" dt="2022-02-22T05:27:43.001" v="475" actId="478"/>
          <ac:spMkLst>
            <pc:docMk/>
            <pc:sldMk cId="2700976605" sldId="362"/>
            <ac:spMk id="4" creationId="{3C5C849D-C30A-4DC2-8EE4-B269018448F3}"/>
          </ac:spMkLst>
        </pc:spChg>
        <pc:picChg chg="add mod">
          <ac:chgData name="Terdikné Takács Szilvia Dr." userId="62a28fc6-f7f7-41bd-b6fa-95189fe2a219" providerId="ADAL" clId="{5F21C6CA-B78E-4651-AFAF-8C01403F77C7}" dt="2024-04-14T10:32:55.369" v="690" actId="14100"/>
          <ac:picMkLst>
            <pc:docMk/>
            <pc:sldMk cId="2700976605" sldId="362"/>
            <ac:picMk id="5" creationId="{11DABFE3-A104-41FC-B121-F1A55BADCA28}"/>
          </ac:picMkLst>
        </pc:picChg>
      </pc:sldChg>
      <pc:sldChg chg="addSp delSp new del">
        <pc:chgData name="Terdikné Takács Szilvia Dr." userId="62a28fc6-f7f7-41bd-b6fa-95189fe2a219" providerId="ADAL" clId="{5F21C6CA-B78E-4651-AFAF-8C01403F77C7}" dt="2022-02-22T05:27:48.436" v="482" actId="680"/>
        <pc:sldMkLst>
          <pc:docMk/>
          <pc:sldMk cId="1194695130" sldId="363"/>
        </pc:sldMkLst>
        <pc:picChg chg="add del">
          <ac:chgData name="Terdikné Takács Szilvia Dr." userId="62a28fc6-f7f7-41bd-b6fa-95189fe2a219" providerId="ADAL" clId="{5F21C6CA-B78E-4651-AFAF-8C01403F77C7}" dt="2022-02-22T05:27:48.014" v="481"/>
          <ac:picMkLst>
            <pc:docMk/>
            <pc:sldMk cId="1194695130" sldId="363"/>
            <ac:picMk id="4" creationId="{F013BA42-3610-494D-B3A4-6DB838968588}"/>
          </ac:picMkLst>
        </pc:picChg>
      </pc:sldChg>
      <pc:sldChg chg="new del">
        <pc:chgData name="Terdikné Takács Szilvia Dr." userId="62a28fc6-f7f7-41bd-b6fa-95189fe2a219" providerId="ADAL" clId="{5F21C6CA-B78E-4651-AFAF-8C01403F77C7}" dt="2024-04-14T10:35:10.894" v="748" actId="47"/>
        <pc:sldMkLst>
          <pc:docMk/>
          <pc:sldMk cId="1694317705" sldId="363"/>
        </pc:sldMkLst>
      </pc:sldChg>
      <pc:sldChg chg="addSp new del">
        <pc:chgData name="Terdikné Takács Szilvia Dr." userId="62a28fc6-f7f7-41bd-b6fa-95189fe2a219" providerId="ADAL" clId="{5F21C6CA-B78E-4651-AFAF-8C01403F77C7}" dt="2024-04-14T10:33:19.100" v="694" actId="47"/>
        <pc:sldMkLst>
          <pc:docMk/>
          <pc:sldMk cId="1953875316" sldId="363"/>
        </pc:sldMkLst>
        <pc:picChg chg="add">
          <ac:chgData name="Terdikné Takács Szilvia Dr." userId="62a28fc6-f7f7-41bd-b6fa-95189fe2a219" providerId="ADAL" clId="{5F21C6CA-B78E-4651-AFAF-8C01403F77C7}" dt="2022-02-22T05:29:05.703" v="489"/>
          <ac:picMkLst>
            <pc:docMk/>
            <pc:sldMk cId="1953875316" sldId="363"/>
            <ac:picMk id="4" creationId="{6D5643FF-82C4-4178-8A59-D65B3FF054BC}"/>
          </ac:picMkLst>
        </pc:picChg>
      </pc:sldChg>
      <pc:sldChg chg="addSp delSp modSp new del">
        <pc:chgData name="Terdikné Takács Szilvia Dr." userId="62a28fc6-f7f7-41bd-b6fa-95189fe2a219" providerId="ADAL" clId="{5F21C6CA-B78E-4651-AFAF-8C01403F77C7}" dt="2022-02-22T05:30:02.285" v="496" actId="680"/>
        <pc:sldMkLst>
          <pc:docMk/>
          <pc:sldMk cId="9645352" sldId="364"/>
        </pc:sldMkLst>
        <pc:spChg chg="mod">
          <ac:chgData name="Terdikné Takács Szilvia Dr." userId="62a28fc6-f7f7-41bd-b6fa-95189fe2a219" providerId="ADAL" clId="{5F21C6CA-B78E-4651-AFAF-8C01403F77C7}" dt="2022-02-22T05:30:00.798" v="495" actId="1076"/>
          <ac:spMkLst>
            <pc:docMk/>
            <pc:sldMk cId="9645352" sldId="364"/>
            <ac:spMk id="3" creationId="{2BD485DF-F0C9-4C12-93B1-2C80E1DF9B61}"/>
          </ac:spMkLst>
        </pc:spChg>
        <pc:picChg chg="add del">
          <ac:chgData name="Terdikné Takács Szilvia Dr." userId="62a28fc6-f7f7-41bd-b6fa-95189fe2a219" providerId="ADAL" clId="{5F21C6CA-B78E-4651-AFAF-8C01403F77C7}" dt="2022-02-22T05:29:58.663" v="494"/>
          <ac:picMkLst>
            <pc:docMk/>
            <pc:sldMk cId="9645352" sldId="364"/>
            <ac:picMk id="4" creationId="{68870BC3-572B-4CA7-8C8B-043330677CE7}"/>
          </ac:picMkLst>
        </pc:picChg>
      </pc:sldChg>
      <pc:sldChg chg="addSp delSp new del">
        <pc:chgData name="Terdikné Takács Szilvia Dr." userId="62a28fc6-f7f7-41bd-b6fa-95189fe2a219" providerId="ADAL" clId="{5F21C6CA-B78E-4651-AFAF-8C01403F77C7}" dt="2022-02-22T05:27:46.612" v="479" actId="680"/>
        <pc:sldMkLst>
          <pc:docMk/>
          <pc:sldMk cId="3422787828" sldId="364"/>
        </pc:sldMkLst>
        <pc:picChg chg="add del">
          <ac:chgData name="Terdikné Takács Szilvia Dr." userId="62a28fc6-f7f7-41bd-b6fa-95189fe2a219" providerId="ADAL" clId="{5F21C6CA-B78E-4651-AFAF-8C01403F77C7}" dt="2022-02-22T05:27:46.121" v="478"/>
          <ac:picMkLst>
            <pc:docMk/>
            <pc:sldMk cId="3422787828" sldId="364"/>
            <ac:picMk id="4" creationId="{FBD7CE56-35B0-46FB-AFA7-232BC16CAF75}"/>
          </ac:picMkLst>
        </pc:picChg>
      </pc:sldChg>
      <pc:sldChg chg="addSp new del">
        <pc:chgData name="Terdikné Takács Szilvia Dr." userId="62a28fc6-f7f7-41bd-b6fa-95189fe2a219" providerId="ADAL" clId="{5F21C6CA-B78E-4651-AFAF-8C01403F77C7}" dt="2022-02-22T05:31:13.772" v="501" actId="47"/>
        <pc:sldMkLst>
          <pc:docMk/>
          <pc:sldMk cId="3423418646" sldId="364"/>
        </pc:sldMkLst>
        <pc:picChg chg="add">
          <ac:chgData name="Terdikné Takács Szilvia Dr." userId="62a28fc6-f7f7-41bd-b6fa-95189fe2a219" providerId="ADAL" clId="{5F21C6CA-B78E-4651-AFAF-8C01403F77C7}" dt="2022-02-22T05:30:34.049" v="498"/>
          <ac:picMkLst>
            <pc:docMk/>
            <pc:sldMk cId="3423418646" sldId="364"/>
            <ac:picMk id="4" creationId="{D1907723-631C-4681-B749-BF86F02F847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2EE11-9A0E-43F2-98E2-F69C94ABFA03}" type="datetimeFigureOut">
              <a:rPr lang="hu-HU" smtClean="0"/>
              <a:t>2024. 04. 14.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B6522-A278-4E05-9974-7EFCEB8A34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8804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2B6522-A278-4E05-9974-7EFCEB8A345E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403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310394-73DE-43FC-BFD2-DE4007269E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7DEAA5-BEFD-44C3-8596-487879C234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1CE7B3-CB80-4F1F-B799-3E5D9766C7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14C4D-090B-4ABF-A046-B5057187959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8135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CCA8798-DC23-4B26-A7CE-7548BCC3B2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16DF76-2458-4AC6-A20F-BF9A474EE8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D687FC-7A95-430A-A0B5-03FD67DD98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602FE-F55F-4733-A591-5CFE71E6C82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7906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D05E9A-66F6-4F78-A5F0-806211353C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93C9B9-DE73-40C4-B623-E470CD2940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3C9821-0E71-4204-BF1C-8CEFD700BE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41D72-3617-440A-A170-93D957EEF4A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45770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4C80FA-8F71-4DBB-B872-711D275C25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DDBCAFB-DFCB-4F44-B826-F47465F0D2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66E387-283D-4275-B4C3-25CE4A70C4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963F3-A830-4C36-BD36-8C0A1DE948C0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372342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398663-0019-45D2-A192-DD540E36A1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F51564-1D85-4E5F-84CE-5EA1B82714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5FE197-43CA-4B6D-A5B9-EFD896D512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01506-EC35-4346-B2C4-1E1F37ED6D1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56168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701825-1770-44EF-9FEB-B9824DD1C6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EF5876-6CF7-4B4F-8993-2551D204FA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71F275-872C-43D9-A953-FC8467BF19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7CE46-926D-4F05-B70F-7BDEEDCB765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561961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DF5B5A-1DD1-4AC2-A5AF-9113C50A36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E29473-B808-4DA1-AC27-75B73A3984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9487D0-F2F2-461D-9FC7-C4E66F1AF6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3AD51-4C0C-48DD-9C6C-D60CBAA96CC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2891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94BB1D7-903A-4B68-AF40-BCB961F7B0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52B1976-5FBD-48DC-B6E4-33647519BE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D7C01DF-983D-42EE-A9CC-C1DC8C2DBD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B5E2A-58E1-42F2-92A8-D127883D6BE1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1190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9B8C1D7-7ED9-43C8-93C1-370EE4DB83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940ABE8-6BB6-4DA8-A48D-E3C5BD91EB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17CD43-C9FA-4D24-9F38-5952E7C810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FFF44-97E7-4D4E-8F22-A08770D319F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4455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1C52DD0-D8E0-4753-A27A-A3BAE1117D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B06C726-51D0-4F64-ABCB-A65AE57A25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5876E6D-81AD-4887-8EDF-69DB0FD8A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B5629-CE18-43CF-B33F-75C5B855AD5A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7445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E3D7E4-557A-42FA-8BA0-22EBCBCEC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50AAEE-8ED4-425F-A031-F35BAF8A5E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563CE3-D913-4895-9AAC-053846C4B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0F4DE-35BB-4C88-AB37-3927573D5B1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68517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34AE9E-2571-42E0-8A53-E8F3633230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C3D4ED-F667-4E4B-8704-75A28EBEEF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5A075D-C3B3-4351-BC28-89E3182AA1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CB817-7FE8-495F-99C3-12FE439D9C5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0107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E875D09-C0C2-4923-A972-43D333950C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9852B44-F9A2-413E-8377-8ABA2E72E2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D78B620-0F65-4A67-BB1B-1278A3A9E5F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E1401EE-AAF5-4904-B4DC-6F0716D64AB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7992001-8D59-4180-85C4-2CA902AED0B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C9E0D63D-B7A2-410A-8234-3E55204A88F8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A75C50D-A5E7-493E-8F0D-20E8882E73C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hu-HU" altLang="hu-HU" sz="8000" b="1"/>
              <a:t>AVANTGARDE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9C0756F-E0C6-45B4-85A7-CBB291A8561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Takács Szilvia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2EC7D60-E656-48E8-B2E7-827FCC5D8D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hu-HU" altLang="hu-HU"/>
              <a:t>Juan Gris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89E542C-2135-476D-B683-C6D2842F41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16388" name="Picture 4" descr="Juan-Gris-1912">
            <a:extLst>
              <a:ext uri="{FF2B5EF4-FFF2-40B4-BE49-F238E27FC236}">
                <a16:creationId xmlns:a16="http://schemas.microsoft.com/office/drawing/2014/main" id="{B643D41A-3507-44BB-B1EC-0D7F9C2BE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0"/>
            <a:ext cx="4165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E70B185-F385-4F4D-94EC-F2E854E161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9509135-6C41-4522-86FE-59FF124AEE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hu-HU" altLang="hu-HU" sz="9600" b="1">
              <a:solidFill>
                <a:schemeClr val="hlink"/>
              </a:solidFill>
              <a:latin typeface="Franklin Gothic Medium" panose="020B0603020102020204" pitchFamily="34" charset="0"/>
            </a:endParaRPr>
          </a:p>
          <a:p>
            <a:pPr algn="ctr" eaLnBrk="1" hangingPunct="1">
              <a:buFontTx/>
              <a:buNone/>
            </a:pPr>
            <a:r>
              <a:rPr lang="hu-HU" altLang="hu-HU" sz="9600" b="1">
                <a:solidFill>
                  <a:schemeClr val="hlink"/>
                </a:solidFill>
                <a:latin typeface="Franklin Gothic Medium" panose="020B0603020102020204" pitchFamily="34" charset="0"/>
              </a:rPr>
              <a:t>FUTURIZMUS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690A482-20FF-4817-838F-559089E7E0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/>
              <a:t>Russolo: Az automobil dinamizmusa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DE9BDD6-F099-4A89-8804-C448917E89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19460" name="Picture 4" descr="automobil">
            <a:extLst>
              <a:ext uri="{FF2B5EF4-FFF2-40B4-BE49-F238E27FC236}">
                <a16:creationId xmlns:a16="http://schemas.microsoft.com/office/drawing/2014/main" id="{8E2A9EAB-BD5D-441C-9393-341145505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77963"/>
            <a:ext cx="7177087" cy="538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D85F911-A016-4252-8558-5DE9DBF74E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hu-HU" altLang="hu-HU"/>
              <a:t>Severini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538A225-DD40-4157-91F1-9717DA5DF1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21508" name="Picture 4" descr="sevsrini">
            <a:extLst>
              <a:ext uri="{FF2B5EF4-FFF2-40B4-BE49-F238E27FC236}">
                <a16:creationId xmlns:a16="http://schemas.microsoft.com/office/drawing/2014/main" id="{D80A6D52-8A62-4808-94E9-055562FB3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0"/>
            <a:ext cx="5016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766F304-DDBA-4652-A075-D44D49DBB6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F07E3C1A-4E2C-481B-A497-32703C089E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23556" name="Picture 4" descr="Boccioni-dynamism1">
            <a:extLst>
              <a:ext uri="{FF2B5EF4-FFF2-40B4-BE49-F238E27FC236}">
                <a16:creationId xmlns:a16="http://schemas.microsoft.com/office/drawing/2014/main" id="{D819C9A4-5C79-4CA5-B36D-77B444959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141400"/>
            <a:ext cx="9324975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>
            <a:extLst>
              <a:ext uri="{FF2B5EF4-FFF2-40B4-BE49-F238E27FC236}">
                <a16:creationId xmlns:a16="http://schemas.microsoft.com/office/drawing/2014/main" id="{D3CFB4B3-582A-42AC-9931-A6D146A7E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49950"/>
            <a:ext cx="8208963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2400" b="1"/>
              <a:t>Boccioni: Egy kerékpáros dinamizmusa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21ABE8E7-0767-44E4-BBCB-7A1F8BEFA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hu-HU" altLang="hu-HU"/>
              <a:t>Boccioni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83C9F6EC-E549-4FCD-A2DE-D4A093698C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24580" name="Picture 4" descr="boccioni">
            <a:extLst>
              <a:ext uri="{FF2B5EF4-FFF2-40B4-BE49-F238E27FC236}">
                <a16:creationId xmlns:a16="http://schemas.microsoft.com/office/drawing/2014/main" id="{F3933CAC-BC17-4CA6-96BB-2D4B9A32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338" y="0"/>
            <a:ext cx="53006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66A0A2-81A9-45E5-AC43-2D313BDC6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FUTURIZMUS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16A9F28-9F97-4A98-8D7D-67A24272C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2260848"/>
          </a:xfrm>
          <a:solidFill>
            <a:schemeClr val="tx1"/>
          </a:solidFill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a jövő szóból ered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ideológiája a fasizmussal összefonódik, anarchista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a háborút, a dinamizmust, a veszélyt, élteti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hu-HU" b="0" i="0" dirty="0">
              <a:solidFill>
                <a:srgbClr val="666666"/>
              </a:solidFill>
              <a:effectLst/>
              <a:latin typeface="inherit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06449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6FD92C74-A06D-4EF9-8E50-DF1A98B0AE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7FF8683C-6D1C-4863-B2D7-3279F0FD4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hu-HU" altLang="hu-HU" sz="5400" b="1">
              <a:solidFill>
                <a:schemeClr val="hlink"/>
              </a:solidFill>
            </a:endParaRPr>
          </a:p>
          <a:p>
            <a:pPr algn="ctr" eaLnBrk="1" hangingPunct="1">
              <a:buFontTx/>
              <a:buNone/>
            </a:pPr>
            <a:r>
              <a:rPr lang="hu-HU" altLang="hu-HU" sz="5400" b="1">
                <a:solidFill>
                  <a:schemeClr val="hlink"/>
                </a:solidFill>
              </a:rPr>
              <a:t>EXPRESSZIONIZMUS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6319A82-36B6-4CCE-8D4C-606195890D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19700" y="6381750"/>
            <a:ext cx="3924300" cy="476250"/>
          </a:xfrm>
        </p:spPr>
        <p:txBody>
          <a:bodyPr/>
          <a:lstStyle/>
          <a:p>
            <a:pPr algn="l" eaLnBrk="1" hangingPunct="1"/>
            <a:r>
              <a:rPr lang="hu-HU" altLang="hu-HU" sz="4000"/>
              <a:t>Munch: A sikoly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D56B1AA-7FA2-4320-BF5B-84A3F4DE99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394075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hu-HU" altLang="hu-HU"/>
          </a:p>
          <a:p>
            <a:pPr eaLnBrk="1" hangingPunct="1">
              <a:buFontTx/>
              <a:buNone/>
            </a:pPr>
            <a:endParaRPr lang="hu-HU" altLang="hu-HU"/>
          </a:p>
        </p:txBody>
      </p:sp>
      <p:pic>
        <p:nvPicPr>
          <p:cNvPr id="28676" name="Picture 4" descr="munch">
            <a:extLst>
              <a:ext uri="{FF2B5EF4-FFF2-40B4-BE49-F238E27FC236}">
                <a16:creationId xmlns:a16="http://schemas.microsoft.com/office/drawing/2014/main" id="{1420DFFA-3408-46CF-98E6-D0AF0F2E4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0"/>
            <a:ext cx="52832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1C6F60B-EC5B-48F6-AF52-AEB0047902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hu-HU" altLang="hu-HU"/>
              <a:t>Kokoschka: Vihar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CD3267F-46F9-41C1-8DCC-93FFC51BF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30724" name="Picture 4" descr="695bg">
            <a:extLst>
              <a:ext uri="{FF2B5EF4-FFF2-40B4-BE49-F238E27FC236}">
                <a16:creationId xmlns:a16="http://schemas.microsoft.com/office/drawing/2014/main" id="{18A5197F-DF70-49C6-8843-7AF453C4D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2" y="1104562"/>
            <a:ext cx="7343775" cy="575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701BED-85D8-40FC-879E-2E3B2816B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9C3710-DA32-4F66-9197-34C96A4FA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532A0A1-E402-45ED-806D-0BAF3CC37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27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B671378-FF91-48B2-81ED-97BFE7AC5F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hu-HU" altLang="hu-HU" sz="2800" b="1"/>
              <a:t>József Attila: NEM ÉN KIÁLTOK…</a:t>
            </a:r>
            <a:br>
              <a:rPr lang="hu-HU" altLang="hu-HU" sz="2800" b="1"/>
            </a:br>
            <a:endParaRPr lang="hu-HU" altLang="hu-HU" sz="2800" b="1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B9AAAD2D-188A-4494-B4D3-3A4DF1C34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altLang="hu-HU" sz="2000" b="1"/>
              <a:t>Nem én kiáltok, a föld dübörög,</a:t>
            </a:r>
            <a:br>
              <a:rPr lang="hu-HU" altLang="hu-HU" sz="2000" b="1"/>
            </a:br>
            <a:r>
              <a:rPr lang="hu-HU" altLang="hu-HU" sz="2000" b="1"/>
              <a:t>Vigyázz, vigyázz, mert megőrült a sátán,</a:t>
            </a:r>
            <a:br>
              <a:rPr lang="hu-HU" altLang="hu-HU" sz="2000" b="1"/>
            </a:br>
            <a:r>
              <a:rPr lang="hu-HU" altLang="hu-HU" sz="2000" b="1"/>
              <a:t>Lapulj a források tiszta fenekére,</a:t>
            </a:r>
            <a:br>
              <a:rPr lang="hu-HU" altLang="hu-HU" sz="2000" b="1"/>
            </a:br>
            <a:r>
              <a:rPr lang="hu-HU" altLang="hu-HU" sz="2000" b="1"/>
              <a:t>Símulj az üveglapba,</a:t>
            </a:r>
            <a:br>
              <a:rPr lang="hu-HU" altLang="hu-HU" sz="2000" b="1"/>
            </a:br>
            <a:r>
              <a:rPr lang="hu-HU" altLang="hu-HU" sz="2000" b="1"/>
              <a:t>Rejtőzz a gyémántok fénye mögé,</a:t>
            </a:r>
            <a:br>
              <a:rPr lang="hu-HU" altLang="hu-HU" sz="2000" b="1"/>
            </a:br>
            <a:r>
              <a:rPr lang="hu-HU" altLang="hu-HU" sz="2000" b="1"/>
              <a:t>Kövek alatt a bogarak közé,</a:t>
            </a:r>
            <a:br>
              <a:rPr lang="hu-HU" altLang="hu-HU" sz="2000" b="1"/>
            </a:br>
            <a:r>
              <a:rPr lang="hu-HU" altLang="hu-HU" sz="2000" b="1"/>
              <a:t>Ó, rejtsd el magad a frissen sült kenyérben,</a:t>
            </a:r>
            <a:br>
              <a:rPr lang="hu-HU" altLang="hu-HU" sz="2000" b="1"/>
            </a:br>
            <a:r>
              <a:rPr lang="hu-HU" altLang="hu-HU" sz="2000" b="1"/>
              <a:t>Te szegény, szegény.</a:t>
            </a:r>
            <a:br>
              <a:rPr lang="hu-HU" altLang="hu-HU" sz="2000" b="1"/>
            </a:br>
            <a:r>
              <a:rPr lang="hu-HU" altLang="hu-HU" sz="2000" b="1"/>
              <a:t>Friss záporokkal szivárogj a földbe -</a:t>
            </a:r>
            <a:br>
              <a:rPr lang="hu-HU" altLang="hu-HU" sz="2000" b="1"/>
            </a:br>
            <a:r>
              <a:rPr lang="hu-HU" altLang="hu-HU" sz="2000" b="1"/>
              <a:t>Hiába fürösztöd önmagadban,</a:t>
            </a:r>
            <a:br>
              <a:rPr lang="hu-HU" altLang="hu-HU" sz="2000" b="1"/>
            </a:br>
            <a:r>
              <a:rPr lang="hu-HU" altLang="hu-HU" sz="2000" b="1"/>
              <a:t>Csak másban moshatod meg arcodat.</a:t>
            </a:r>
            <a:br>
              <a:rPr lang="hu-HU" altLang="hu-HU" sz="2000" b="1"/>
            </a:br>
            <a:r>
              <a:rPr lang="hu-HU" altLang="hu-HU" sz="2000" b="1"/>
              <a:t>Légy egy fűszálon a pici él</a:t>
            </a:r>
            <a:br>
              <a:rPr lang="hu-HU" altLang="hu-HU" sz="2000" b="1"/>
            </a:br>
            <a:r>
              <a:rPr lang="hu-HU" altLang="hu-HU" sz="2000" b="1"/>
              <a:t>S nagyobb leszel a világ tengelyénél.</a:t>
            </a:r>
            <a:br>
              <a:rPr lang="hu-HU" altLang="hu-HU" sz="2000" b="1"/>
            </a:br>
            <a:r>
              <a:rPr lang="hu-HU" altLang="hu-HU" sz="2000" b="1"/>
              <a:t>Ó, gépek, madarak, lombok, csillagok!</a:t>
            </a:r>
            <a:br>
              <a:rPr lang="hu-HU" altLang="hu-HU" sz="2000" b="1"/>
            </a:br>
            <a:r>
              <a:rPr lang="hu-HU" altLang="hu-HU" sz="2000" b="1"/>
              <a:t>Meddő anyánk gyerekért könyörög.</a:t>
            </a:r>
            <a:br>
              <a:rPr lang="hu-HU" altLang="hu-HU" sz="2000" b="1"/>
            </a:br>
            <a:r>
              <a:rPr lang="hu-HU" altLang="hu-HU" sz="2000" b="1"/>
              <a:t>Barátom, drága, szerelmes barátom,</a:t>
            </a:r>
            <a:br>
              <a:rPr lang="hu-HU" altLang="hu-HU" sz="2000" b="1"/>
            </a:br>
            <a:r>
              <a:rPr lang="hu-HU" altLang="hu-HU" sz="2000" b="1"/>
              <a:t>Akár borzalmas, akár nagyszerű,</a:t>
            </a:r>
            <a:br>
              <a:rPr lang="hu-HU" altLang="hu-HU" sz="2000" b="1"/>
            </a:br>
            <a:r>
              <a:rPr lang="hu-HU" altLang="hu-HU" sz="2000" b="1"/>
              <a:t>Nem én kiáltok, a föld dübörög.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altLang="hu-HU" sz="2000"/>
              <a:t>1924 első fele</a:t>
            </a:r>
          </a:p>
          <a:p>
            <a:pPr eaLnBrk="1" hangingPunct="1">
              <a:lnSpc>
                <a:spcPct val="80000"/>
              </a:lnSpc>
            </a:pPr>
            <a:endParaRPr lang="hu-HU" altLang="hu-HU" sz="2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4135ADD-9E49-4977-9F39-ABE0DAE3EC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0F67F0CB-FBF3-4B5E-BA51-1D3E9DC7F5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32772" name="Picture 4" descr="Oskar_Kokoschka">
            <a:extLst>
              <a:ext uri="{FF2B5EF4-FFF2-40B4-BE49-F238E27FC236}">
                <a16:creationId xmlns:a16="http://schemas.microsoft.com/office/drawing/2014/main" id="{2517FD6D-7536-4157-9824-10F53D76D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38" y="0"/>
            <a:ext cx="4403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2CD08DB3-86CC-4050-803B-5B639C822A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Otto Dix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66D1110-14EC-4315-8238-C0B4557C74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33796" name="Picture 4" descr="dix gas">
            <a:extLst>
              <a:ext uri="{FF2B5EF4-FFF2-40B4-BE49-F238E27FC236}">
                <a16:creationId xmlns:a16="http://schemas.microsoft.com/office/drawing/2014/main" id="{D00BD15A-9FBD-46C0-9127-4FE1B3AE5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63675"/>
            <a:ext cx="8172450" cy="539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BCAA76-98B9-47E6-B361-CBF152000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hu-HU" dirty="0"/>
              <a:t>expresszionizmus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2635874-287B-4150-94B8-DE34336E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712" y="1988840"/>
            <a:ext cx="8028892" cy="2619672"/>
          </a:xfrm>
          <a:solidFill>
            <a:schemeClr val="tx1"/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(= fokozott kifejezőerő),  gyors és erős hatás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háborúellenes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érzelmek, indulatok</a:t>
            </a:r>
            <a:r>
              <a:rPr lang="hu-HU" dirty="0">
                <a:solidFill>
                  <a:srgbClr val="666666"/>
                </a:solidFill>
                <a:latin typeface="inherit"/>
              </a:rPr>
              <a:t> </a:t>
            </a: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kifejezése.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torzít, túloz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06853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49FB1C3-97DE-4F98-8EAC-76F0C99C9E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 sz="8000"/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FA20D5EF-689E-4043-9B73-669124D6D9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hu-HU" altLang="hu-HU" sz="6000" b="1"/>
          </a:p>
          <a:p>
            <a:pPr eaLnBrk="1" hangingPunct="1">
              <a:buFontTx/>
              <a:buNone/>
            </a:pPr>
            <a:r>
              <a:rPr lang="hu-HU" altLang="hu-HU" sz="6000" b="1">
                <a:solidFill>
                  <a:schemeClr val="hlink"/>
                </a:solidFill>
              </a:rPr>
              <a:t>KONSTRUKTIVIZMUS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83EC92AF-2ACE-49D0-B4BD-57866B740D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6AA990E0-18EA-4A1F-805E-FF3D1E694C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219551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u-HU" altLang="hu-HU"/>
              <a:t>Piet</a:t>
            </a:r>
          </a:p>
          <a:p>
            <a:pPr eaLnBrk="1" hangingPunct="1">
              <a:buFontTx/>
              <a:buNone/>
            </a:pPr>
            <a:r>
              <a:rPr lang="hu-HU" altLang="hu-HU"/>
              <a:t>Mondrian</a:t>
            </a:r>
          </a:p>
        </p:txBody>
      </p:sp>
      <p:pic>
        <p:nvPicPr>
          <p:cNvPr id="40964" name="Picture 4" descr="Mondrian">
            <a:extLst>
              <a:ext uri="{FF2B5EF4-FFF2-40B4-BE49-F238E27FC236}">
                <a16:creationId xmlns:a16="http://schemas.microsoft.com/office/drawing/2014/main" id="{E18F59BE-22A9-4BA0-A57C-1567B2359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68263"/>
            <a:ext cx="6840537" cy="678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A9FAADE5-0937-45B0-95A2-346B4C2D3D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Kassák Lajos: Képarchitectúra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7223E7C-964C-447F-A6AE-707BAE4D3A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u-HU" altLang="hu-HU" sz="2800"/>
              <a:t>A képarchitektúra nem pszichologizál.</a:t>
            </a:r>
          </a:p>
          <a:p>
            <a:pPr eaLnBrk="1" hangingPunct="1"/>
            <a:r>
              <a:rPr lang="hu-HU" altLang="hu-HU" sz="2800"/>
              <a:t>A képarchitektúra nem akar semmit.</a:t>
            </a:r>
          </a:p>
          <a:p>
            <a:pPr eaLnBrk="1" hangingPunct="1"/>
            <a:r>
              <a:rPr lang="hu-HU" altLang="hu-HU" sz="2800"/>
              <a:t>A képarchitektúra mindent akar.</a:t>
            </a:r>
          </a:p>
          <a:p>
            <a:pPr eaLnBrk="1" hangingPunct="1"/>
            <a:r>
              <a:rPr lang="hu-HU" altLang="hu-HU" sz="2800"/>
              <a:t>A képarchitektúra azt hiszi magáról, hogy ő egy új világ kezdete.</a:t>
            </a:r>
          </a:p>
          <a:p>
            <a:pPr eaLnBrk="1" hangingPunct="1"/>
            <a:r>
              <a:rPr lang="hu-HU" altLang="hu-HU" sz="2800"/>
              <a:t>A képarchitektúra olyan egyszerű, mint a csizmatalp, és mégis ő a tökéletesség gyökere.</a:t>
            </a:r>
          </a:p>
          <a:p>
            <a:pPr eaLnBrk="1" hangingPunct="1"/>
            <a:r>
              <a:rPr lang="hu-HU" altLang="hu-HU" sz="2800"/>
              <a:t>A képarchitektúra: 2x2=4</a:t>
            </a:r>
          </a:p>
          <a:p>
            <a:pPr eaLnBrk="1" hangingPunct="1"/>
            <a:r>
              <a:rPr lang="hu-HU" altLang="hu-HU" sz="2800"/>
              <a:t>A képarchitektúra nem akar meghalni a falon.</a:t>
            </a:r>
          </a:p>
          <a:p>
            <a:pPr eaLnBrk="1" hangingPunct="1"/>
            <a:endParaRPr lang="hu-HU" altLang="hu-HU" sz="2800"/>
          </a:p>
          <a:p>
            <a:pPr eaLnBrk="1" hangingPunct="1"/>
            <a:endParaRPr lang="hu-HU" altLang="hu-HU"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98565A57-D86D-4A5F-9FC2-C9546A38E8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410C9ADA-742B-4F50-95F1-61C5D1BF4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2601913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u-HU" altLang="hu-HU"/>
              <a:t>Malevics</a:t>
            </a:r>
          </a:p>
        </p:txBody>
      </p:sp>
      <p:pic>
        <p:nvPicPr>
          <p:cNvPr id="43012" name="Picture 4" descr="malevics">
            <a:extLst>
              <a:ext uri="{FF2B5EF4-FFF2-40B4-BE49-F238E27FC236}">
                <a16:creationId xmlns:a16="http://schemas.microsoft.com/office/drawing/2014/main" id="{FD9E3A7D-A7B0-4FBC-8A99-41ABD195D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950" y="0"/>
            <a:ext cx="586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5114E39-EDC2-4417-BE3E-9948B72155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2195513" cy="1143000"/>
          </a:xfrm>
        </p:spPr>
        <p:txBody>
          <a:bodyPr/>
          <a:lstStyle/>
          <a:p>
            <a:pPr eaLnBrk="1" hangingPunct="1"/>
            <a:r>
              <a:rPr lang="hu-HU" altLang="hu-HU" sz="3200"/>
              <a:t>Malevics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D6871514-C7A2-43CB-9188-F2C418F681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44036" name="Picture 4" descr="malevich">
            <a:extLst>
              <a:ext uri="{FF2B5EF4-FFF2-40B4-BE49-F238E27FC236}">
                <a16:creationId xmlns:a16="http://schemas.microsoft.com/office/drawing/2014/main" id="{D2BF8B8A-0113-4F53-8F36-B3A85178D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0"/>
            <a:ext cx="6875462" cy="677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DF5D1E3-0978-4685-A760-219DE572ED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38FCB68D-4300-478E-9B2B-BB6D1DB9C0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2674938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u-HU" altLang="hu-HU"/>
              <a:t>Moholy Nagy László: </a:t>
            </a:r>
          </a:p>
          <a:p>
            <a:pPr eaLnBrk="1" hangingPunct="1">
              <a:buFontTx/>
              <a:buNone/>
            </a:pPr>
            <a:r>
              <a:rPr lang="hu-HU" altLang="hu-HU" b="1"/>
              <a:t>   Hidak</a:t>
            </a:r>
          </a:p>
        </p:txBody>
      </p:sp>
      <p:pic>
        <p:nvPicPr>
          <p:cNvPr id="45060" name="Picture 4" descr="moholyhidak">
            <a:extLst>
              <a:ext uri="{FF2B5EF4-FFF2-40B4-BE49-F238E27FC236}">
                <a16:creationId xmlns:a16="http://schemas.microsoft.com/office/drawing/2014/main" id="{EB1241CC-CF74-480B-ACD9-1C1973FABC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013" y="404813"/>
            <a:ext cx="5868987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449E38-F76C-424D-8E86-FEE4D6141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589BB0-1746-4D25-B071-B753F0555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29EB230-6C84-43F4-B61E-D853CE9A8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34633"/>
            <a:ext cx="8964488" cy="672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61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335B06-E8CA-449E-8756-8ABC83279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AE9FC6-9E7B-492D-A72A-254786A64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348880"/>
            <a:ext cx="8229600" cy="2160240"/>
          </a:xfrm>
          <a:solidFill>
            <a:schemeClr val="tx1"/>
          </a:solidFill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tárgyiatlan, nonfiguratív stílusirányzat.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dirty="0">
                <a:solidFill>
                  <a:srgbClr val="666666"/>
                </a:solidFill>
                <a:latin typeface="inherit"/>
              </a:rPr>
              <a:t>nincs</a:t>
            </a: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 műfaj, a műalkotás egyszerűen csak kép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mentes az érzelmektől és indulatoktól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2581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5C46D426-2C2B-44E8-A57F-0F8BB53E53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FFDC4A81-A6FC-4274-9E53-EAD8927C4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hu-HU" altLang="hu-HU" sz="8800" b="1">
              <a:solidFill>
                <a:schemeClr val="hlink"/>
              </a:solidFill>
            </a:endParaRPr>
          </a:p>
          <a:p>
            <a:pPr algn="ctr" eaLnBrk="1" hangingPunct="1">
              <a:buFontTx/>
              <a:buNone/>
            </a:pPr>
            <a:r>
              <a:rPr lang="hu-HU" altLang="hu-HU" sz="8800" b="1">
                <a:solidFill>
                  <a:schemeClr val="hlink"/>
                </a:solidFill>
              </a:rPr>
              <a:t>DADAIZMUS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064EF665-187F-42B0-9F85-FF0D6BD1CE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4000"/>
              <a:t>Tristan Tzara:</a:t>
            </a:r>
            <a:br>
              <a:rPr lang="hu-HU" altLang="hu-HU" sz="4000"/>
            </a:br>
            <a:r>
              <a:rPr lang="hu-HU" altLang="hu-HU" sz="4000"/>
              <a:t>Hogyan írjunk dadaista verset?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3E119485-B2F2-497A-94A9-1F83137BC4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altLang="hu-HU" sz="2400"/>
              <a:t>	Fogjon egy újságot. </a:t>
            </a:r>
            <a:br>
              <a:rPr lang="hu-HU" altLang="hu-HU" sz="2400"/>
            </a:br>
            <a:r>
              <a:rPr lang="hu-HU" altLang="hu-HU" sz="2400"/>
              <a:t>Fogjon egy ollót. </a:t>
            </a:r>
            <a:br>
              <a:rPr lang="hu-HU" altLang="hu-HU" sz="2400"/>
            </a:br>
            <a:r>
              <a:rPr lang="hu-HU" altLang="hu-HU" sz="2400"/>
              <a:t>Válasszon ki abban az újságban egy olyan hosszúságú cikket, amilyenre a versét tervezi. </a:t>
            </a:r>
            <a:br>
              <a:rPr lang="hu-HU" altLang="hu-HU" sz="2400"/>
            </a:br>
            <a:r>
              <a:rPr lang="hu-HU" altLang="hu-HU" sz="2400"/>
              <a:t>Vágja ki a cikket. </a:t>
            </a:r>
            <a:br>
              <a:rPr lang="hu-HU" altLang="hu-HU" sz="2400"/>
            </a:br>
            <a:r>
              <a:rPr lang="hu-HU" altLang="hu-HU" sz="2400"/>
              <a:t>Azután vágjon ki gondosan minden egyes szót, amelyekbôl az a cikk áll, és rakja egy szütyôbe. </a:t>
            </a:r>
            <a:br>
              <a:rPr lang="hu-HU" altLang="hu-HU" sz="2400"/>
            </a:br>
            <a:r>
              <a:rPr lang="hu-HU" altLang="hu-HU" sz="2400"/>
              <a:t>Rázza meg szelíden. </a:t>
            </a:r>
            <a:br>
              <a:rPr lang="hu-HU" altLang="hu-HU" sz="2400"/>
            </a:br>
            <a:r>
              <a:rPr lang="hu-HU" altLang="hu-HU" sz="2400"/>
              <a:t>Aztán húzza ki egymás után a kivágott szavakat. </a:t>
            </a:r>
            <a:br>
              <a:rPr lang="hu-HU" altLang="hu-HU" sz="2400"/>
            </a:br>
            <a:r>
              <a:rPr lang="hu-HU" altLang="hu-HU" sz="2400"/>
              <a:t>Másolja le lelkiismeretesen, </a:t>
            </a:r>
            <a:br>
              <a:rPr lang="hu-HU" altLang="hu-HU" sz="2400"/>
            </a:br>
            <a:r>
              <a:rPr lang="hu-HU" altLang="hu-HU" sz="2400"/>
              <a:t>abban a sorrendben, ahogy a szütyôbôl kikerültek. </a:t>
            </a:r>
            <a:br>
              <a:rPr lang="hu-HU" altLang="hu-HU" sz="2400"/>
            </a:br>
            <a:r>
              <a:rPr lang="hu-HU" altLang="hu-HU" sz="2400"/>
              <a:t>A vers önre fog hasonlítani. </a:t>
            </a:r>
            <a:br>
              <a:rPr lang="hu-HU" altLang="hu-HU" sz="2400"/>
            </a:br>
            <a:r>
              <a:rPr lang="hu-HU" altLang="hu-HU" sz="2400"/>
              <a:t>S lám máris egy rendkívül eredeti író ön, és elbûvölô érzékenységû, ámbár ezt az érzékenységet a köznép kellôen még nem értékeli.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89329BA-A48F-4FE2-954A-C04567DD8F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hu-HU" altLang="hu-HU" sz="4000"/>
              <a:t>Marcel Duchamp: Forrás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AEF6BD1B-7C44-4445-A80C-2E1E81CD21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49156" name="Picture 4">
            <a:extLst>
              <a:ext uri="{FF2B5EF4-FFF2-40B4-BE49-F238E27FC236}">
                <a16:creationId xmlns:a16="http://schemas.microsoft.com/office/drawing/2014/main" id="{7429FB3D-A541-4E21-B1D1-AE49D63F5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836613"/>
            <a:ext cx="6553200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76FE405-FAE1-4DEF-A9EC-34B38692D1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82834E1C-0213-4878-9C3B-C74968D38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hu-HU" altLang="hu-HU" i="1"/>
              <a:t>A tisztaság a szegények fényűzése: légy mocskos.</a:t>
            </a:r>
            <a:br>
              <a:rPr lang="hu-HU" altLang="hu-HU" i="1"/>
            </a:br>
            <a:r>
              <a:rPr lang="hu-HU" altLang="hu-HU" i="1"/>
              <a:t>Dada, új kultusz.</a:t>
            </a:r>
            <a:br>
              <a:rPr lang="hu-HU" altLang="hu-HU" i="1"/>
            </a:br>
            <a:r>
              <a:rPr lang="hu-HU" altLang="hu-HU" i="1"/>
              <a:t>Vágd le az orrod, mint a hajad.</a:t>
            </a:r>
            <a:br>
              <a:rPr lang="hu-HU" altLang="hu-HU" i="1"/>
            </a:br>
            <a:r>
              <a:rPr lang="hu-HU" altLang="hu-HU" i="1"/>
              <a:t>Mosd ki a melled, mint a kesztyûd.</a:t>
            </a:r>
            <a:br>
              <a:rPr lang="hu-HU" altLang="hu-HU" i="1"/>
            </a:br>
            <a:r>
              <a:rPr lang="hu-HU" altLang="hu-HU" i="1"/>
              <a:t>Fel a fellel, le a level.</a:t>
            </a:r>
          </a:p>
          <a:p>
            <a:pPr eaLnBrk="1" hangingPunct="1"/>
            <a:endParaRPr lang="hu-HU" altLang="hu-HU" i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3D206629-AD42-4B97-9976-28E6950B9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467100" cy="1143000"/>
          </a:xfrm>
        </p:spPr>
        <p:txBody>
          <a:bodyPr/>
          <a:lstStyle/>
          <a:p>
            <a:pPr algn="l" eaLnBrk="1" hangingPunct="1"/>
            <a:r>
              <a:rPr lang="hu-HU" altLang="hu-HU" sz="3200" b="1"/>
              <a:t>Duchamp: </a:t>
            </a:r>
            <a:br>
              <a:rPr lang="hu-HU" altLang="hu-HU" sz="3200" b="1"/>
            </a:br>
            <a:r>
              <a:rPr lang="hu-HU" altLang="hu-HU" sz="3200" b="1"/>
              <a:t>A palackszárító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34176EF6-3799-45C7-9979-1D002EDE19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54276" name="Picture 4" descr="palacksz">
            <a:extLst>
              <a:ext uri="{FF2B5EF4-FFF2-40B4-BE49-F238E27FC236}">
                <a16:creationId xmlns:a16="http://schemas.microsoft.com/office/drawing/2014/main" id="{35AC3B93-8467-4C94-9E60-A024F59D0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88" y="0"/>
            <a:ext cx="5103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12157B-6D94-49A0-B0D9-5897D41CB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dadaizmus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8D97D1-3B73-4E02-B4AC-121C8CBD6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562"/>
            <a:ext cx="8363272" cy="2823518"/>
          </a:xfrm>
          <a:solidFill>
            <a:schemeClr val="tx1"/>
          </a:solidFill>
        </p:spPr>
        <p:txBody>
          <a:bodyPr/>
          <a:lstStyle/>
          <a:p>
            <a:r>
              <a:rPr lang="hu-HU" dirty="0">
                <a:solidFill>
                  <a:schemeClr val="bg2"/>
                </a:solidFill>
              </a:rPr>
              <a:t>abszurd, csak tiltakozás és rombolás</a:t>
            </a:r>
          </a:p>
          <a:p>
            <a:r>
              <a:rPr lang="hu-HU" dirty="0">
                <a:solidFill>
                  <a:schemeClr val="bg2"/>
                </a:solidFill>
              </a:rPr>
              <a:t>kultúra- és művészetellenes</a:t>
            </a:r>
          </a:p>
          <a:p>
            <a:r>
              <a:rPr lang="hu-HU" dirty="0">
                <a:solidFill>
                  <a:schemeClr val="bg2"/>
                </a:solidFill>
              </a:rPr>
              <a:t>Nem a mű érdekli, hanem a művészi magatartás</a:t>
            </a:r>
          </a:p>
        </p:txBody>
      </p:sp>
    </p:spTree>
    <p:extLst>
      <p:ext uri="{BB962C8B-B14F-4D97-AF65-F5344CB8AC3E}">
        <p14:creationId xmlns:p14="http://schemas.microsoft.com/office/powerpoint/2010/main" val="1745037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75F717F3-CF7B-44D0-8C76-84C6EDD3D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DC2BD11A-EBBB-473B-B565-04FA7913F0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hu-HU" altLang="hu-HU" sz="7200" b="1" dirty="0"/>
          </a:p>
          <a:p>
            <a:pPr eaLnBrk="1" hangingPunct="1">
              <a:buFontTx/>
              <a:buNone/>
            </a:pPr>
            <a:r>
              <a:rPr lang="hu-HU" altLang="hu-HU" sz="7200" b="1" dirty="0">
                <a:solidFill>
                  <a:schemeClr val="hlink"/>
                </a:solidFill>
              </a:rPr>
              <a:t>SZÜRREALIZMUS</a:t>
            </a:r>
          </a:p>
          <a:p>
            <a:pPr eaLnBrk="1" hangingPunct="1">
              <a:buFontTx/>
              <a:buNone/>
            </a:pPr>
            <a:endParaRPr lang="hu-HU" altLang="hu-HU" sz="7200" b="1" dirty="0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9158782-B342-4043-968B-6E4FB6046C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960635BE-967C-4269-9973-25C4CFA365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ctr" eaLnBrk="1" hangingPunct="1">
              <a:lnSpc>
                <a:spcPct val="140000"/>
              </a:lnSpc>
              <a:buFontTx/>
              <a:buNone/>
            </a:pPr>
            <a:endParaRPr lang="hu-HU" altLang="hu-HU" b="1"/>
          </a:p>
          <a:p>
            <a:pPr algn="ctr" eaLnBrk="1" hangingPunct="1">
              <a:lnSpc>
                <a:spcPct val="140000"/>
              </a:lnSpc>
              <a:buFontTx/>
              <a:buNone/>
            </a:pPr>
            <a:endParaRPr lang="hu-HU" altLang="hu-HU" b="1"/>
          </a:p>
          <a:p>
            <a:pPr algn="ctr" eaLnBrk="1" hangingPunct="1">
              <a:lnSpc>
                <a:spcPct val="140000"/>
              </a:lnSpc>
              <a:buFontTx/>
              <a:buNone/>
            </a:pPr>
            <a:r>
              <a:rPr lang="hu-HU" altLang="hu-HU" sz="3600" b="1">
                <a:solidFill>
                  <a:schemeClr val="hlink"/>
                </a:solidFill>
              </a:rPr>
              <a:t>„Szép, mint egy varrógép meg egy esernyő véletlen találkozása a boncasztalon.”</a:t>
            </a:r>
          </a:p>
          <a:p>
            <a:pPr eaLnBrk="1" hangingPunct="1">
              <a:buFontTx/>
              <a:buNone/>
            </a:pPr>
            <a:endParaRPr lang="hu-HU" altLang="hu-HU" sz="3600" b="1">
              <a:solidFill>
                <a:schemeClr val="hlink"/>
              </a:solidFill>
            </a:endParaRPr>
          </a:p>
          <a:p>
            <a:pPr algn="r" eaLnBrk="1" hangingPunct="1">
              <a:buFontTx/>
              <a:buNone/>
            </a:pPr>
            <a:r>
              <a:rPr lang="hu-HU" altLang="hu-HU"/>
              <a:t>Lautréamont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E96A90C1-8E22-4D95-B693-11EDB00E47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2A964829-79DD-4C31-9C8A-1668AFBF70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58372" name="Picture 4" descr="de-chirico-piazza">
            <a:extLst>
              <a:ext uri="{FF2B5EF4-FFF2-40B4-BE49-F238E27FC236}">
                <a16:creationId xmlns:a16="http://schemas.microsoft.com/office/drawing/2014/main" id="{546D2905-A86C-4F22-AD44-1A4BEEFB9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0"/>
            <a:ext cx="6429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5">
            <a:extLst>
              <a:ext uri="{FF2B5EF4-FFF2-40B4-BE49-F238E27FC236}">
                <a16:creationId xmlns:a16="http://schemas.microsoft.com/office/drawing/2014/main" id="{BA9FC428-A6A1-4431-BFC1-5BA2AA55F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08275"/>
            <a:ext cx="20161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3600" b="1" dirty="0"/>
              <a:t>Giorgio de </a:t>
            </a:r>
            <a:r>
              <a:rPr lang="hu-HU" altLang="hu-HU" sz="3600" b="1" dirty="0" err="1"/>
              <a:t>Chirico</a:t>
            </a:r>
            <a:endParaRPr lang="hu-HU" altLang="hu-HU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CAE4519-46CB-413A-B9A4-929160A348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Az avantgarde irányzatok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8BBBCA0-C547-4589-B659-051911606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84438" y="1600200"/>
            <a:ext cx="6202362" cy="4525963"/>
          </a:xfrm>
        </p:spPr>
        <p:txBody>
          <a:bodyPr/>
          <a:lstStyle/>
          <a:p>
            <a:pPr eaLnBrk="1" hangingPunct="1"/>
            <a:r>
              <a:rPr lang="hu-HU" altLang="hu-HU" b="1">
                <a:solidFill>
                  <a:schemeClr val="hlink"/>
                </a:solidFill>
              </a:rPr>
              <a:t>Kubizmus</a:t>
            </a:r>
          </a:p>
          <a:p>
            <a:pPr eaLnBrk="1" hangingPunct="1"/>
            <a:r>
              <a:rPr lang="hu-HU" altLang="hu-HU" b="1">
                <a:solidFill>
                  <a:schemeClr val="hlink"/>
                </a:solidFill>
              </a:rPr>
              <a:t>Futurizmus</a:t>
            </a:r>
          </a:p>
          <a:p>
            <a:pPr eaLnBrk="1" hangingPunct="1"/>
            <a:r>
              <a:rPr lang="hu-HU" altLang="hu-HU" b="1">
                <a:solidFill>
                  <a:schemeClr val="hlink"/>
                </a:solidFill>
              </a:rPr>
              <a:t>Expresszionizmus</a:t>
            </a:r>
          </a:p>
          <a:p>
            <a:pPr eaLnBrk="1" hangingPunct="1"/>
            <a:r>
              <a:rPr lang="hu-HU" altLang="hu-HU" b="1">
                <a:solidFill>
                  <a:schemeClr val="hlink"/>
                </a:solidFill>
              </a:rPr>
              <a:t>Konstruktivizmus</a:t>
            </a:r>
          </a:p>
          <a:p>
            <a:pPr eaLnBrk="1" hangingPunct="1"/>
            <a:r>
              <a:rPr lang="hu-HU" altLang="hu-HU" b="1">
                <a:solidFill>
                  <a:schemeClr val="hlink"/>
                </a:solidFill>
              </a:rPr>
              <a:t>Dada (dadaizmus)</a:t>
            </a:r>
          </a:p>
          <a:p>
            <a:pPr eaLnBrk="1" hangingPunct="1"/>
            <a:r>
              <a:rPr lang="hu-HU" altLang="hu-HU" b="1">
                <a:solidFill>
                  <a:schemeClr val="hlink"/>
                </a:solidFill>
              </a:rPr>
              <a:t>Szürrealizmus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61BBC840-1430-4E49-B4F2-9A5030EEA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85AE43DD-9797-41A1-ADFC-7E0D48F53F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59396" name="Picture 4" descr="chirico">
            <a:extLst>
              <a:ext uri="{FF2B5EF4-FFF2-40B4-BE49-F238E27FC236}">
                <a16:creationId xmlns:a16="http://schemas.microsoft.com/office/drawing/2014/main" id="{1B2E90E8-132E-44E5-8E9E-7ECDA6950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0"/>
            <a:ext cx="5086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5">
            <a:extLst>
              <a:ext uri="{FF2B5EF4-FFF2-40B4-BE49-F238E27FC236}">
                <a16:creationId xmlns:a16="http://schemas.microsoft.com/office/drawing/2014/main" id="{220461AF-7D76-4189-825C-B093AB0CC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708275"/>
            <a:ext cx="2016125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3600" b="1"/>
              <a:t>Giorgio de Chirico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9460FB-3DBF-490F-A3B2-75C925A3B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0D05D2-CB7D-4665-8757-0A37CB598DF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C5C849D-C30A-4DC2-8EE4-B269018448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1DABFE3-A104-41FC-B121-F1A55BADC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0627"/>
            <a:ext cx="8352928" cy="62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766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0360B6-D671-434B-A94B-FBF4A0C78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E1412D-91F4-4481-BAA1-4282C746A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0D889FF-7C09-456E-BDAC-940C3443E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964488" cy="672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055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1DCB3E-7A6D-430E-B162-FE585F33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0FA664-EBD8-4255-8837-197F42542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07FD5D5-847F-4DA8-8694-92681928E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339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B1544DFB-3BCA-41CA-97B7-8C49875A42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993775"/>
          </a:xfrm>
        </p:spPr>
        <p:txBody>
          <a:bodyPr/>
          <a:lstStyle/>
          <a:p>
            <a:pPr eaLnBrk="1" hangingPunct="1"/>
            <a:r>
              <a:rPr lang="hu-HU" altLang="hu-HU" sz="4000"/>
              <a:t>József Attila: Medáliák (részletek)</a:t>
            </a:r>
          </a:p>
        </p:txBody>
      </p:sp>
      <p:sp>
        <p:nvSpPr>
          <p:cNvPr id="66564" name="Text Box 4">
            <a:extLst>
              <a:ext uri="{FF2B5EF4-FFF2-40B4-BE49-F238E27FC236}">
                <a16:creationId xmlns:a16="http://schemas.microsoft.com/office/drawing/2014/main" id="{95752346-33F4-4011-AD99-8E638F3C0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484785"/>
            <a:ext cx="7993137" cy="4385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800" b="1" i="1" dirty="0"/>
              <a:t>Borostyánkőbe fagy be az ügyész,</a:t>
            </a:r>
            <a:br>
              <a:rPr lang="hu-HU" altLang="hu-HU" sz="2800" b="1" i="1" dirty="0"/>
            </a:br>
            <a:r>
              <a:rPr lang="hu-HU" altLang="hu-HU" sz="2800" b="1" i="1" dirty="0"/>
              <a:t>fekete frakkban guggolva kinéz,</a:t>
            </a:r>
            <a:br>
              <a:rPr lang="hu-HU" altLang="hu-HU" sz="2800" b="1" i="1" dirty="0"/>
            </a:br>
            <a:r>
              <a:rPr lang="hu-HU" altLang="hu-HU" sz="2800" b="1" i="1" dirty="0"/>
              <a:t>meredten nézi, hogy mi féltve föd,</a:t>
            </a:r>
            <a:br>
              <a:rPr lang="hu-HU" altLang="hu-HU" sz="2800" b="1" i="1" dirty="0"/>
            </a:br>
            <a:r>
              <a:rPr lang="hu-HU" altLang="hu-HU" sz="2800" b="1" i="1" dirty="0"/>
              <a:t>cirógat, áld a fény, a szél, a köd,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2800" b="1" i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800" b="1" i="1" dirty="0"/>
              <a:t>befut a rózsa, amint rothadok,</a:t>
            </a:r>
            <a:br>
              <a:rPr lang="hu-HU" altLang="hu-HU" sz="2800" b="1" i="1" dirty="0"/>
            </a:br>
            <a:r>
              <a:rPr lang="hu-HU" altLang="hu-HU" sz="2800" b="1" i="1" dirty="0"/>
              <a:t>pihévé szednek hűvös kócsagok</a:t>
            </a:r>
            <a:br>
              <a:rPr lang="hu-HU" altLang="hu-HU" sz="2800" b="1" i="1" dirty="0"/>
            </a:br>
            <a:r>
              <a:rPr lang="hu-HU" altLang="hu-HU" sz="2800" b="1" i="1" dirty="0"/>
              <a:t>és őszi esték melege leszek,</a:t>
            </a:r>
            <a:br>
              <a:rPr lang="hu-HU" altLang="hu-HU" sz="2800" b="1" i="1" dirty="0"/>
            </a:br>
            <a:r>
              <a:rPr lang="hu-HU" altLang="hu-HU" sz="2800" b="1" i="1" dirty="0"/>
              <a:t>hogy ne </a:t>
            </a:r>
            <a:r>
              <a:rPr lang="hu-HU" altLang="hu-HU" sz="2800" b="1" i="1" dirty="0" err="1"/>
              <a:t>ludbőrzzenek</a:t>
            </a:r>
            <a:r>
              <a:rPr lang="hu-HU" altLang="hu-HU" sz="2800" b="1" i="1" dirty="0"/>
              <a:t> az öregek - -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hu-HU" altLang="hu-HU" sz="1800" b="1" i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41C8BE7C-BE26-44CA-8DAA-3651D81392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1882775" cy="4522787"/>
          </a:xfrm>
        </p:spPr>
        <p:txBody>
          <a:bodyPr/>
          <a:lstStyle/>
          <a:p>
            <a:pPr eaLnBrk="1" hangingPunct="1"/>
            <a:r>
              <a:rPr lang="hu-HU" altLang="hu-HU" sz="2400" b="1"/>
              <a:t>Chagall: Muzsikus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BDE647E5-3509-437A-9887-C2D5ED0A36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70660" name="Picture 4" descr="chagmuzs">
            <a:extLst>
              <a:ext uri="{FF2B5EF4-FFF2-40B4-BE49-F238E27FC236}">
                <a16:creationId xmlns:a16="http://schemas.microsoft.com/office/drawing/2014/main" id="{DC211E8A-FB57-4EC6-BE4E-CC97E11F1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0"/>
            <a:ext cx="556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3D61FBF4-8672-4DE4-B80B-19F611491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René Magritte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8F6A42BC-D31B-415E-B6D2-F71C2D361C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pic>
        <p:nvPicPr>
          <p:cNvPr id="72709" name="Picture 7" descr="magritte%20mnazna">
            <a:extLst>
              <a:ext uri="{FF2B5EF4-FFF2-40B4-BE49-F238E27FC236}">
                <a16:creationId xmlns:a16="http://schemas.microsoft.com/office/drawing/2014/main" id="{1A84855E-CD18-4A26-AFD8-81B50B456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514475"/>
            <a:ext cx="446722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0DF4E5-B318-4B73-8CA5-4FB66737C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szürrealizmus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405503-2476-48BA-8F49-BEF0CD6310E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/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jelentése: a valóságon túli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alkotói módszer: a tudatosságtól és értelemtől független</a:t>
            </a:r>
            <a:endParaRPr lang="hu-HU" dirty="0">
              <a:solidFill>
                <a:srgbClr val="666666"/>
              </a:solidFill>
              <a:latin typeface="inherit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képzettársítás, hallucinációk, látomások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groteszk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hu-HU" b="0" i="0" dirty="0">
                <a:solidFill>
                  <a:srgbClr val="666666"/>
                </a:solidFill>
                <a:effectLst/>
                <a:latin typeface="inherit"/>
              </a:rPr>
              <a:t>freudizmus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4777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9890841-451E-4278-9065-B514A35F61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hu-HU" altLang="hu-H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A9482E9-E68C-4708-922A-77D7898855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endParaRPr lang="hu-HU" altLang="hu-HU" b="1"/>
          </a:p>
          <a:p>
            <a:pPr algn="ctr" eaLnBrk="1" hangingPunct="1">
              <a:buFontTx/>
              <a:buNone/>
            </a:pPr>
            <a:endParaRPr lang="hu-HU" altLang="hu-HU" b="1"/>
          </a:p>
          <a:p>
            <a:pPr algn="ctr" eaLnBrk="1" hangingPunct="1">
              <a:buFontTx/>
              <a:buNone/>
            </a:pPr>
            <a:r>
              <a:rPr lang="hu-HU" altLang="hu-HU" sz="8800" b="1">
                <a:solidFill>
                  <a:schemeClr val="hlink"/>
                </a:solidFill>
                <a:latin typeface="Franklin Gothic Medium" panose="020B0603020102020204" pitchFamily="34" charset="0"/>
              </a:rPr>
              <a:t>KUBIZMUS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03EA85-9B54-473D-9588-749E28BC3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9CA96C0-667C-49A0-A9B3-E3B5E0275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6E1D7DF-43DB-4153-9378-A7B84E87A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10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3BCB15-EBB9-4590-AB02-3B303F1AB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0822BAA-93D7-483F-BBF0-91455B874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6E9468C-6D23-48EA-9B1C-38A979E4F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633"/>
            <a:ext cx="8964488" cy="672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92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9AD294-B471-480E-A8B4-12CE15DA4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18C1C5-2F4A-4E10-8887-B6F5916DC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7545490-A074-4FE6-8ADD-A47FFE274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8964488" cy="672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73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>
            <a:extLst>
              <a:ext uri="{FF2B5EF4-FFF2-40B4-BE49-F238E27FC236}">
                <a16:creationId xmlns:a16="http://schemas.microsoft.com/office/drawing/2014/main" id="{480E125B-D4FB-4FA1-A809-5E2496E7A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hu-HU" altLang="hu-HU" sz="34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Pablo Picasso: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hu-HU" altLang="hu-HU" sz="34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Három muzsikus</a:t>
            </a:r>
          </a:p>
        </p:txBody>
      </p:sp>
      <p:pic>
        <p:nvPicPr>
          <p:cNvPr id="14340" name="Picture 4" descr="picasso_3musicians1921">
            <a:extLst>
              <a:ext uri="{FF2B5EF4-FFF2-40B4-BE49-F238E27FC236}">
                <a16:creationId xmlns:a16="http://schemas.microsoft.com/office/drawing/2014/main" id="{7A106F5A-9647-4C73-BA72-DA4AE098D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0" b="24503"/>
          <a:stretch/>
        </p:blipFill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lapértelmezett terv">
  <a:themeElements>
    <a:clrScheme name="Alapértelmezett terv 12">
      <a:dk1>
        <a:srgbClr val="2D2015"/>
      </a:dk1>
      <a:lt1>
        <a:srgbClr val="FFFFFF"/>
      </a:lt1>
      <a:dk2>
        <a:srgbClr val="523E26"/>
      </a:dk2>
      <a:lt2>
        <a:srgbClr val="DFC08D"/>
      </a:lt2>
      <a:accent1>
        <a:srgbClr val="8C7B70"/>
      </a:accent1>
      <a:accent2>
        <a:srgbClr val="8F5F2F"/>
      </a:accent2>
      <a:accent3>
        <a:srgbClr val="B3AFAC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478</TotalTime>
  <Words>635</Words>
  <Application>Microsoft Office PowerPoint</Application>
  <PresentationFormat>Diavetítés a képernyőre (4:3 oldalarány)</PresentationFormat>
  <Paragraphs>90</Paragraphs>
  <Slides>47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47</vt:i4>
      </vt:variant>
    </vt:vector>
  </HeadingPairs>
  <TitlesOfParts>
    <vt:vector size="52" baseType="lpstr">
      <vt:lpstr>Arial</vt:lpstr>
      <vt:lpstr>Calibri</vt:lpstr>
      <vt:lpstr>Franklin Gothic Medium</vt:lpstr>
      <vt:lpstr>inherit</vt:lpstr>
      <vt:lpstr>Alapértelmezett terv</vt:lpstr>
      <vt:lpstr>AVANTGARDE</vt:lpstr>
      <vt:lpstr>PowerPoint-bemutató</vt:lpstr>
      <vt:lpstr>PowerPoint-bemutató</vt:lpstr>
      <vt:lpstr>Az avantgarde irányzatok</vt:lpstr>
      <vt:lpstr>PowerPoint-bemutató</vt:lpstr>
      <vt:lpstr>PowerPoint-bemutató</vt:lpstr>
      <vt:lpstr>PowerPoint-bemutató</vt:lpstr>
      <vt:lpstr>PowerPoint-bemutató</vt:lpstr>
      <vt:lpstr>PowerPoint-bemutató</vt:lpstr>
      <vt:lpstr>Juan Gris</vt:lpstr>
      <vt:lpstr>PowerPoint-bemutató</vt:lpstr>
      <vt:lpstr>Russolo: Az automobil dinamizmusa</vt:lpstr>
      <vt:lpstr>Severini</vt:lpstr>
      <vt:lpstr>PowerPoint-bemutató</vt:lpstr>
      <vt:lpstr>Boccioni</vt:lpstr>
      <vt:lpstr>FUTURIZMUS</vt:lpstr>
      <vt:lpstr>PowerPoint-bemutató</vt:lpstr>
      <vt:lpstr>Munch: A sikoly</vt:lpstr>
      <vt:lpstr>Kokoschka: Vihar</vt:lpstr>
      <vt:lpstr>József Attila: NEM ÉN KIÁLTOK… </vt:lpstr>
      <vt:lpstr>PowerPoint-bemutató</vt:lpstr>
      <vt:lpstr>Otto Dix</vt:lpstr>
      <vt:lpstr>expresszionizmus</vt:lpstr>
      <vt:lpstr>PowerPoint-bemutató</vt:lpstr>
      <vt:lpstr>PowerPoint-bemutató</vt:lpstr>
      <vt:lpstr>Kassák Lajos: Képarchitectúra</vt:lpstr>
      <vt:lpstr>PowerPoint-bemutató</vt:lpstr>
      <vt:lpstr>Malevics</vt:lpstr>
      <vt:lpstr>PowerPoint-bemutató</vt:lpstr>
      <vt:lpstr>PowerPoint-bemutató</vt:lpstr>
      <vt:lpstr>PowerPoint-bemutató</vt:lpstr>
      <vt:lpstr>Tristan Tzara: Hogyan írjunk dadaista verset?</vt:lpstr>
      <vt:lpstr>Marcel Duchamp: Forrás</vt:lpstr>
      <vt:lpstr>PowerPoint-bemutató</vt:lpstr>
      <vt:lpstr>Duchamp:  A palackszárító</vt:lpstr>
      <vt:lpstr>dadaizmus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József Attila: Medáliák (részletek)</vt:lpstr>
      <vt:lpstr>Chagall: Muzsikus</vt:lpstr>
      <vt:lpstr>René Magritte</vt:lpstr>
      <vt:lpstr>szürrealizmus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avantgarde</dc:title>
  <dc:creator>TSzilvi</dc:creator>
  <cp:lastModifiedBy>Terdikné Takács Szilvia Dr.</cp:lastModifiedBy>
  <cp:revision>23</cp:revision>
  <dcterms:created xsi:type="dcterms:W3CDTF">2005-12-30T16:42:39Z</dcterms:created>
  <dcterms:modified xsi:type="dcterms:W3CDTF">2024-04-14T10:35:18Z</dcterms:modified>
</cp:coreProperties>
</file>