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7" r:id="rId5"/>
    <p:sldId id="269" r:id="rId6"/>
    <p:sldId id="257" r:id="rId7"/>
    <p:sldId id="270" r:id="rId8"/>
    <p:sldId id="266" r:id="rId9"/>
    <p:sldId id="271" r:id="rId10"/>
    <p:sldId id="259" r:id="rId11"/>
    <p:sldId id="272" r:id="rId12"/>
    <p:sldId id="273" r:id="rId13"/>
    <p:sldId id="280" r:id="rId14"/>
    <p:sldId id="263" r:id="rId15"/>
    <p:sldId id="279" r:id="rId16"/>
    <p:sldId id="274" r:id="rId17"/>
    <p:sldId id="275" r:id="rId18"/>
    <p:sldId id="277" r:id="rId19"/>
    <p:sldId id="27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B6760F-E0AC-4430-95E4-B15D4466710A}" v="70" dt="2024-01-20T22:41:55.7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2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EBB6760F-E0AC-4430-95E4-B15D4466710A}"/>
    <pc:docChg chg="undo custSel addSld delSld modSld sldOrd">
      <pc:chgData name="Terdikné Takács Szilvia Dr." userId="62a28fc6-f7f7-41bd-b6fa-95189fe2a219" providerId="ADAL" clId="{EBB6760F-E0AC-4430-95E4-B15D4466710A}" dt="2024-01-20T22:41:55.736" v="3615"/>
      <pc:docMkLst>
        <pc:docMk/>
      </pc:docMkLst>
      <pc:sldChg chg="delSp modSp mod delDesignElem">
        <pc:chgData name="Terdikné Takács Szilvia Dr." userId="62a28fc6-f7f7-41bd-b6fa-95189fe2a219" providerId="ADAL" clId="{EBB6760F-E0AC-4430-95E4-B15D4466710A}" dt="2024-01-20T21:07:37.854" v="289" actId="207"/>
        <pc:sldMkLst>
          <pc:docMk/>
          <pc:sldMk cId="154899048" sldId="256"/>
        </pc:sldMkLst>
        <pc:spChg chg="mod">
          <ac:chgData name="Terdikné Takács Szilvia Dr." userId="62a28fc6-f7f7-41bd-b6fa-95189fe2a219" providerId="ADAL" clId="{EBB6760F-E0AC-4430-95E4-B15D4466710A}" dt="2024-01-20T21:07:37.854" v="289" actId="207"/>
          <ac:spMkLst>
            <pc:docMk/>
            <pc:sldMk cId="154899048" sldId="256"/>
            <ac:spMk id="2" creationId="{DD88DFDB-709A-E340-E494-614BF7B6D570}"/>
          </ac:spMkLst>
        </pc:spChg>
        <pc:spChg chg="del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154899048" sldId="256"/>
            <ac:spMk id="8" creationId="{787F4F1C-8D3D-4EC1-B72D-A0470A5A08B8}"/>
          </ac:spMkLst>
        </pc:spChg>
        <pc:grpChg chg="del">
          <ac:chgData name="Terdikné Takács Szilvia Dr." userId="62a28fc6-f7f7-41bd-b6fa-95189fe2a219" providerId="ADAL" clId="{EBB6760F-E0AC-4430-95E4-B15D4466710A}" dt="2024-01-20T21:06:41.305" v="285"/>
          <ac:grpSpMkLst>
            <pc:docMk/>
            <pc:sldMk cId="154899048" sldId="256"/>
            <ac:grpSpMk id="10" creationId="{D1E3DD61-64DB-46AD-B249-E273CD86B051}"/>
          </ac:grpSpMkLst>
        </pc:grpChg>
      </pc:sldChg>
      <pc:sldChg chg="delSp modSp mod delDesignElem">
        <pc:chgData name="Terdikné Takács Szilvia Dr." userId="62a28fc6-f7f7-41bd-b6fa-95189fe2a219" providerId="ADAL" clId="{EBB6760F-E0AC-4430-95E4-B15D4466710A}" dt="2024-01-20T21:09:52.596" v="313" actId="1076"/>
        <pc:sldMkLst>
          <pc:docMk/>
          <pc:sldMk cId="1903941192" sldId="257"/>
        </pc:sldMkLst>
        <pc:spChg chg="del">
          <ac:chgData name="Terdikné Takács Szilvia Dr." userId="62a28fc6-f7f7-41bd-b6fa-95189fe2a219" providerId="ADAL" clId="{EBB6760F-E0AC-4430-95E4-B15D4466710A}" dt="2024-01-20T21:09:32.470" v="306" actId="478"/>
          <ac:spMkLst>
            <pc:docMk/>
            <pc:sldMk cId="1903941192" sldId="257"/>
            <ac:spMk id="2" creationId="{912C30CC-70D5-FF55-5803-18B39ABC2648}"/>
          </ac:spMkLst>
        </pc:spChg>
        <pc:spChg chg="mod">
          <ac:chgData name="Terdikné Takács Szilvia Dr." userId="62a28fc6-f7f7-41bd-b6fa-95189fe2a219" providerId="ADAL" clId="{EBB6760F-E0AC-4430-95E4-B15D4466710A}" dt="2024-01-20T21:09:52.596" v="313" actId="1076"/>
          <ac:spMkLst>
            <pc:docMk/>
            <pc:sldMk cId="1903941192" sldId="257"/>
            <ac:spMk id="3" creationId="{A4964ED3-0743-DA48-D8CB-93A3AA94D2A0}"/>
          </ac:spMkLst>
        </pc:spChg>
        <pc:spChg chg="del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1903941192" sldId="257"/>
            <ac:spMk id="10" creationId="{B95B9BA8-1D69-4796-85F5-B6D0BD52354B}"/>
          </ac:spMkLst>
        </pc:spChg>
        <pc:grpChg chg="del">
          <ac:chgData name="Terdikné Takács Szilvia Dr." userId="62a28fc6-f7f7-41bd-b6fa-95189fe2a219" providerId="ADAL" clId="{EBB6760F-E0AC-4430-95E4-B15D4466710A}" dt="2024-01-20T21:06:41.305" v="285"/>
          <ac:grpSpMkLst>
            <pc:docMk/>
            <pc:sldMk cId="1903941192" sldId="257"/>
            <ac:grpSpMk id="12" creationId="{0EAC7AFE-68C0-41EB-A1C7-108E60D7C338}"/>
          </ac:grpSpMkLst>
        </pc:grpChg>
        <pc:picChg chg="mod modCrop">
          <ac:chgData name="Terdikné Takács Szilvia Dr." userId="62a28fc6-f7f7-41bd-b6fa-95189fe2a219" providerId="ADAL" clId="{EBB6760F-E0AC-4430-95E4-B15D4466710A}" dt="2024-01-20T21:09:12.004" v="304" actId="14100"/>
          <ac:picMkLst>
            <pc:docMk/>
            <pc:sldMk cId="1903941192" sldId="257"/>
            <ac:picMk id="5" creationId="{69FF6197-7486-CE55-7BAD-92ADB5925499}"/>
          </ac:picMkLst>
        </pc:picChg>
      </pc:sldChg>
      <pc:sldChg chg="modSp mod modAnim">
        <pc:chgData name="Terdikné Takács Szilvia Dr." userId="62a28fc6-f7f7-41bd-b6fa-95189fe2a219" providerId="ADAL" clId="{EBB6760F-E0AC-4430-95E4-B15D4466710A}" dt="2024-01-20T22:39:43.047" v="3597"/>
        <pc:sldMkLst>
          <pc:docMk/>
          <pc:sldMk cId="3428958651" sldId="259"/>
        </pc:sldMkLst>
        <pc:spChg chg="mod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3428958651" sldId="259"/>
            <ac:spMk id="2" creationId="{CA944C01-5E63-D9D6-C7E9-B2FF8E3059FA}"/>
          </ac:spMkLst>
        </pc:spChg>
        <pc:spChg chg="mod">
          <ac:chgData name="Terdikné Takács Szilvia Dr." userId="62a28fc6-f7f7-41bd-b6fa-95189fe2a219" providerId="ADAL" clId="{EBB6760F-E0AC-4430-95E4-B15D4466710A}" dt="2024-01-20T21:48:31.655" v="1253" actId="207"/>
          <ac:spMkLst>
            <pc:docMk/>
            <pc:sldMk cId="3428958651" sldId="259"/>
            <ac:spMk id="3" creationId="{6037A05C-70F4-3495-8FE5-B254B0DFD73A}"/>
          </ac:spMkLst>
        </pc:spChg>
        <pc:picChg chg="mod">
          <ac:chgData name="Terdikné Takács Szilvia Dr." userId="62a28fc6-f7f7-41bd-b6fa-95189fe2a219" providerId="ADAL" clId="{EBB6760F-E0AC-4430-95E4-B15D4466710A}" dt="2024-01-20T21:44:52.884" v="1063" actId="14100"/>
          <ac:picMkLst>
            <pc:docMk/>
            <pc:sldMk cId="3428958651" sldId="259"/>
            <ac:picMk id="5" creationId="{48EEC099-7F12-C7B6-6A5F-7E7E8AF6F140}"/>
          </ac:picMkLst>
        </pc:picChg>
      </pc:sldChg>
      <pc:sldChg chg="modSp del ord">
        <pc:chgData name="Terdikné Takács Szilvia Dr." userId="62a28fc6-f7f7-41bd-b6fa-95189fe2a219" providerId="ADAL" clId="{EBB6760F-E0AC-4430-95E4-B15D4466710A}" dt="2024-01-20T21:43:09.585" v="963" actId="47"/>
        <pc:sldMkLst>
          <pc:docMk/>
          <pc:sldMk cId="2722639756" sldId="260"/>
        </pc:sldMkLst>
        <pc:spChg chg="mod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2722639756" sldId="260"/>
            <ac:spMk id="2" creationId="{6F8CE147-3132-3F34-C393-D30BE5508873}"/>
          </ac:spMkLst>
        </pc:spChg>
        <pc:spChg chg="mod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2722639756" sldId="260"/>
            <ac:spMk id="3" creationId="{72CB820A-E98B-F4C1-6696-0B6847AF157F}"/>
          </ac:spMkLst>
        </pc:spChg>
      </pc:sldChg>
      <pc:sldChg chg="modSp del">
        <pc:chgData name="Terdikné Takács Szilvia Dr." userId="62a28fc6-f7f7-41bd-b6fa-95189fe2a219" providerId="ADAL" clId="{EBB6760F-E0AC-4430-95E4-B15D4466710A}" dt="2024-01-20T21:51:00.859" v="1484" actId="47"/>
        <pc:sldMkLst>
          <pc:docMk/>
          <pc:sldMk cId="3443944228" sldId="261"/>
        </pc:sldMkLst>
        <pc:spChg chg="mod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3443944228" sldId="261"/>
            <ac:spMk id="2" creationId="{024DEBE8-183A-F618-F2EA-0C8790C2D8CA}"/>
          </ac:spMkLst>
        </pc:spChg>
        <pc:spChg chg="mod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3443944228" sldId="261"/>
            <ac:spMk id="3" creationId="{A852EB63-2CF6-E21F-7B27-7DAA42511BDA}"/>
          </ac:spMkLst>
        </pc:spChg>
      </pc:sldChg>
      <pc:sldChg chg="modSp del">
        <pc:chgData name="Terdikné Takács Szilvia Dr." userId="62a28fc6-f7f7-41bd-b6fa-95189fe2a219" providerId="ADAL" clId="{EBB6760F-E0AC-4430-95E4-B15D4466710A}" dt="2024-01-20T21:49:03.867" v="1254" actId="47"/>
        <pc:sldMkLst>
          <pc:docMk/>
          <pc:sldMk cId="270367949" sldId="262"/>
        </pc:sldMkLst>
        <pc:spChg chg="mod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270367949" sldId="262"/>
            <ac:spMk id="2" creationId="{97529298-611F-D5BC-5BF0-1DC58B0B49B7}"/>
          </ac:spMkLst>
        </pc:spChg>
        <pc:spChg chg="mod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270367949" sldId="262"/>
            <ac:spMk id="3" creationId="{AE83AA26-F653-8561-E484-1C7DBF3FE2B4}"/>
          </ac:spMkLst>
        </pc:spChg>
      </pc:sldChg>
      <pc:sldChg chg="modSp">
        <pc:chgData name="Terdikné Takács Szilvia Dr." userId="62a28fc6-f7f7-41bd-b6fa-95189fe2a219" providerId="ADAL" clId="{EBB6760F-E0AC-4430-95E4-B15D4466710A}" dt="2024-01-20T21:06:41.305" v="285"/>
        <pc:sldMkLst>
          <pc:docMk/>
          <pc:sldMk cId="1006416274" sldId="263"/>
        </pc:sldMkLst>
        <pc:spChg chg="mod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1006416274" sldId="263"/>
            <ac:spMk id="2" creationId="{49A5205A-4BCF-AB05-C7D7-E0E45049ACA3}"/>
          </ac:spMkLst>
        </pc:spChg>
        <pc:spChg chg="mod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1006416274" sldId="263"/>
            <ac:spMk id="3" creationId="{031DA77E-9B16-0737-DBA5-3C360A0C4B6E}"/>
          </ac:spMkLst>
        </pc:spChg>
      </pc:sldChg>
      <pc:sldChg chg="addSp delSp modSp mod modAnim delDesignElem">
        <pc:chgData name="Terdikné Takács Szilvia Dr." userId="62a28fc6-f7f7-41bd-b6fa-95189fe2a219" providerId="ADAL" clId="{EBB6760F-E0AC-4430-95E4-B15D4466710A}" dt="2024-01-20T22:35:46.764" v="3542"/>
        <pc:sldMkLst>
          <pc:docMk/>
          <pc:sldMk cId="2576442076" sldId="264"/>
        </pc:sldMkLst>
        <pc:spChg chg="mod">
          <ac:chgData name="Terdikné Takács Szilvia Dr." userId="62a28fc6-f7f7-41bd-b6fa-95189fe2a219" providerId="ADAL" clId="{EBB6760F-E0AC-4430-95E4-B15D4466710A}" dt="2024-01-20T21:07:50.701" v="292" actId="207"/>
          <ac:spMkLst>
            <pc:docMk/>
            <pc:sldMk cId="2576442076" sldId="264"/>
            <ac:spMk id="2" creationId="{EE65C30E-2E16-1EE4-780F-264A975CEF19}"/>
          </ac:spMkLst>
        </pc:spChg>
        <pc:spChg chg="mod">
          <ac:chgData name="Terdikné Takács Szilvia Dr." userId="62a28fc6-f7f7-41bd-b6fa-95189fe2a219" providerId="ADAL" clId="{EBB6760F-E0AC-4430-95E4-B15D4466710A}" dt="2024-01-20T21:07:56.066" v="293" actId="207"/>
          <ac:spMkLst>
            <pc:docMk/>
            <pc:sldMk cId="2576442076" sldId="264"/>
            <ac:spMk id="3" creationId="{E0E79794-06C0-F34F-7372-CD7F231BCE48}"/>
          </ac:spMkLst>
        </pc:spChg>
        <pc:spChg chg="del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2576442076" sldId="264"/>
            <ac:spMk id="9" creationId="{E8A8EAB8-D2FF-444D-B34B-7D32F106AD0E}"/>
          </ac:spMkLst>
        </pc:spChg>
        <pc:graphicFrameChg chg="add del modGraphic">
          <ac:chgData name="Terdikné Takács Szilvia Dr." userId="62a28fc6-f7f7-41bd-b6fa-95189fe2a219" providerId="ADAL" clId="{EBB6760F-E0AC-4430-95E4-B15D4466710A}" dt="2024-01-20T21:07:43.822" v="291" actId="27309"/>
          <ac:graphicFrameMkLst>
            <pc:docMk/>
            <pc:sldMk cId="2576442076" sldId="264"/>
            <ac:graphicFrameMk id="6" creationId="{D0FAAE32-FAA8-2B70-6BC0-55C9DC3A5106}"/>
          </ac:graphicFrameMkLst>
        </pc:graphicFrameChg>
        <pc:cxnChg chg="del">
          <ac:chgData name="Terdikné Takács Szilvia Dr." userId="62a28fc6-f7f7-41bd-b6fa-95189fe2a219" providerId="ADAL" clId="{EBB6760F-E0AC-4430-95E4-B15D4466710A}" dt="2024-01-20T21:06:41.305" v="285"/>
          <ac:cxnSpMkLst>
            <pc:docMk/>
            <pc:sldMk cId="2576442076" sldId="264"/>
            <ac:cxnSpMk id="11" creationId="{EEA38897-7BA3-4408-8083-3235339C4A60}"/>
          </ac:cxnSpMkLst>
        </pc:cxnChg>
        <pc:cxnChg chg="del">
          <ac:chgData name="Terdikné Takács Szilvia Dr." userId="62a28fc6-f7f7-41bd-b6fa-95189fe2a219" providerId="ADAL" clId="{EBB6760F-E0AC-4430-95E4-B15D4466710A}" dt="2024-01-20T21:06:41.305" v="285"/>
          <ac:cxnSpMkLst>
            <pc:docMk/>
            <pc:sldMk cId="2576442076" sldId="264"/>
            <ac:cxnSpMk id="13" creationId="{F11AD06B-AB20-4097-8606-5DA00DBACE88}"/>
          </ac:cxnSpMkLst>
        </pc:cxnChg>
      </pc:sldChg>
      <pc:sldChg chg="delSp modSp mod modAnim delDesignElem">
        <pc:chgData name="Terdikné Takács Szilvia Dr." userId="62a28fc6-f7f7-41bd-b6fa-95189fe2a219" providerId="ADAL" clId="{EBB6760F-E0AC-4430-95E4-B15D4466710A}" dt="2024-01-20T22:36:00.547" v="3544"/>
        <pc:sldMkLst>
          <pc:docMk/>
          <pc:sldMk cId="4046084552" sldId="265"/>
        </pc:sldMkLst>
        <pc:spChg chg="mod">
          <ac:chgData name="Terdikné Takács Szilvia Dr." userId="62a28fc6-f7f7-41bd-b6fa-95189fe2a219" providerId="ADAL" clId="{EBB6760F-E0AC-4430-95E4-B15D4466710A}" dt="2024-01-20T21:17:45.914" v="693" actId="207"/>
          <ac:spMkLst>
            <pc:docMk/>
            <pc:sldMk cId="4046084552" sldId="265"/>
            <ac:spMk id="2" creationId="{D67F6C6F-E144-21E2-FCE0-E2756D1DB3A7}"/>
          </ac:spMkLst>
        </pc:spChg>
        <pc:spChg chg="mod">
          <ac:chgData name="Terdikné Takács Szilvia Dr." userId="62a28fc6-f7f7-41bd-b6fa-95189fe2a219" providerId="ADAL" clId="{EBB6760F-E0AC-4430-95E4-B15D4466710A}" dt="2024-01-20T21:17:38.273" v="692" actId="1076"/>
          <ac:spMkLst>
            <pc:docMk/>
            <pc:sldMk cId="4046084552" sldId="265"/>
            <ac:spMk id="3" creationId="{53320206-B7F5-3E70-0C01-03B250BEFE48}"/>
          </ac:spMkLst>
        </pc:spChg>
        <pc:spChg chg="del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4046084552" sldId="265"/>
            <ac:spMk id="9" creationId="{5396781C-32A1-4FDA-A83B-A7FF8C1B1E99}"/>
          </ac:spMkLst>
        </pc:spChg>
        <pc:grpChg chg="del">
          <ac:chgData name="Terdikné Takács Szilvia Dr." userId="62a28fc6-f7f7-41bd-b6fa-95189fe2a219" providerId="ADAL" clId="{EBB6760F-E0AC-4430-95E4-B15D4466710A}" dt="2024-01-20T21:06:41.305" v="285"/>
          <ac:grpSpMkLst>
            <pc:docMk/>
            <pc:sldMk cId="4046084552" sldId="265"/>
            <ac:grpSpMk id="11" creationId="{54A1C8FD-E5B7-4BEC-A74A-A55FB8EA7CFE}"/>
          </ac:grpSpMkLst>
        </pc:grpChg>
      </pc:sldChg>
      <pc:sldChg chg="addSp delSp modSp mod setBg">
        <pc:chgData name="Terdikné Takács Szilvia Dr." userId="62a28fc6-f7f7-41bd-b6fa-95189fe2a219" providerId="ADAL" clId="{EBB6760F-E0AC-4430-95E4-B15D4466710A}" dt="2024-01-20T21:16:59.742" v="688" actId="26606"/>
        <pc:sldMkLst>
          <pc:docMk/>
          <pc:sldMk cId="3355290859" sldId="266"/>
        </pc:sldMkLst>
        <pc:spChg chg="del mod">
          <ac:chgData name="Terdikné Takács Szilvia Dr." userId="62a28fc6-f7f7-41bd-b6fa-95189fe2a219" providerId="ADAL" clId="{EBB6760F-E0AC-4430-95E4-B15D4466710A}" dt="2024-01-20T21:16:59.742" v="688" actId="26606"/>
          <ac:spMkLst>
            <pc:docMk/>
            <pc:sldMk cId="3355290859" sldId="266"/>
            <ac:spMk id="2" creationId="{DF5E6488-8DEB-4CF8-7BE7-75DA59062400}"/>
          </ac:spMkLst>
        </pc:spChg>
        <pc:spChg chg="del mod">
          <ac:chgData name="Terdikné Takács Szilvia Dr." userId="62a28fc6-f7f7-41bd-b6fa-95189fe2a219" providerId="ADAL" clId="{EBB6760F-E0AC-4430-95E4-B15D4466710A}" dt="2024-01-20T21:16:59.742" v="688" actId="26606"/>
          <ac:spMkLst>
            <pc:docMk/>
            <pc:sldMk cId="3355290859" sldId="266"/>
            <ac:spMk id="3" creationId="{B52C6FF2-4B32-041D-A994-781DE0877F37}"/>
          </ac:spMkLst>
        </pc:spChg>
        <pc:spChg chg="add">
          <ac:chgData name="Terdikné Takács Szilvia Dr." userId="62a28fc6-f7f7-41bd-b6fa-95189fe2a219" providerId="ADAL" clId="{EBB6760F-E0AC-4430-95E4-B15D4466710A}" dt="2024-01-20T21:16:59.742" v="688" actId="26606"/>
          <ac:spMkLst>
            <pc:docMk/>
            <pc:sldMk cId="3355290859" sldId="266"/>
            <ac:spMk id="9" creationId="{42A4FC2C-047E-45A5-965D-8E1E3BF09BC6}"/>
          </ac:spMkLst>
        </pc:spChg>
        <pc:picChg chg="mod">
          <ac:chgData name="Terdikné Takács Szilvia Dr." userId="62a28fc6-f7f7-41bd-b6fa-95189fe2a219" providerId="ADAL" clId="{EBB6760F-E0AC-4430-95E4-B15D4466710A}" dt="2024-01-20T21:16:59.742" v="688" actId="26606"/>
          <ac:picMkLst>
            <pc:docMk/>
            <pc:sldMk cId="3355290859" sldId="266"/>
            <ac:picMk id="4" creationId="{6F7AEC8B-2473-BC68-57AE-752014DB83C1}"/>
          </ac:picMkLst>
        </pc:picChg>
      </pc:sldChg>
      <pc:sldChg chg="addSp delSp modSp mod modAnim delDesignElem">
        <pc:chgData name="Terdikné Takács Szilvia Dr." userId="62a28fc6-f7f7-41bd-b6fa-95189fe2a219" providerId="ADAL" clId="{EBB6760F-E0AC-4430-95E4-B15D4466710A}" dt="2024-01-20T22:36:28.325" v="3549"/>
        <pc:sldMkLst>
          <pc:docMk/>
          <pc:sldMk cId="2534492468" sldId="267"/>
        </pc:sldMkLst>
        <pc:spChg chg="mod">
          <ac:chgData name="Terdikné Takács Szilvia Dr." userId="62a28fc6-f7f7-41bd-b6fa-95189fe2a219" providerId="ADAL" clId="{EBB6760F-E0AC-4430-95E4-B15D4466710A}" dt="2024-01-20T21:08:21.045" v="297" actId="207"/>
          <ac:spMkLst>
            <pc:docMk/>
            <pc:sldMk cId="2534492468" sldId="267"/>
            <ac:spMk id="2" creationId="{4AB6DBF4-EC6C-B9F6-4372-D6F07F013035}"/>
          </ac:spMkLst>
        </pc:spChg>
        <pc:spChg chg="mod">
          <ac:chgData name="Terdikné Takács Szilvia Dr." userId="62a28fc6-f7f7-41bd-b6fa-95189fe2a219" providerId="ADAL" clId="{EBB6760F-E0AC-4430-95E4-B15D4466710A}" dt="2024-01-20T21:55:27.596" v="1875" actId="207"/>
          <ac:spMkLst>
            <pc:docMk/>
            <pc:sldMk cId="2534492468" sldId="267"/>
            <ac:spMk id="3" creationId="{5273D7FF-7056-F65A-DAA2-56851A5EF110}"/>
          </ac:spMkLst>
        </pc:spChg>
        <pc:spChg chg="add mod">
          <ac:chgData name="Terdikné Takács Szilvia Dr." userId="62a28fc6-f7f7-41bd-b6fa-95189fe2a219" providerId="ADAL" clId="{EBB6760F-E0AC-4430-95E4-B15D4466710A}" dt="2024-01-20T21:56:51.939" v="1902" actId="255"/>
          <ac:spMkLst>
            <pc:docMk/>
            <pc:sldMk cId="2534492468" sldId="267"/>
            <ac:spMk id="6" creationId="{0D1735EA-2EFB-878B-3929-17C17812DE86}"/>
          </ac:spMkLst>
        </pc:spChg>
        <pc:spChg chg="add mod">
          <ac:chgData name="Terdikné Takács Szilvia Dr." userId="62a28fc6-f7f7-41bd-b6fa-95189fe2a219" providerId="ADAL" clId="{EBB6760F-E0AC-4430-95E4-B15D4466710A}" dt="2024-01-20T21:57:03.592" v="1924" actId="20577"/>
          <ac:spMkLst>
            <pc:docMk/>
            <pc:sldMk cId="2534492468" sldId="267"/>
            <ac:spMk id="7" creationId="{A7CFC0E7-57BA-94E8-A514-8C7436D3787D}"/>
          </ac:spMkLst>
        </pc:spChg>
        <pc:spChg chg="del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2534492468" sldId="267"/>
            <ac:spMk id="10" creationId="{B95B9BA8-1D69-4796-85F5-B6D0BD52354B}"/>
          </ac:spMkLst>
        </pc:spChg>
        <pc:grpChg chg="del">
          <ac:chgData name="Terdikné Takács Szilvia Dr." userId="62a28fc6-f7f7-41bd-b6fa-95189fe2a219" providerId="ADAL" clId="{EBB6760F-E0AC-4430-95E4-B15D4466710A}" dt="2024-01-20T21:06:41.305" v="285"/>
          <ac:grpSpMkLst>
            <pc:docMk/>
            <pc:sldMk cId="2534492468" sldId="267"/>
            <ac:grpSpMk id="12" creationId="{D44E3F87-3D58-4B03-86B2-15A5C5B9C964}"/>
          </ac:grpSpMkLst>
        </pc:grpChg>
        <pc:picChg chg="mod">
          <ac:chgData name="Terdikné Takács Szilvia Dr." userId="62a28fc6-f7f7-41bd-b6fa-95189fe2a219" providerId="ADAL" clId="{EBB6760F-E0AC-4430-95E4-B15D4466710A}" dt="2024-01-20T21:55:33.572" v="1876" actId="1076"/>
          <ac:picMkLst>
            <pc:docMk/>
            <pc:sldMk cId="2534492468" sldId="267"/>
            <ac:picMk id="5" creationId="{CED5B049-E319-28AE-24AB-18FEA273D698}"/>
          </ac:picMkLst>
        </pc:picChg>
      </pc:sldChg>
      <pc:sldChg chg="addSp delSp modSp new del mod">
        <pc:chgData name="Terdikné Takács Szilvia Dr." userId="62a28fc6-f7f7-41bd-b6fa-95189fe2a219" providerId="ADAL" clId="{EBB6760F-E0AC-4430-95E4-B15D4466710A}" dt="2024-01-20T21:08:24.624" v="298" actId="47"/>
        <pc:sldMkLst>
          <pc:docMk/>
          <pc:sldMk cId="310520131" sldId="268"/>
        </pc:sldMkLst>
        <pc:spChg chg="del">
          <ac:chgData name="Terdikné Takács Szilvia Dr." userId="62a28fc6-f7f7-41bd-b6fa-95189fe2a219" providerId="ADAL" clId="{EBB6760F-E0AC-4430-95E4-B15D4466710A}" dt="2024-01-20T20:57:49.264" v="17" actId="478"/>
          <ac:spMkLst>
            <pc:docMk/>
            <pc:sldMk cId="310520131" sldId="268"/>
            <ac:spMk id="2" creationId="{AF83447F-53E6-42BF-5BDD-34CEDD9FCEFD}"/>
          </ac:spMkLst>
        </pc:spChg>
        <pc:spChg chg="add del mod">
          <ac:chgData name="Terdikné Takács Szilvia Dr." userId="62a28fc6-f7f7-41bd-b6fa-95189fe2a219" providerId="ADAL" clId="{EBB6760F-E0AC-4430-95E4-B15D4466710A}" dt="2024-01-20T21:06:41.305" v="285"/>
          <ac:spMkLst>
            <pc:docMk/>
            <pc:sldMk cId="310520131" sldId="268"/>
            <ac:spMk id="3" creationId="{FB761F88-6FD0-BB9F-6ED6-CDD49E685A82}"/>
          </ac:spMkLst>
        </pc:spChg>
        <pc:spChg chg="add del mod">
          <ac:chgData name="Terdikné Takács Szilvia Dr." userId="62a28fc6-f7f7-41bd-b6fa-95189fe2a219" providerId="ADAL" clId="{EBB6760F-E0AC-4430-95E4-B15D4466710A}" dt="2024-01-20T20:57:46.148" v="16" actId="478"/>
          <ac:spMkLst>
            <pc:docMk/>
            <pc:sldMk cId="310520131" sldId="268"/>
            <ac:spMk id="5" creationId="{2337E689-3901-B1E3-8036-5804DE414C5E}"/>
          </ac:spMkLst>
        </pc:spChg>
        <pc:spChg chg="add del mod">
          <ac:chgData name="Terdikné Takács Szilvia Dr." userId="62a28fc6-f7f7-41bd-b6fa-95189fe2a219" providerId="ADAL" clId="{EBB6760F-E0AC-4430-95E4-B15D4466710A}" dt="2024-01-20T20:58:17.204" v="20" actId="478"/>
          <ac:spMkLst>
            <pc:docMk/>
            <pc:sldMk cId="310520131" sldId="268"/>
            <ac:spMk id="6" creationId="{657CAA2F-AFE5-C08E-20C9-653DF053BA11}"/>
          </ac:spMkLst>
        </pc:spChg>
        <pc:spChg chg="add mod">
          <ac:chgData name="Terdikné Takács Szilvia Dr." userId="62a28fc6-f7f7-41bd-b6fa-95189fe2a219" providerId="ADAL" clId="{EBB6760F-E0AC-4430-95E4-B15D4466710A}" dt="2024-01-20T21:02:11.291" v="43" actId="1076"/>
          <ac:spMkLst>
            <pc:docMk/>
            <pc:sldMk cId="310520131" sldId="268"/>
            <ac:spMk id="8" creationId="{B749AC28-7DC8-C389-5A94-EEB5D75E390F}"/>
          </ac:spMkLst>
        </pc:spChg>
        <pc:picChg chg="add mod">
          <ac:chgData name="Terdikné Takács Szilvia Dr." userId="62a28fc6-f7f7-41bd-b6fa-95189fe2a219" providerId="ADAL" clId="{EBB6760F-E0AC-4430-95E4-B15D4466710A}" dt="2024-01-20T21:01:47.142" v="42" actId="1076"/>
          <ac:picMkLst>
            <pc:docMk/>
            <pc:sldMk cId="310520131" sldId="268"/>
            <ac:picMk id="7" creationId="{342D20B9-2166-2529-C81C-F37BA2342876}"/>
          </ac:picMkLst>
        </pc:picChg>
      </pc:sldChg>
      <pc:sldChg chg="addSp delSp modSp new mod modAnim">
        <pc:chgData name="Terdikné Takács Szilvia Dr." userId="62a28fc6-f7f7-41bd-b6fa-95189fe2a219" providerId="ADAL" clId="{EBB6760F-E0AC-4430-95E4-B15D4466710A}" dt="2024-01-20T22:38:48.574" v="3590"/>
        <pc:sldMkLst>
          <pc:docMk/>
          <pc:sldMk cId="2173928583" sldId="269"/>
        </pc:sldMkLst>
        <pc:spChg chg="del">
          <ac:chgData name="Terdikné Takács Szilvia Dr." userId="62a28fc6-f7f7-41bd-b6fa-95189fe2a219" providerId="ADAL" clId="{EBB6760F-E0AC-4430-95E4-B15D4466710A}" dt="2024-01-20T21:02:54.411" v="51" actId="478"/>
          <ac:spMkLst>
            <pc:docMk/>
            <pc:sldMk cId="2173928583" sldId="269"/>
            <ac:spMk id="2" creationId="{7D39CB06-A2D3-6F9A-57A1-2D7BC38944B9}"/>
          </ac:spMkLst>
        </pc:spChg>
        <pc:spChg chg="mod">
          <ac:chgData name="Terdikné Takács Szilvia Dr." userId="62a28fc6-f7f7-41bd-b6fa-95189fe2a219" providerId="ADAL" clId="{EBB6760F-E0AC-4430-95E4-B15D4466710A}" dt="2024-01-20T22:38:14.164" v="3586" actId="255"/>
          <ac:spMkLst>
            <pc:docMk/>
            <pc:sldMk cId="2173928583" sldId="269"/>
            <ac:spMk id="3" creationId="{F6EDA156-04A2-6C75-C94C-C217DAC17150}"/>
          </ac:spMkLst>
        </pc:spChg>
        <pc:spChg chg="add mod">
          <ac:chgData name="Terdikné Takács Szilvia Dr." userId="62a28fc6-f7f7-41bd-b6fa-95189fe2a219" providerId="ADAL" clId="{EBB6760F-E0AC-4430-95E4-B15D4466710A}" dt="2024-01-20T22:37:50.250" v="3584" actId="20577"/>
          <ac:spMkLst>
            <pc:docMk/>
            <pc:sldMk cId="2173928583" sldId="269"/>
            <ac:spMk id="6" creationId="{6D7C3CC0-334A-09C4-F6EB-DFE89B1C8D98}"/>
          </ac:spMkLst>
        </pc:spChg>
        <pc:spChg chg="add mod">
          <ac:chgData name="Terdikné Takács Szilvia Dr." userId="62a28fc6-f7f7-41bd-b6fa-95189fe2a219" providerId="ADAL" clId="{EBB6760F-E0AC-4430-95E4-B15D4466710A}" dt="2024-01-20T22:38:25.040" v="3587" actId="1076"/>
          <ac:spMkLst>
            <pc:docMk/>
            <pc:sldMk cId="2173928583" sldId="269"/>
            <ac:spMk id="7" creationId="{D22B609B-3A2B-5329-A6AF-E5660D6A6A7E}"/>
          </ac:spMkLst>
        </pc:spChg>
        <pc:picChg chg="add mod">
          <ac:chgData name="Terdikné Takács Szilvia Dr." userId="62a28fc6-f7f7-41bd-b6fa-95189fe2a219" providerId="ADAL" clId="{EBB6760F-E0AC-4430-95E4-B15D4466710A}" dt="2024-01-20T21:08:31.984" v="300" actId="14100"/>
          <ac:picMkLst>
            <pc:docMk/>
            <pc:sldMk cId="2173928583" sldId="269"/>
            <ac:picMk id="4" creationId="{F7A8B438-033F-D75A-CED8-24AC5BEAA37A}"/>
          </ac:picMkLst>
        </pc:picChg>
      </pc:sldChg>
      <pc:sldChg chg="modSp new mod modAnim">
        <pc:chgData name="Terdikné Takács Szilvia Dr." userId="62a28fc6-f7f7-41bd-b6fa-95189fe2a219" providerId="ADAL" clId="{EBB6760F-E0AC-4430-95E4-B15D4466710A}" dt="2024-01-20T22:39:12.807" v="3592"/>
        <pc:sldMkLst>
          <pc:docMk/>
          <pc:sldMk cId="223904631" sldId="270"/>
        </pc:sldMkLst>
        <pc:spChg chg="mod">
          <ac:chgData name="Terdikné Takács Szilvia Dr." userId="62a28fc6-f7f7-41bd-b6fa-95189fe2a219" providerId="ADAL" clId="{EBB6760F-E0AC-4430-95E4-B15D4466710A}" dt="2024-01-20T21:10:51.031" v="345" actId="20577"/>
          <ac:spMkLst>
            <pc:docMk/>
            <pc:sldMk cId="223904631" sldId="270"/>
            <ac:spMk id="2" creationId="{E69BB6DD-4BCD-2A0B-672B-6C463169C72B}"/>
          </ac:spMkLst>
        </pc:spChg>
        <pc:spChg chg="mod">
          <ac:chgData name="Terdikné Takács Szilvia Dr." userId="62a28fc6-f7f7-41bd-b6fa-95189fe2a219" providerId="ADAL" clId="{EBB6760F-E0AC-4430-95E4-B15D4466710A}" dt="2024-01-20T21:15:47.990" v="687" actId="20577"/>
          <ac:spMkLst>
            <pc:docMk/>
            <pc:sldMk cId="223904631" sldId="270"/>
            <ac:spMk id="3" creationId="{CAC9FC7D-9B27-9860-C08B-1DEE9EDFAEBC}"/>
          </ac:spMkLst>
        </pc:spChg>
      </pc:sldChg>
      <pc:sldChg chg="addSp modSp new mod modAnim">
        <pc:chgData name="Terdikné Takács Szilvia Dr." userId="62a28fc6-f7f7-41bd-b6fa-95189fe2a219" providerId="ADAL" clId="{EBB6760F-E0AC-4430-95E4-B15D4466710A}" dt="2024-01-20T22:39:32.152" v="3595"/>
        <pc:sldMkLst>
          <pc:docMk/>
          <pc:sldMk cId="694965658" sldId="271"/>
        </pc:sldMkLst>
        <pc:spChg chg="mod">
          <ac:chgData name="Terdikné Takács Szilvia Dr." userId="62a28fc6-f7f7-41bd-b6fa-95189fe2a219" providerId="ADAL" clId="{EBB6760F-E0AC-4430-95E4-B15D4466710A}" dt="2024-01-20T21:41:42.596" v="949" actId="20577"/>
          <ac:spMkLst>
            <pc:docMk/>
            <pc:sldMk cId="694965658" sldId="271"/>
            <ac:spMk id="3" creationId="{48950C99-2EC3-E99A-F777-75FEA16A86AF}"/>
          </ac:spMkLst>
        </pc:spChg>
        <pc:picChg chg="add mod modCrop">
          <ac:chgData name="Terdikné Takács Szilvia Dr." userId="62a28fc6-f7f7-41bd-b6fa-95189fe2a219" providerId="ADAL" clId="{EBB6760F-E0AC-4430-95E4-B15D4466710A}" dt="2024-01-20T21:43:03.018" v="962" actId="1076"/>
          <ac:picMkLst>
            <pc:docMk/>
            <pc:sldMk cId="694965658" sldId="271"/>
            <ac:picMk id="4" creationId="{663CEBFB-EED4-0937-AEAD-D5ADAD1874CE}"/>
          </ac:picMkLst>
        </pc:picChg>
      </pc:sldChg>
      <pc:sldChg chg="addSp modSp new mod modAnim">
        <pc:chgData name="Terdikné Takács Szilvia Dr." userId="62a28fc6-f7f7-41bd-b6fa-95189fe2a219" providerId="ADAL" clId="{EBB6760F-E0AC-4430-95E4-B15D4466710A}" dt="2024-01-20T22:39:55.795" v="3599"/>
        <pc:sldMkLst>
          <pc:docMk/>
          <pc:sldMk cId="2404192065" sldId="272"/>
        </pc:sldMkLst>
        <pc:spChg chg="mod">
          <ac:chgData name="Terdikné Takács Szilvia Dr." userId="62a28fc6-f7f7-41bd-b6fa-95189fe2a219" providerId="ADAL" clId="{EBB6760F-E0AC-4430-95E4-B15D4466710A}" dt="2024-01-20T21:47:48.045" v="1226" actId="20577"/>
          <ac:spMkLst>
            <pc:docMk/>
            <pc:sldMk cId="2404192065" sldId="272"/>
            <ac:spMk id="3" creationId="{DDE167CC-B562-75CF-FCA2-408AF0F60B0E}"/>
          </ac:spMkLst>
        </pc:spChg>
        <pc:picChg chg="add mod modCrop">
          <ac:chgData name="Terdikné Takács Szilvia Dr." userId="62a28fc6-f7f7-41bd-b6fa-95189fe2a219" providerId="ADAL" clId="{EBB6760F-E0AC-4430-95E4-B15D4466710A}" dt="2024-01-20T21:47:06.825" v="1130" actId="14100"/>
          <ac:picMkLst>
            <pc:docMk/>
            <pc:sldMk cId="2404192065" sldId="272"/>
            <ac:picMk id="4" creationId="{2429C345-0E54-5BED-D8A2-B29A8F89DA57}"/>
          </ac:picMkLst>
        </pc:picChg>
      </pc:sldChg>
      <pc:sldChg chg="modSp new mod modAnim">
        <pc:chgData name="Terdikné Takács Szilvia Dr." userId="62a28fc6-f7f7-41bd-b6fa-95189fe2a219" providerId="ADAL" clId="{EBB6760F-E0AC-4430-95E4-B15D4466710A}" dt="2024-01-20T22:40:09.504" v="3602"/>
        <pc:sldMkLst>
          <pc:docMk/>
          <pc:sldMk cId="1620957478" sldId="273"/>
        </pc:sldMkLst>
        <pc:spChg chg="mod">
          <ac:chgData name="Terdikné Takács Szilvia Dr." userId="62a28fc6-f7f7-41bd-b6fa-95189fe2a219" providerId="ADAL" clId="{EBB6760F-E0AC-4430-95E4-B15D4466710A}" dt="2024-01-20T22:40:01.326" v="3600" actId="5793"/>
          <ac:spMkLst>
            <pc:docMk/>
            <pc:sldMk cId="1620957478" sldId="273"/>
            <ac:spMk id="3" creationId="{64D625D3-5D6B-F454-A715-8A08A5D3423E}"/>
          </ac:spMkLst>
        </pc:spChg>
      </pc:sldChg>
      <pc:sldChg chg="modSp new mod modAnim">
        <pc:chgData name="Terdikné Takács Szilvia Dr." userId="62a28fc6-f7f7-41bd-b6fa-95189fe2a219" providerId="ADAL" clId="{EBB6760F-E0AC-4430-95E4-B15D4466710A}" dt="2024-01-20T22:41:08.955" v="3611"/>
        <pc:sldMkLst>
          <pc:docMk/>
          <pc:sldMk cId="3193751951" sldId="274"/>
        </pc:sldMkLst>
        <pc:spChg chg="mod">
          <ac:chgData name="Terdikné Takács Szilvia Dr." userId="62a28fc6-f7f7-41bd-b6fa-95189fe2a219" providerId="ADAL" clId="{EBB6760F-E0AC-4430-95E4-B15D4466710A}" dt="2024-01-20T21:55:04.440" v="1872" actId="207"/>
          <ac:spMkLst>
            <pc:docMk/>
            <pc:sldMk cId="3193751951" sldId="274"/>
            <ac:spMk id="3" creationId="{EDA330FF-C0B3-E080-04FF-12CA10B056E6}"/>
          </ac:spMkLst>
        </pc:spChg>
      </pc:sldChg>
      <pc:sldChg chg="addSp modSp new mod modAnim">
        <pc:chgData name="Terdikné Takács Szilvia Dr." userId="62a28fc6-f7f7-41bd-b6fa-95189fe2a219" providerId="ADAL" clId="{EBB6760F-E0AC-4430-95E4-B15D4466710A}" dt="2024-01-20T22:06:27.202" v="2542" actId="208"/>
        <pc:sldMkLst>
          <pc:docMk/>
          <pc:sldMk cId="3666986787" sldId="275"/>
        </pc:sldMkLst>
        <pc:spChg chg="mod">
          <ac:chgData name="Terdikné Takács Szilvia Dr." userId="62a28fc6-f7f7-41bd-b6fa-95189fe2a219" providerId="ADAL" clId="{EBB6760F-E0AC-4430-95E4-B15D4466710A}" dt="2024-01-20T21:57:32.181" v="1948" actId="113"/>
          <ac:spMkLst>
            <pc:docMk/>
            <pc:sldMk cId="3666986787" sldId="275"/>
            <ac:spMk id="2" creationId="{8327EBAC-5150-3099-4CA5-214A07097C78}"/>
          </ac:spMkLst>
        </pc:spChg>
        <pc:spChg chg="mod">
          <ac:chgData name="Terdikné Takács Szilvia Dr." userId="62a28fc6-f7f7-41bd-b6fa-95189fe2a219" providerId="ADAL" clId="{EBB6760F-E0AC-4430-95E4-B15D4466710A}" dt="2024-01-20T22:05:06.034" v="2529" actId="1076"/>
          <ac:spMkLst>
            <pc:docMk/>
            <pc:sldMk cId="3666986787" sldId="275"/>
            <ac:spMk id="3" creationId="{820CC9B9-4D1D-98F5-A27C-9B760CC01D71}"/>
          </ac:spMkLst>
        </pc:spChg>
        <pc:spChg chg="add mod">
          <ac:chgData name="Terdikné Takács Szilvia Dr." userId="62a28fc6-f7f7-41bd-b6fa-95189fe2a219" providerId="ADAL" clId="{EBB6760F-E0AC-4430-95E4-B15D4466710A}" dt="2024-01-20T22:06:27.202" v="2542" actId="208"/>
          <ac:spMkLst>
            <pc:docMk/>
            <pc:sldMk cId="3666986787" sldId="275"/>
            <ac:spMk id="4" creationId="{B2249D59-DA76-D049-A1E8-95B5F6B474B2}"/>
          </ac:spMkLst>
        </pc:spChg>
        <pc:spChg chg="add mod">
          <ac:chgData name="Terdikné Takács Szilvia Dr." userId="62a28fc6-f7f7-41bd-b6fa-95189fe2a219" providerId="ADAL" clId="{EBB6760F-E0AC-4430-95E4-B15D4466710A}" dt="2024-01-20T22:06:24.051" v="2541" actId="208"/>
          <ac:spMkLst>
            <pc:docMk/>
            <pc:sldMk cId="3666986787" sldId="275"/>
            <ac:spMk id="5" creationId="{FDDFF81F-94E8-B112-6ADF-EBF14903F010}"/>
          </ac:spMkLst>
        </pc:spChg>
        <pc:spChg chg="add mod">
          <ac:chgData name="Terdikné Takács Szilvia Dr." userId="62a28fc6-f7f7-41bd-b6fa-95189fe2a219" providerId="ADAL" clId="{EBB6760F-E0AC-4430-95E4-B15D4466710A}" dt="2024-01-20T22:06:17.526" v="2539" actId="208"/>
          <ac:spMkLst>
            <pc:docMk/>
            <pc:sldMk cId="3666986787" sldId="275"/>
            <ac:spMk id="6" creationId="{F696FD39-81BF-15CA-7BC4-0E0ECCC8B1C2}"/>
          </ac:spMkLst>
        </pc:spChg>
        <pc:spChg chg="add mod">
          <ac:chgData name="Terdikné Takács Szilvia Dr." userId="62a28fc6-f7f7-41bd-b6fa-95189fe2a219" providerId="ADAL" clId="{EBB6760F-E0AC-4430-95E4-B15D4466710A}" dt="2024-01-20T22:06:20.593" v="2540" actId="208"/>
          <ac:spMkLst>
            <pc:docMk/>
            <pc:sldMk cId="3666986787" sldId="275"/>
            <ac:spMk id="7" creationId="{4890CDEC-20E8-7F10-60F9-74007DF942B3}"/>
          </ac:spMkLst>
        </pc:spChg>
      </pc:sldChg>
      <pc:sldChg chg="addSp new del mod">
        <pc:chgData name="Terdikné Takács Szilvia Dr." userId="62a28fc6-f7f7-41bd-b6fa-95189fe2a219" providerId="ADAL" clId="{EBB6760F-E0AC-4430-95E4-B15D4466710A}" dt="2024-01-20T22:17:03.641" v="2758" actId="47"/>
        <pc:sldMkLst>
          <pc:docMk/>
          <pc:sldMk cId="324421556" sldId="276"/>
        </pc:sldMkLst>
        <pc:picChg chg="add">
          <ac:chgData name="Terdikné Takács Szilvia Dr." userId="62a28fc6-f7f7-41bd-b6fa-95189fe2a219" providerId="ADAL" clId="{EBB6760F-E0AC-4430-95E4-B15D4466710A}" dt="2024-01-20T22:11:21.860" v="2544" actId="22"/>
          <ac:picMkLst>
            <pc:docMk/>
            <pc:sldMk cId="324421556" sldId="276"/>
            <ac:picMk id="5" creationId="{1AF608DA-CBAD-EC04-7188-2B8010F662BA}"/>
          </ac:picMkLst>
        </pc:picChg>
      </pc:sldChg>
      <pc:sldChg chg="addSp modSp new mod modAnim">
        <pc:chgData name="Terdikné Takács Szilvia Dr." userId="62a28fc6-f7f7-41bd-b6fa-95189fe2a219" providerId="ADAL" clId="{EBB6760F-E0AC-4430-95E4-B15D4466710A}" dt="2024-01-20T22:41:41.544" v="3613"/>
        <pc:sldMkLst>
          <pc:docMk/>
          <pc:sldMk cId="1173417982" sldId="277"/>
        </pc:sldMkLst>
        <pc:spChg chg="mod">
          <ac:chgData name="Terdikné Takács Szilvia Dr." userId="62a28fc6-f7f7-41bd-b6fa-95189fe2a219" providerId="ADAL" clId="{EBB6760F-E0AC-4430-95E4-B15D4466710A}" dt="2024-01-20T22:13:34.566" v="2557" actId="20577"/>
          <ac:spMkLst>
            <pc:docMk/>
            <pc:sldMk cId="1173417982" sldId="277"/>
            <ac:spMk id="2" creationId="{D2D965BC-F725-2CC6-BD93-8893383F6ECF}"/>
          </ac:spMkLst>
        </pc:spChg>
        <pc:spChg chg="mod">
          <ac:chgData name="Terdikné Takács Szilvia Dr." userId="62a28fc6-f7f7-41bd-b6fa-95189fe2a219" providerId="ADAL" clId="{EBB6760F-E0AC-4430-95E4-B15D4466710A}" dt="2024-01-20T22:16:42.673" v="2757" actId="1076"/>
          <ac:spMkLst>
            <pc:docMk/>
            <pc:sldMk cId="1173417982" sldId="277"/>
            <ac:spMk id="3" creationId="{A5F7CA22-E7AB-DB8F-A381-41101232D19B}"/>
          </ac:spMkLst>
        </pc:spChg>
        <pc:picChg chg="add mod modCrop">
          <ac:chgData name="Terdikné Takács Szilvia Dr." userId="62a28fc6-f7f7-41bd-b6fa-95189fe2a219" providerId="ADAL" clId="{EBB6760F-E0AC-4430-95E4-B15D4466710A}" dt="2024-01-20T22:16:29.715" v="2754" actId="14100"/>
          <ac:picMkLst>
            <pc:docMk/>
            <pc:sldMk cId="1173417982" sldId="277"/>
            <ac:picMk id="5" creationId="{DBE32230-10B1-43EB-267D-01E7D67585EF}"/>
          </ac:picMkLst>
        </pc:picChg>
      </pc:sldChg>
      <pc:sldChg chg="addSp delSp modSp new mod setBg addAnim delAnim modAnim">
        <pc:chgData name="Terdikné Takács Szilvia Dr." userId="62a28fc6-f7f7-41bd-b6fa-95189fe2a219" providerId="ADAL" clId="{EBB6760F-E0AC-4430-95E4-B15D4466710A}" dt="2024-01-20T22:41:55.736" v="3615"/>
        <pc:sldMkLst>
          <pc:docMk/>
          <pc:sldMk cId="2776561613" sldId="278"/>
        </pc:sldMkLst>
        <pc:spChg chg="mod">
          <ac:chgData name="Terdikné Takács Szilvia Dr." userId="62a28fc6-f7f7-41bd-b6fa-95189fe2a219" providerId="ADAL" clId="{EBB6760F-E0AC-4430-95E4-B15D4466710A}" dt="2024-01-20T22:17:49.782" v="2810" actId="26606"/>
          <ac:spMkLst>
            <pc:docMk/>
            <pc:sldMk cId="2776561613" sldId="278"/>
            <ac:spMk id="2" creationId="{6D3065AE-FE96-FA69-2BE4-41EA54C56325}"/>
          </ac:spMkLst>
        </pc:spChg>
        <pc:spChg chg="mod">
          <ac:chgData name="Terdikné Takács Szilvia Dr." userId="62a28fc6-f7f7-41bd-b6fa-95189fe2a219" providerId="ADAL" clId="{EBB6760F-E0AC-4430-95E4-B15D4466710A}" dt="2024-01-20T22:22:48.349" v="3004" actId="20577"/>
          <ac:spMkLst>
            <pc:docMk/>
            <pc:sldMk cId="2776561613" sldId="278"/>
            <ac:spMk id="3" creationId="{91913F75-775C-E982-D00A-317049117380}"/>
          </ac:spMkLst>
        </pc:spChg>
        <pc:spChg chg="add del">
          <ac:chgData name="Terdikné Takács Szilvia Dr." userId="62a28fc6-f7f7-41bd-b6fa-95189fe2a219" providerId="ADAL" clId="{EBB6760F-E0AC-4430-95E4-B15D4466710A}" dt="2024-01-20T22:17:49.782" v="2810" actId="26606"/>
          <ac:spMkLst>
            <pc:docMk/>
            <pc:sldMk cId="2776561613" sldId="278"/>
            <ac:spMk id="9" creationId="{71B2258F-86CA-4D4D-8270-BC05FCDEBFB3}"/>
          </ac:spMkLst>
        </pc:spChg>
        <pc:picChg chg="add del">
          <ac:chgData name="Terdikné Takács Szilvia Dr." userId="62a28fc6-f7f7-41bd-b6fa-95189fe2a219" providerId="ADAL" clId="{EBB6760F-E0AC-4430-95E4-B15D4466710A}" dt="2024-01-20T22:17:49.782" v="2810" actId="26606"/>
          <ac:picMkLst>
            <pc:docMk/>
            <pc:sldMk cId="2776561613" sldId="278"/>
            <ac:picMk id="5" creationId="{4F2C47A6-0B4A-9276-F864-90DB4A438062}"/>
          </ac:picMkLst>
        </pc:picChg>
      </pc:sldChg>
      <pc:sldChg chg="modSp new mod modAnim">
        <pc:chgData name="Terdikné Takács Szilvia Dr." userId="62a28fc6-f7f7-41bd-b6fa-95189fe2a219" providerId="ADAL" clId="{EBB6760F-E0AC-4430-95E4-B15D4466710A}" dt="2024-01-20T22:40:54.204" v="3609"/>
        <pc:sldMkLst>
          <pc:docMk/>
          <pc:sldMk cId="2392354414" sldId="279"/>
        </pc:sldMkLst>
        <pc:spChg chg="mod">
          <ac:chgData name="Terdikné Takács Szilvia Dr." userId="62a28fc6-f7f7-41bd-b6fa-95189fe2a219" providerId="ADAL" clId="{EBB6760F-E0AC-4430-95E4-B15D4466710A}" dt="2024-01-20T22:27:34.030" v="3176" actId="20577"/>
          <ac:spMkLst>
            <pc:docMk/>
            <pc:sldMk cId="2392354414" sldId="279"/>
            <ac:spMk id="2" creationId="{FB97EFEA-FF7A-61D2-30DB-2DB20F22F7ED}"/>
          </ac:spMkLst>
        </pc:spChg>
        <pc:spChg chg="mod">
          <ac:chgData name="Terdikné Takács Szilvia Dr." userId="62a28fc6-f7f7-41bd-b6fa-95189fe2a219" providerId="ADAL" clId="{EBB6760F-E0AC-4430-95E4-B15D4466710A}" dt="2024-01-20T22:40:37.585" v="3606" actId="27636"/>
          <ac:spMkLst>
            <pc:docMk/>
            <pc:sldMk cId="2392354414" sldId="279"/>
            <ac:spMk id="3" creationId="{53E7BAC2-77F6-FFA1-52B8-0ABC0244FD6C}"/>
          </ac:spMkLst>
        </pc:spChg>
      </pc:sldChg>
      <pc:sldChg chg="modSp new mod ord modAnim">
        <pc:chgData name="Terdikné Takács Szilvia Dr." userId="62a28fc6-f7f7-41bd-b6fa-95189fe2a219" providerId="ADAL" clId="{EBB6760F-E0AC-4430-95E4-B15D4466710A}" dt="2024-01-20T22:40:21.547" v="3604"/>
        <pc:sldMkLst>
          <pc:docMk/>
          <pc:sldMk cId="2188663736" sldId="280"/>
        </pc:sldMkLst>
        <pc:spChg chg="mod">
          <ac:chgData name="Terdikné Takács Szilvia Dr." userId="62a28fc6-f7f7-41bd-b6fa-95189fe2a219" providerId="ADAL" clId="{EBB6760F-E0AC-4430-95E4-B15D4466710A}" dt="2024-01-20T22:29:01.988" v="3207" actId="20577"/>
          <ac:spMkLst>
            <pc:docMk/>
            <pc:sldMk cId="2188663736" sldId="280"/>
            <ac:spMk id="2" creationId="{A2E57B9C-9A76-776B-C3B7-9A21DC76FFD2}"/>
          </ac:spMkLst>
        </pc:spChg>
        <pc:spChg chg="mod">
          <ac:chgData name="Terdikné Takács Szilvia Dr." userId="62a28fc6-f7f7-41bd-b6fa-95189fe2a219" providerId="ADAL" clId="{EBB6760F-E0AC-4430-95E4-B15D4466710A}" dt="2024-01-20T22:29:37.425" v="3329" actId="20577"/>
          <ac:spMkLst>
            <pc:docMk/>
            <pc:sldMk cId="2188663736" sldId="280"/>
            <ac:spMk id="3" creationId="{D837A3D0-CBD9-BB5D-579D-9A040474507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6BC7-06F6-4AE0-BEB2-1F6BC2552D4D}" type="datetimeFigureOut">
              <a:rPr lang="hu-HU" smtClean="0"/>
              <a:t>2024. 01. 20.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4535-A09C-4BB0-B3E2-F4F7BAA6CC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1549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6BC7-06F6-4AE0-BEB2-1F6BC2552D4D}" type="datetimeFigureOut">
              <a:rPr lang="hu-HU" smtClean="0"/>
              <a:t>2024. 01. 20.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4535-A09C-4BB0-B3E2-F4F7BAA6CC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7071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6BC7-06F6-4AE0-BEB2-1F6BC2552D4D}" type="datetimeFigureOut">
              <a:rPr lang="hu-HU" smtClean="0"/>
              <a:t>2024. 01. 20.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4535-A09C-4BB0-B3E2-F4F7BAA6CC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3824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6BC7-06F6-4AE0-BEB2-1F6BC2552D4D}" type="datetimeFigureOut">
              <a:rPr lang="hu-HU" smtClean="0"/>
              <a:t>2024. 01. 20.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4535-A09C-4BB0-B3E2-F4F7BAA6CC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236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6BC7-06F6-4AE0-BEB2-1F6BC2552D4D}" type="datetimeFigureOut">
              <a:rPr lang="hu-HU" smtClean="0"/>
              <a:t>2024. 01. 20.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4535-A09C-4BB0-B3E2-F4F7BAA6CC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0534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6BC7-06F6-4AE0-BEB2-1F6BC2552D4D}" type="datetimeFigureOut">
              <a:rPr lang="hu-HU" smtClean="0"/>
              <a:t>2024. 01. 20.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4535-A09C-4BB0-B3E2-F4F7BAA6CC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705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6BC7-06F6-4AE0-BEB2-1F6BC2552D4D}" type="datetimeFigureOut">
              <a:rPr lang="hu-HU" smtClean="0"/>
              <a:t>2024. 01. 20.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4535-A09C-4BB0-B3E2-F4F7BAA6CC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9522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6BC7-06F6-4AE0-BEB2-1F6BC2552D4D}" type="datetimeFigureOut">
              <a:rPr lang="hu-HU" smtClean="0"/>
              <a:t>2024. 01. 20.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4535-A09C-4BB0-B3E2-F4F7BAA6CC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6229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6BC7-06F6-4AE0-BEB2-1F6BC2552D4D}" type="datetimeFigureOut">
              <a:rPr lang="hu-HU" smtClean="0"/>
              <a:t>2024. 01. 20.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4535-A09C-4BB0-B3E2-F4F7BAA6CC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4647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6BC7-06F6-4AE0-BEB2-1F6BC2552D4D}" type="datetimeFigureOut">
              <a:rPr lang="hu-HU" smtClean="0"/>
              <a:t>2024. 01. 20.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4535-A09C-4BB0-B3E2-F4F7BAA6CC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7074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6BC7-06F6-4AE0-BEB2-1F6BC2552D4D}" type="datetimeFigureOut">
              <a:rPr lang="hu-HU" smtClean="0"/>
              <a:t>2024. 01. 20.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4535-A09C-4BB0-B3E2-F4F7BAA6CC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6943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E6BC7-06F6-4AE0-BEB2-1F6BC2552D4D}" type="datetimeFigureOut">
              <a:rPr lang="hu-HU" smtClean="0"/>
              <a:t>2024. 01. 20.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04535-A09C-4BB0-B3E2-F4F7BAA6CC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57836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88DFDB-709A-E340-E494-614BF7B6D5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120676"/>
            <a:ext cx="7021513" cy="2308324"/>
          </a:xfrm>
        </p:spPr>
        <p:txBody>
          <a:bodyPr>
            <a:normAutofit/>
          </a:bodyPr>
          <a:lstStyle/>
          <a:p>
            <a:pPr algn="l"/>
            <a:r>
              <a:rPr lang="hu-HU" sz="7200"/>
              <a:t>LEV TOLSZTOJ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4CF3580-C0B1-3139-AC71-2B4BB72625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024" y="3809999"/>
            <a:ext cx="7025753" cy="1012778"/>
          </a:xfrm>
        </p:spPr>
        <p:txBody>
          <a:bodyPr>
            <a:normAutofit/>
          </a:bodyPr>
          <a:lstStyle/>
          <a:p>
            <a:pPr algn="l"/>
            <a:r>
              <a:rPr lang="hu-HU" sz="4800" dirty="0">
                <a:solidFill>
                  <a:srgbClr val="FFFF00"/>
                </a:solidFill>
              </a:rPr>
              <a:t>Ivan </a:t>
            </a:r>
            <a:r>
              <a:rPr lang="hu-HU" sz="4800" dirty="0" err="1">
                <a:solidFill>
                  <a:srgbClr val="FFFF00"/>
                </a:solidFill>
              </a:rPr>
              <a:t>Ilijics</a:t>
            </a:r>
            <a:r>
              <a:rPr lang="hu-HU" sz="4800" dirty="0">
                <a:solidFill>
                  <a:srgbClr val="FFFF00"/>
                </a:solidFill>
              </a:rPr>
              <a:t> halála</a:t>
            </a:r>
          </a:p>
        </p:txBody>
      </p:sp>
    </p:spTree>
    <p:extLst>
      <p:ext uri="{BB962C8B-B14F-4D97-AF65-F5344CB8AC3E}">
        <p14:creationId xmlns:p14="http://schemas.microsoft.com/office/powerpoint/2010/main" val="154899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A944C01-5E63-D9D6-C7E9-B2FF8E305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037A05C-70F4-3495-8FE5-B254B0DFD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359" y="1983061"/>
            <a:ext cx="10515600" cy="4351338"/>
          </a:xfrm>
        </p:spPr>
        <p:txBody>
          <a:bodyPr/>
          <a:lstStyle/>
          <a:p>
            <a:r>
              <a:rPr lang="hu-HU" dirty="0"/>
              <a:t>Hazugság veszi körül</a:t>
            </a:r>
          </a:p>
          <a:p>
            <a:r>
              <a:rPr lang="hu-HU" dirty="0">
                <a:solidFill>
                  <a:srgbClr val="FFFF00"/>
                </a:solidFill>
              </a:rPr>
              <a:t>„illemszerű hazugságok”</a:t>
            </a:r>
          </a:p>
          <a:p>
            <a:r>
              <a:rPr lang="hu-HU" dirty="0"/>
              <a:t>Hitegetik a gyógyulással</a:t>
            </a:r>
          </a:p>
          <a:p>
            <a:r>
              <a:rPr lang="hu-HU" dirty="0"/>
              <a:t>Úgy érzi, mindenkinek teher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8EEC099-7F12-C7B6-6A5F-7E7E8AF6F1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45" t="3372" r="12155" b="5324"/>
          <a:stretch/>
        </p:blipFill>
        <p:spPr>
          <a:xfrm>
            <a:off x="3980421" y="861848"/>
            <a:ext cx="8138006" cy="57649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2895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755C2D-7CE7-F915-5CED-927FD45FF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DE167CC-B562-75CF-FCA2-408AF0F60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62" y="2141537"/>
            <a:ext cx="10515600" cy="4351338"/>
          </a:xfrm>
        </p:spPr>
        <p:txBody>
          <a:bodyPr/>
          <a:lstStyle/>
          <a:p>
            <a:r>
              <a:rPr lang="hu-HU" dirty="0"/>
              <a:t>Egyedüli Geraszim mutat részvétet</a:t>
            </a:r>
          </a:p>
          <a:p>
            <a:r>
              <a:rPr lang="hu-HU" dirty="0"/>
              <a:t>Tiszta, természetes</a:t>
            </a:r>
          </a:p>
          <a:p>
            <a:r>
              <a:rPr lang="hu-HU" dirty="0"/>
              <a:t>Hazugság nélkül beszél a halálról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429C345-0E54-5BED-D8A2-B29A8F89DA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07" r="12414"/>
          <a:stretch/>
        </p:blipFill>
        <p:spPr>
          <a:xfrm>
            <a:off x="4582535" y="819807"/>
            <a:ext cx="7399258" cy="55510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0419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254ADDB-8067-378E-1305-7BA4C6253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4D625D3-5D6B-F454-A715-8A08A5D34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55653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Ahogy közelebb kerül a halálhoz:</a:t>
            </a:r>
          </a:p>
          <a:p>
            <a:endParaRPr lang="hu-HU" dirty="0"/>
          </a:p>
          <a:p>
            <a:r>
              <a:rPr lang="hu-HU" dirty="0"/>
              <a:t>Úgy érzi, vele ez nem történhet meg</a:t>
            </a:r>
          </a:p>
          <a:p>
            <a:r>
              <a:rPr lang="hu-HU" dirty="0"/>
              <a:t>nem érdemli meg a szenvedést, mert mindig azt tette, amit kell</a:t>
            </a:r>
          </a:p>
          <a:p>
            <a:r>
              <a:rPr lang="hu-HU" dirty="0"/>
              <a:t>Gyűlöli a feleségét álságos viselkedése miatt</a:t>
            </a:r>
          </a:p>
          <a:p>
            <a:r>
              <a:rPr lang="hu-HU" dirty="0"/>
              <a:t>Hol reménykedik, hol lemond az életről</a:t>
            </a:r>
          </a:p>
          <a:p>
            <a:r>
              <a:rPr lang="hu-HU" dirty="0"/>
              <a:t>Rájön, hogy ugyanarra a hazug világra építette az életét, mint amit a családja, környezete és orvosai képviselnek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2095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2E57B9C-9A76-776B-C3B7-9A21DC76F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Megküzdését nehezítő tényezők: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837A3D0-CBD9-BB5D-579D-9A0404745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Soha nem volt krízishelyzetben (ügyesen elkerülte)</a:t>
            </a:r>
          </a:p>
          <a:p>
            <a:r>
              <a:rPr lang="hu-HU" dirty="0"/>
              <a:t>Környezete nem segíti állapota elfogadását</a:t>
            </a:r>
          </a:p>
        </p:txBody>
      </p:sp>
    </p:spTree>
    <p:extLst>
      <p:ext uri="{BB962C8B-B14F-4D97-AF65-F5344CB8AC3E}">
        <p14:creationId xmlns:p14="http://schemas.microsoft.com/office/powerpoint/2010/main" val="218866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A5205A-4BCF-AB05-C7D7-E0E45049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1DA77E-9B16-0737-DBA5-3C360A0C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C9CB146-BDBC-96B2-FE82-052623CDA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16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B97EFEA-FF7A-61D2-30DB-2DB20F22F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Küzdelmének stádiumai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3E7BAC2-77F6-FFA1-52B8-0ABC0244F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Elutasítás, hárítás</a:t>
            </a:r>
          </a:p>
          <a:p>
            <a:r>
              <a:rPr lang="hu-HU" dirty="0"/>
              <a:t>Remény (újabb és újabb  orvosok)</a:t>
            </a:r>
          </a:p>
          <a:p>
            <a:r>
              <a:rPr lang="hu-HU" dirty="0"/>
              <a:t>A helyzet elfogadása</a:t>
            </a:r>
          </a:p>
          <a:p>
            <a:r>
              <a:rPr lang="hu-HU" dirty="0"/>
              <a:t>Düh (mások egészségesek, mulatoznak)</a:t>
            </a:r>
          </a:p>
          <a:p>
            <a:r>
              <a:rPr lang="hu-HU" dirty="0"/>
              <a:t>Depresszió</a:t>
            </a:r>
          </a:p>
          <a:p>
            <a:r>
              <a:rPr lang="hu-HU" dirty="0"/>
              <a:t>Felismerés:</a:t>
            </a:r>
          </a:p>
          <a:p>
            <a:endParaRPr lang="hu-HU" dirty="0"/>
          </a:p>
          <a:p>
            <a:pPr marL="0" indent="0">
              <a:buNone/>
            </a:pPr>
            <a:r>
              <a:rPr lang="hu-HU" dirty="0"/>
              <a:t>Nem a halál a legszörnyűbb, hanem az élet, amit folytatott</a:t>
            </a:r>
          </a:p>
          <a:p>
            <a:pPr marL="0" indent="0">
              <a:buNone/>
            </a:pPr>
            <a:r>
              <a:rPr lang="hu-HU" dirty="0"/>
              <a:t>Amit lehet, jóvá kell tenni</a:t>
            </a:r>
          </a:p>
        </p:txBody>
      </p:sp>
    </p:spTree>
    <p:extLst>
      <p:ext uri="{BB962C8B-B14F-4D97-AF65-F5344CB8AC3E}">
        <p14:creationId xmlns:p14="http://schemas.microsoft.com/office/powerpoint/2010/main" val="239235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AE51694-32B0-686A-450A-48DC6F0D5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DA330FF-C0B3-E080-04FF-12CA10B05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sz="3200" dirty="0"/>
              <a:t>Halála előtt néhány nappal őszintén szembenéz az életével:</a:t>
            </a:r>
          </a:p>
          <a:p>
            <a:r>
              <a:rPr lang="hu-HU" sz="3200" kern="100" dirty="0">
                <a:solidFill>
                  <a:srgbClr val="FFFF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„A közvélemény előtt felfelé mentem s az alatt elvesztettem lábam alól az életet...”</a:t>
            </a:r>
          </a:p>
          <a:p>
            <a:endParaRPr lang="hu-HU" sz="32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u-HU" sz="3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Gyónás.</a:t>
            </a:r>
          </a:p>
          <a:p>
            <a:r>
              <a:rPr lang="hu-HU" sz="3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Fia látogatása után rájön, hogy valamit még jóvá tehet.</a:t>
            </a:r>
          </a:p>
          <a:p>
            <a:r>
              <a:rPr lang="hu-HU" sz="3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Sajnálatot és szeretet érez irántuk</a:t>
            </a:r>
          </a:p>
          <a:p>
            <a:r>
              <a:rPr lang="hu-HU" sz="3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Három napi agónia után megkönnyebbülve hal meg.</a:t>
            </a:r>
            <a:endParaRPr lang="hu-HU" sz="3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9375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27EBAC-5150-3099-4CA5-214A07097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A társadalom bemutatása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20CC9B9-4D1D-98F5-A27C-9B760CC01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4524" y="1562866"/>
            <a:ext cx="8789276" cy="46672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u-HU" dirty="0"/>
              <a:t>kínos kötelességnek tartják a látogatást és temetést</a:t>
            </a:r>
          </a:p>
          <a:p>
            <a:pPr>
              <a:lnSpc>
                <a:spcPct val="150000"/>
              </a:lnSpc>
            </a:pPr>
            <a:r>
              <a:rPr lang="hu-HU" dirty="0"/>
              <a:t>Előmenetelre számítanak Ivan </a:t>
            </a:r>
            <a:r>
              <a:rPr lang="hu-HU" dirty="0" err="1"/>
              <a:t>Ilijics</a:t>
            </a:r>
            <a:r>
              <a:rPr lang="hu-HU" dirty="0"/>
              <a:t> halálával</a:t>
            </a:r>
          </a:p>
          <a:p>
            <a:pPr>
              <a:lnSpc>
                <a:spcPct val="150000"/>
              </a:lnSpc>
            </a:pPr>
            <a:r>
              <a:rPr lang="hu-HU" dirty="0"/>
              <a:t>Firtatja, hogy férje halála után mennyi pénzre számíthat</a:t>
            </a:r>
          </a:p>
          <a:p>
            <a:pPr>
              <a:lnSpc>
                <a:spcPct val="150000"/>
              </a:lnSpc>
            </a:pPr>
            <a:r>
              <a:rPr lang="hu-HU" dirty="0"/>
              <a:t>Saját szenvedését helyezi előtérbe, nem férje kínlódását</a:t>
            </a:r>
          </a:p>
          <a:p>
            <a:pPr>
              <a:lnSpc>
                <a:spcPct val="150000"/>
              </a:lnSpc>
            </a:pPr>
            <a:r>
              <a:rPr lang="hu-HU" dirty="0"/>
              <a:t>Úgy érzi, boldogságát megzavarja ez a „kellemetlen eset”</a:t>
            </a:r>
          </a:p>
          <a:p>
            <a:pPr>
              <a:lnSpc>
                <a:spcPct val="150000"/>
              </a:lnSpc>
            </a:pPr>
            <a:r>
              <a:rPr lang="hu-HU" dirty="0"/>
              <a:t>Fontoskodnak, hazudoznak, de nem tudják meggyógyítani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B2249D59-DA76-D049-A1E8-95B5F6B474B2}"/>
              </a:ext>
            </a:extLst>
          </p:cNvPr>
          <p:cNvSpPr/>
          <p:nvPr/>
        </p:nvSpPr>
        <p:spPr>
          <a:xfrm>
            <a:off x="564927" y="1905454"/>
            <a:ext cx="1923393" cy="746234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Kollégák, „barátok”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FDDFF81F-94E8-B112-6ADF-EBF14903F010}"/>
              </a:ext>
            </a:extLst>
          </p:cNvPr>
          <p:cNvSpPr/>
          <p:nvPr/>
        </p:nvSpPr>
        <p:spPr>
          <a:xfrm>
            <a:off x="536024" y="3394105"/>
            <a:ext cx="1923393" cy="746234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Feleség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F696FD39-81BF-15CA-7BC4-0E0ECCC8B1C2}"/>
              </a:ext>
            </a:extLst>
          </p:cNvPr>
          <p:cNvSpPr/>
          <p:nvPr/>
        </p:nvSpPr>
        <p:spPr>
          <a:xfrm>
            <a:off x="588577" y="4666594"/>
            <a:ext cx="1923393" cy="497765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lánya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4890CDEC-20E8-7F10-60F9-74007DF942B3}"/>
              </a:ext>
            </a:extLst>
          </p:cNvPr>
          <p:cNvSpPr/>
          <p:nvPr/>
        </p:nvSpPr>
        <p:spPr>
          <a:xfrm>
            <a:off x="536024" y="5457171"/>
            <a:ext cx="1923393" cy="497765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orvosok</a:t>
            </a:r>
          </a:p>
        </p:txBody>
      </p:sp>
    </p:spTree>
    <p:extLst>
      <p:ext uri="{BB962C8B-B14F-4D97-AF65-F5344CB8AC3E}">
        <p14:creationId xmlns:p14="http://schemas.microsoft.com/office/powerpoint/2010/main" val="366698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D965BC-F725-2CC6-BD93-8893383F6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Geraszim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5F7CA22-E7AB-DB8F-A381-41101232D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14" y="147819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Tolsztoj ideálja: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az egyszerű, szegény,</a:t>
            </a:r>
          </a:p>
          <a:p>
            <a:pPr marL="0" indent="0">
              <a:buNone/>
            </a:pPr>
            <a:r>
              <a:rPr lang="hu-HU" dirty="0"/>
              <a:t>de hiteles és erkölcsös</a:t>
            </a:r>
          </a:p>
          <a:p>
            <a:pPr marL="0" indent="0">
              <a:buNone/>
            </a:pPr>
            <a:r>
              <a:rPr lang="hu-HU" dirty="0"/>
              <a:t>népi alak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benne tisztán él a bibliai tanítás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BE32230-10B1-43EB-267D-01E7D67585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50" r="12857"/>
          <a:stretch/>
        </p:blipFill>
        <p:spPr>
          <a:xfrm>
            <a:off x="5018314" y="0"/>
            <a:ext cx="71736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41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3065AE-FE96-FA69-2BE4-41EA54C56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Bibliai vonatkozások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1913F75-775C-E982-D00A-317049117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A harmadik napon halál (valójában feltámadás)</a:t>
            </a:r>
          </a:p>
          <a:p>
            <a:pPr marL="0" indent="0">
              <a:buNone/>
            </a:pPr>
            <a:r>
              <a:rPr lang="hu-HU" dirty="0"/>
              <a:t>Megbocsátás, szeretet a középpontban</a:t>
            </a:r>
          </a:p>
          <a:p>
            <a:pPr marL="0" indent="0">
              <a:buNone/>
            </a:pPr>
            <a:r>
              <a:rPr lang="hu-HU" dirty="0"/>
              <a:t>A halál perspektívájából </a:t>
            </a:r>
            <a:r>
              <a:rPr lang="hu-HU" dirty="0" err="1"/>
              <a:t>átértelmeződik</a:t>
            </a:r>
            <a:r>
              <a:rPr lang="hu-HU" dirty="0"/>
              <a:t> az élet</a:t>
            </a:r>
          </a:p>
        </p:txBody>
      </p:sp>
    </p:spTree>
    <p:extLst>
      <p:ext uri="{BB962C8B-B14F-4D97-AF65-F5344CB8AC3E}">
        <p14:creationId xmlns:p14="http://schemas.microsoft.com/office/powerpoint/2010/main" val="277656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65C30E-2E16-1EE4-780F-264A975CE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hu-HU" sz="3800" dirty="0"/>
              <a:t>Lev </a:t>
            </a:r>
            <a:r>
              <a:rPr lang="hu-HU" sz="3800" dirty="0" err="1"/>
              <a:t>Tosztoj</a:t>
            </a:r>
            <a:endParaRPr lang="hu-HU" sz="38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0E79794-06C0-F34F-7372-CD7F231BC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5040576" cy="3647710"/>
          </a:xfrm>
        </p:spPr>
        <p:txBody>
          <a:bodyPr>
            <a:normAutofit/>
          </a:bodyPr>
          <a:lstStyle/>
          <a:p>
            <a:r>
              <a:rPr lang="hu-HU" sz="2400" dirty="0"/>
              <a:t>Orosz realista író</a:t>
            </a:r>
          </a:p>
          <a:p>
            <a:r>
              <a:rPr lang="hu-HU" sz="2400" dirty="0"/>
              <a:t>a legnagyobb klasszikusok között van</a:t>
            </a:r>
          </a:p>
          <a:p>
            <a:r>
              <a:rPr lang="hu-HU" sz="2400" dirty="0"/>
              <a:t>óriási életmű</a:t>
            </a:r>
          </a:p>
          <a:p>
            <a:endParaRPr lang="hu-HU" sz="2400" dirty="0"/>
          </a:p>
          <a:p>
            <a:r>
              <a:rPr lang="hu-HU" sz="2400" dirty="0"/>
              <a:t>Híres regényei:</a:t>
            </a:r>
          </a:p>
          <a:p>
            <a:pPr marL="0" indent="0">
              <a:buNone/>
            </a:pPr>
            <a:r>
              <a:rPr lang="hu-HU" sz="2400" dirty="0"/>
              <a:t>HÁBORÚ ÉS BÉKE</a:t>
            </a:r>
          </a:p>
          <a:p>
            <a:pPr marL="0" indent="0">
              <a:buNone/>
            </a:pPr>
            <a:r>
              <a:rPr lang="hu-HU" sz="2400" dirty="0"/>
              <a:t>ANNA KARENINA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085F145-63B0-E448-3976-51EC561519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8913"/>
          <a:stretch/>
        </p:blipFill>
        <p:spPr>
          <a:xfrm>
            <a:off x="6525453" y="10"/>
            <a:ext cx="566654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4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7F6C6F-E144-21E2-FCE0-E2756D1DB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2400" y="793361"/>
            <a:ext cx="6140449" cy="1323439"/>
          </a:xfrm>
        </p:spPr>
        <p:txBody>
          <a:bodyPr anchor="t">
            <a:normAutofit fontScale="90000"/>
          </a:bodyPr>
          <a:lstStyle/>
          <a:p>
            <a:r>
              <a:rPr lang="hu-HU" sz="4000" dirty="0"/>
              <a:t>FILOZÓFIÁJA:</a:t>
            </a:r>
            <a:br>
              <a:rPr lang="hu-HU" sz="4000" dirty="0"/>
            </a:br>
            <a:br>
              <a:rPr lang="hu-HU" sz="4000" dirty="0"/>
            </a:br>
            <a:r>
              <a:rPr lang="hu-HU" sz="4000" dirty="0"/>
              <a:t> </a:t>
            </a:r>
            <a:r>
              <a:rPr lang="hu-HU" sz="4000" b="1" dirty="0">
                <a:solidFill>
                  <a:srgbClr val="FFFF00"/>
                </a:solidFill>
              </a:rPr>
              <a:t>TOLSZTOJIZMUS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3320206-B7F5-3E70-0C01-03B250BEF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80" y="3093848"/>
            <a:ext cx="6959599" cy="2682000"/>
          </a:xfrm>
        </p:spPr>
        <p:txBody>
          <a:bodyPr>
            <a:normAutofit/>
          </a:bodyPr>
          <a:lstStyle/>
          <a:p>
            <a:r>
              <a:rPr lang="hu-HU" sz="2400" kern="100" dirty="0">
                <a:solidFill>
                  <a:schemeClr val="tx1">
                    <a:alpha val="80000"/>
                  </a:schemeClr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EREDETI KERESZTÉNY TANÍTÁSON ALAPUL</a:t>
            </a:r>
          </a:p>
          <a:p>
            <a:r>
              <a:rPr lang="hu-HU" sz="2400" kern="100" dirty="0">
                <a:solidFill>
                  <a:schemeClr val="tx1">
                    <a:alpha val="80000"/>
                  </a:schemeClr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(AZ EGYHÁZAT BÍRÁLJA)</a:t>
            </a:r>
          </a:p>
          <a:p>
            <a:r>
              <a:rPr lang="hu-HU" sz="2400" kern="100" dirty="0">
                <a:solidFill>
                  <a:schemeClr val="tx1">
                    <a:alpha val="80000"/>
                  </a:schemeClr>
                </a:solidFill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MEGBOCSÁTÁS, SZERETET, RÉSZVÉT</a:t>
            </a:r>
          </a:p>
          <a:p>
            <a:r>
              <a:rPr lang="hu-HU" sz="2400" kern="100" dirty="0">
                <a:solidFill>
                  <a:schemeClr val="tx1">
                    <a:alpha val="80000"/>
                  </a:schemeClr>
                </a:solidFill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EGYSZERŰSÉG, SZEGÉNYSÉG</a:t>
            </a:r>
          </a:p>
          <a:p>
            <a:r>
              <a:rPr lang="hu-HU" sz="2400" kern="100" dirty="0">
                <a:solidFill>
                  <a:schemeClr val="tx1">
                    <a:alpha val="80000"/>
                  </a:schemeClr>
                </a:solidFill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ERŐSZAKMENTESSÉG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533002E-FBC1-B99E-BC7E-DA47007ACC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346"/>
          <a:stretch/>
        </p:blipFill>
        <p:spPr>
          <a:xfrm>
            <a:off x="20" y="10"/>
            <a:ext cx="4546582" cy="6857990"/>
          </a:xfrm>
          <a:custGeom>
            <a:avLst/>
            <a:gdLst/>
            <a:ahLst/>
            <a:cxnLst/>
            <a:rect l="l" t="t" r="r" b="b"/>
            <a:pathLst>
              <a:path w="4546602" h="6858000">
                <a:moveTo>
                  <a:pt x="4221600" y="6662544"/>
                </a:moveTo>
                <a:lnTo>
                  <a:pt x="4210150" y="6683027"/>
                </a:lnTo>
                <a:lnTo>
                  <a:pt x="4207002" y="6702976"/>
                </a:lnTo>
                <a:lnTo>
                  <a:pt x="4207002" y="6702977"/>
                </a:lnTo>
                <a:cubicBezTo>
                  <a:pt x="4207407" y="6716169"/>
                  <a:pt x="4212552" y="6729219"/>
                  <a:pt x="4220838" y="6742553"/>
                </a:cubicBezTo>
                <a:lnTo>
                  <a:pt x="4220839" y="6742555"/>
                </a:lnTo>
                <a:lnTo>
                  <a:pt x="4240316" y="6812062"/>
                </a:lnTo>
                <a:lnTo>
                  <a:pt x="4235543" y="6776800"/>
                </a:lnTo>
                <a:lnTo>
                  <a:pt x="4220839" y="6742555"/>
                </a:lnTo>
                <a:lnTo>
                  <a:pt x="4220838" y="6742552"/>
                </a:lnTo>
                <a:lnTo>
                  <a:pt x="4207002" y="6702976"/>
                </a:lnTo>
                <a:close/>
                <a:moveTo>
                  <a:pt x="4189594" y="6564620"/>
                </a:moveTo>
                <a:lnTo>
                  <a:pt x="4189594" y="6564621"/>
                </a:lnTo>
                <a:cubicBezTo>
                  <a:pt x="4199883" y="6575479"/>
                  <a:pt x="4205977" y="6582147"/>
                  <a:pt x="4212073" y="6588626"/>
                </a:cubicBezTo>
                <a:lnTo>
                  <a:pt x="4228695" y="6625225"/>
                </a:lnTo>
                <a:lnTo>
                  <a:pt x="4221601" y="6662541"/>
                </a:lnTo>
                <a:lnTo>
                  <a:pt x="4221600" y="6662541"/>
                </a:lnTo>
                <a:lnTo>
                  <a:pt x="4221600" y="6662542"/>
                </a:lnTo>
                <a:lnTo>
                  <a:pt x="4221601" y="6662541"/>
                </a:lnTo>
                <a:lnTo>
                  <a:pt x="4228684" y="6645552"/>
                </a:lnTo>
                <a:lnTo>
                  <a:pt x="4228695" y="6625225"/>
                </a:lnTo>
                <a:lnTo>
                  <a:pt x="4228695" y="6625224"/>
                </a:lnTo>
                <a:cubicBezTo>
                  <a:pt x="4226599" y="6611342"/>
                  <a:pt x="4220551" y="6597578"/>
                  <a:pt x="4212073" y="6588625"/>
                </a:cubicBezTo>
                <a:close/>
                <a:moveTo>
                  <a:pt x="4269915" y="6438981"/>
                </a:moveTo>
                <a:lnTo>
                  <a:pt x="4249984" y="6463840"/>
                </a:lnTo>
                <a:lnTo>
                  <a:pt x="4249982" y="6463849"/>
                </a:lnTo>
                <a:lnTo>
                  <a:pt x="4236188" y="6513012"/>
                </a:lnTo>
                <a:lnTo>
                  <a:pt x="4217381" y="6546194"/>
                </a:lnTo>
                <a:lnTo>
                  <a:pt x="4217381" y="6546195"/>
                </a:lnTo>
                <a:lnTo>
                  <a:pt x="4233719" y="6521804"/>
                </a:lnTo>
                <a:lnTo>
                  <a:pt x="4236188" y="6513012"/>
                </a:lnTo>
                <a:lnTo>
                  <a:pt x="4238998" y="6508052"/>
                </a:lnTo>
                <a:lnTo>
                  <a:pt x="4249982" y="6463849"/>
                </a:lnTo>
                <a:lnTo>
                  <a:pt x="4249984" y="6463841"/>
                </a:lnTo>
                <a:cubicBezTo>
                  <a:pt x="4252937" y="6451650"/>
                  <a:pt x="4260413" y="6444077"/>
                  <a:pt x="4269915" y="6438981"/>
                </a:cubicBezTo>
                <a:close/>
                <a:moveTo>
                  <a:pt x="4355914" y="6364769"/>
                </a:moveTo>
                <a:lnTo>
                  <a:pt x="4354607" y="6387910"/>
                </a:lnTo>
                <a:lnTo>
                  <a:pt x="4351952" y="6393385"/>
                </a:lnTo>
                <a:lnTo>
                  <a:pt x="4345189" y="6407332"/>
                </a:lnTo>
                <a:lnTo>
                  <a:pt x="4345189" y="6407333"/>
                </a:lnTo>
                <a:lnTo>
                  <a:pt x="4351952" y="6393385"/>
                </a:lnTo>
                <a:lnTo>
                  <a:pt x="4354608" y="6387910"/>
                </a:lnTo>
                <a:close/>
                <a:moveTo>
                  <a:pt x="4116820" y="4221391"/>
                </a:moveTo>
                <a:lnTo>
                  <a:pt x="4116820" y="4221392"/>
                </a:lnTo>
                <a:cubicBezTo>
                  <a:pt x="4117582" y="4232061"/>
                  <a:pt x="4117772" y="4243873"/>
                  <a:pt x="4122536" y="4253015"/>
                </a:cubicBezTo>
                <a:cubicBezTo>
                  <a:pt x="4134729" y="4277402"/>
                  <a:pt x="4150349" y="4300071"/>
                  <a:pt x="4162352" y="4324646"/>
                </a:cubicBezTo>
                <a:lnTo>
                  <a:pt x="4171306" y="4363891"/>
                </a:lnTo>
                <a:lnTo>
                  <a:pt x="4170544" y="4482004"/>
                </a:lnTo>
                <a:cubicBezTo>
                  <a:pt x="4167876" y="4546776"/>
                  <a:pt x="4167304" y="4612500"/>
                  <a:pt x="4110534" y="4659174"/>
                </a:cubicBezTo>
                <a:cubicBezTo>
                  <a:pt x="4105962" y="4662986"/>
                  <a:pt x="4103294" y="4671176"/>
                  <a:pt x="4102532" y="4677655"/>
                </a:cubicBezTo>
                <a:cubicBezTo>
                  <a:pt x="4098913" y="4707564"/>
                  <a:pt x="4098531" y="4738235"/>
                  <a:pt x="4092625" y="4767764"/>
                </a:cubicBezTo>
                <a:cubicBezTo>
                  <a:pt x="4090244" y="4779575"/>
                  <a:pt x="4089435" y="4790386"/>
                  <a:pt x="4091316" y="4800483"/>
                </a:cubicBezTo>
                <a:lnTo>
                  <a:pt x="4091316" y="4800484"/>
                </a:lnTo>
                <a:cubicBezTo>
                  <a:pt x="4093197" y="4810581"/>
                  <a:pt x="4097770" y="4819964"/>
                  <a:pt x="4106152" y="4828917"/>
                </a:cubicBezTo>
                <a:lnTo>
                  <a:pt x="4128333" y="4863343"/>
                </a:lnTo>
                <a:lnTo>
                  <a:pt x="4135862" y="4889275"/>
                </a:lnTo>
                <a:lnTo>
                  <a:pt x="4134157" y="4912168"/>
                </a:lnTo>
                <a:cubicBezTo>
                  <a:pt x="4132442" y="4919978"/>
                  <a:pt x="4132085" y="4927122"/>
                  <a:pt x="4132755" y="4933805"/>
                </a:cubicBezTo>
                <a:lnTo>
                  <a:pt x="4132755" y="4933806"/>
                </a:lnTo>
                <a:lnTo>
                  <a:pt x="4132757" y="4933810"/>
                </a:lnTo>
                <a:lnTo>
                  <a:pt x="4137514" y="4952673"/>
                </a:lnTo>
                <a:lnTo>
                  <a:pt x="4140307" y="4957453"/>
                </a:lnTo>
                <a:lnTo>
                  <a:pt x="4141585" y="4961456"/>
                </a:lnTo>
                <a:cubicBezTo>
                  <a:pt x="4146096" y="4970097"/>
                  <a:pt x="4151802" y="4978393"/>
                  <a:pt x="4157589" y="4987038"/>
                </a:cubicBezTo>
                <a:cubicBezTo>
                  <a:pt x="4168828" y="5003802"/>
                  <a:pt x="4182926" y="5022853"/>
                  <a:pt x="4184068" y="5041522"/>
                </a:cubicBezTo>
                <a:cubicBezTo>
                  <a:pt x="4184687" y="5052096"/>
                  <a:pt x="4187605" y="5062300"/>
                  <a:pt x="4191284" y="5072376"/>
                </a:cubicBezTo>
                <a:lnTo>
                  <a:pt x="4197188" y="5087444"/>
                </a:lnTo>
                <a:lnTo>
                  <a:pt x="4210215" y="5133220"/>
                </a:lnTo>
                <a:lnTo>
                  <a:pt x="4210217" y="5133225"/>
                </a:lnTo>
                <a:lnTo>
                  <a:pt x="4203501" y="5166113"/>
                </a:lnTo>
                <a:lnTo>
                  <a:pt x="4203501" y="5166114"/>
                </a:lnTo>
                <a:cubicBezTo>
                  <a:pt x="4202739" y="5167638"/>
                  <a:pt x="4203311" y="5169781"/>
                  <a:pt x="4204192" y="5172091"/>
                </a:cubicBezTo>
                <a:lnTo>
                  <a:pt x="4206739" y="5179068"/>
                </a:lnTo>
                <a:lnTo>
                  <a:pt x="4206573" y="5229433"/>
                </a:lnTo>
                <a:lnTo>
                  <a:pt x="4196024" y="5248936"/>
                </a:lnTo>
                <a:lnTo>
                  <a:pt x="4183116" y="5272796"/>
                </a:lnTo>
                <a:cubicBezTo>
                  <a:pt x="4171471" y="5285441"/>
                  <a:pt x="4163765" y="5298595"/>
                  <a:pt x="4159213" y="5312288"/>
                </a:cubicBezTo>
                <a:lnTo>
                  <a:pt x="4158157" y="5321350"/>
                </a:lnTo>
                <a:lnTo>
                  <a:pt x="4155683" y="5326163"/>
                </a:lnTo>
                <a:lnTo>
                  <a:pt x="4154237" y="5355014"/>
                </a:lnTo>
                <a:lnTo>
                  <a:pt x="4154237" y="5355015"/>
                </a:lnTo>
                <a:cubicBezTo>
                  <a:pt x="4154886" y="5364883"/>
                  <a:pt x="4156589" y="5375003"/>
                  <a:pt x="4159113" y="5385385"/>
                </a:cubicBezTo>
                <a:cubicBezTo>
                  <a:pt x="4162352" y="5398722"/>
                  <a:pt x="4164638" y="5412058"/>
                  <a:pt x="4167304" y="5425583"/>
                </a:cubicBezTo>
                <a:cubicBezTo>
                  <a:pt x="4171114" y="5443871"/>
                  <a:pt x="4175116" y="5462352"/>
                  <a:pt x="4178926" y="5480638"/>
                </a:cubicBezTo>
                <a:lnTo>
                  <a:pt x="4183450" y="5507668"/>
                </a:lnTo>
                <a:lnTo>
                  <a:pt x="4172831" y="5531692"/>
                </a:lnTo>
                <a:lnTo>
                  <a:pt x="4172830" y="5531693"/>
                </a:lnTo>
                <a:cubicBezTo>
                  <a:pt x="4165781" y="5537600"/>
                  <a:pt x="4162589" y="5542649"/>
                  <a:pt x="4162685" y="5547578"/>
                </a:cubicBezTo>
                <a:lnTo>
                  <a:pt x="4162685" y="5547579"/>
                </a:lnTo>
                <a:cubicBezTo>
                  <a:pt x="4162780" y="5552508"/>
                  <a:pt x="4166162" y="5557318"/>
                  <a:pt x="4172258" y="5562747"/>
                </a:cubicBezTo>
                <a:cubicBezTo>
                  <a:pt x="4214932" y="5600468"/>
                  <a:pt x="4241603" y="5646190"/>
                  <a:pt x="4243506" y="5704484"/>
                </a:cubicBezTo>
                <a:cubicBezTo>
                  <a:pt x="4243888" y="5716486"/>
                  <a:pt x="4246554" y="5728679"/>
                  <a:pt x="4249412" y="5740489"/>
                </a:cubicBezTo>
                <a:cubicBezTo>
                  <a:pt x="4251127" y="5747729"/>
                  <a:pt x="4253033" y="5756494"/>
                  <a:pt x="4258177" y="5760874"/>
                </a:cubicBezTo>
                <a:cubicBezTo>
                  <a:pt x="4297420" y="5794975"/>
                  <a:pt x="4324663" y="5837458"/>
                  <a:pt x="4346573" y="5883752"/>
                </a:cubicBezTo>
                <a:lnTo>
                  <a:pt x="4346575" y="5883756"/>
                </a:lnTo>
                <a:lnTo>
                  <a:pt x="4364477" y="5935946"/>
                </a:lnTo>
                <a:lnTo>
                  <a:pt x="4364478" y="5935950"/>
                </a:lnTo>
                <a:lnTo>
                  <a:pt x="4360859" y="5993290"/>
                </a:lnTo>
                <a:lnTo>
                  <a:pt x="4360858" y="5993291"/>
                </a:lnTo>
                <a:cubicBezTo>
                  <a:pt x="4359717" y="6004531"/>
                  <a:pt x="4359906" y="6017485"/>
                  <a:pt x="4354382" y="6026440"/>
                </a:cubicBezTo>
                <a:cubicBezTo>
                  <a:pt x="4337045" y="6054825"/>
                  <a:pt x="4318377" y="6082258"/>
                  <a:pt x="4298182" y="6108738"/>
                </a:cubicBezTo>
                <a:cubicBezTo>
                  <a:pt x="4289514" y="6120074"/>
                  <a:pt x="4284561" y="6126884"/>
                  <a:pt x="4284490" y="6133314"/>
                </a:cubicBezTo>
                <a:lnTo>
                  <a:pt x="4284490" y="6133315"/>
                </a:lnTo>
                <a:lnTo>
                  <a:pt x="4288190" y="6143190"/>
                </a:lnTo>
                <a:lnTo>
                  <a:pt x="4300086" y="6155600"/>
                </a:lnTo>
                <a:lnTo>
                  <a:pt x="4300088" y="6155603"/>
                </a:lnTo>
                <a:cubicBezTo>
                  <a:pt x="4322377" y="6175798"/>
                  <a:pt x="4333998" y="6200945"/>
                  <a:pt x="4338759" y="6228757"/>
                </a:cubicBezTo>
                <a:lnTo>
                  <a:pt x="4356096" y="6361540"/>
                </a:lnTo>
                <a:lnTo>
                  <a:pt x="4356096" y="6361539"/>
                </a:lnTo>
                <a:cubicBezTo>
                  <a:pt x="4352476" y="6317151"/>
                  <a:pt x="4346190" y="6272764"/>
                  <a:pt x="4338759" y="6228756"/>
                </a:cubicBezTo>
                <a:cubicBezTo>
                  <a:pt x="4333998" y="6200944"/>
                  <a:pt x="4322377" y="6175797"/>
                  <a:pt x="4300088" y="6155602"/>
                </a:cubicBezTo>
                <a:lnTo>
                  <a:pt x="4300086" y="6155600"/>
                </a:lnTo>
                <a:lnTo>
                  <a:pt x="4284490" y="6133315"/>
                </a:lnTo>
                <a:lnTo>
                  <a:pt x="4298182" y="6108739"/>
                </a:lnTo>
                <a:cubicBezTo>
                  <a:pt x="4318377" y="6082259"/>
                  <a:pt x="4337045" y="6054826"/>
                  <a:pt x="4354382" y="6026441"/>
                </a:cubicBezTo>
                <a:cubicBezTo>
                  <a:pt x="4359906" y="6017486"/>
                  <a:pt x="4359717" y="6004532"/>
                  <a:pt x="4360858" y="5993292"/>
                </a:cubicBezTo>
                <a:lnTo>
                  <a:pt x="4360859" y="5993290"/>
                </a:lnTo>
                <a:lnTo>
                  <a:pt x="4364311" y="5964477"/>
                </a:lnTo>
                <a:lnTo>
                  <a:pt x="4364478" y="5935950"/>
                </a:lnTo>
                <a:lnTo>
                  <a:pt x="4364478" y="5935949"/>
                </a:lnTo>
                <a:lnTo>
                  <a:pt x="4364477" y="5935946"/>
                </a:lnTo>
                <a:lnTo>
                  <a:pt x="4357598" y="5909351"/>
                </a:lnTo>
                <a:lnTo>
                  <a:pt x="4346575" y="5883756"/>
                </a:lnTo>
                <a:lnTo>
                  <a:pt x="4346573" y="5883751"/>
                </a:lnTo>
                <a:cubicBezTo>
                  <a:pt x="4324663" y="5837457"/>
                  <a:pt x="4297420" y="5794974"/>
                  <a:pt x="4258177" y="5760873"/>
                </a:cubicBezTo>
                <a:cubicBezTo>
                  <a:pt x="4253033" y="5756493"/>
                  <a:pt x="4251127" y="5747728"/>
                  <a:pt x="4249412" y="5740488"/>
                </a:cubicBezTo>
                <a:cubicBezTo>
                  <a:pt x="4246554" y="5728678"/>
                  <a:pt x="4243888" y="5716485"/>
                  <a:pt x="4243506" y="5704483"/>
                </a:cubicBezTo>
                <a:cubicBezTo>
                  <a:pt x="4241603" y="5646189"/>
                  <a:pt x="4214932" y="5600467"/>
                  <a:pt x="4172258" y="5562746"/>
                </a:cubicBezTo>
                <a:lnTo>
                  <a:pt x="4162685" y="5547578"/>
                </a:lnTo>
                <a:lnTo>
                  <a:pt x="4172830" y="5531694"/>
                </a:lnTo>
                <a:lnTo>
                  <a:pt x="4172831" y="5531692"/>
                </a:lnTo>
                <a:lnTo>
                  <a:pt x="4181230" y="5520422"/>
                </a:lnTo>
                <a:lnTo>
                  <a:pt x="4183450" y="5507668"/>
                </a:lnTo>
                <a:lnTo>
                  <a:pt x="4183450" y="5507667"/>
                </a:lnTo>
                <a:cubicBezTo>
                  <a:pt x="4183403" y="5498832"/>
                  <a:pt x="4180831" y="5489497"/>
                  <a:pt x="4178926" y="5480637"/>
                </a:cubicBezTo>
                <a:cubicBezTo>
                  <a:pt x="4175116" y="5462351"/>
                  <a:pt x="4171114" y="5443870"/>
                  <a:pt x="4167304" y="5425582"/>
                </a:cubicBezTo>
                <a:cubicBezTo>
                  <a:pt x="4164638" y="5412057"/>
                  <a:pt x="4162352" y="5398721"/>
                  <a:pt x="4159113" y="5385384"/>
                </a:cubicBezTo>
                <a:lnTo>
                  <a:pt x="4154237" y="5355014"/>
                </a:lnTo>
                <a:lnTo>
                  <a:pt x="4158157" y="5321350"/>
                </a:lnTo>
                <a:lnTo>
                  <a:pt x="4183116" y="5272797"/>
                </a:lnTo>
                <a:lnTo>
                  <a:pt x="4196024" y="5248936"/>
                </a:lnTo>
                <a:lnTo>
                  <a:pt x="4206573" y="5229434"/>
                </a:lnTo>
                <a:cubicBezTo>
                  <a:pt x="4210407" y="5213598"/>
                  <a:pt x="4210359" y="5196595"/>
                  <a:pt x="4206739" y="5179068"/>
                </a:cubicBezTo>
                <a:lnTo>
                  <a:pt x="4206739" y="5179067"/>
                </a:lnTo>
                <a:cubicBezTo>
                  <a:pt x="4206263" y="5176876"/>
                  <a:pt x="4205074" y="5174400"/>
                  <a:pt x="4204192" y="5172090"/>
                </a:cubicBezTo>
                <a:lnTo>
                  <a:pt x="4203501" y="5166114"/>
                </a:lnTo>
                <a:lnTo>
                  <a:pt x="4210217" y="5133225"/>
                </a:lnTo>
                <a:lnTo>
                  <a:pt x="4210217" y="5133224"/>
                </a:lnTo>
                <a:lnTo>
                  <a:pt x="4210215" y="5133220"/>
                </a:lnTo>
                <a:lnTo>
                  <a:pt x="4203072" y="5102461"/>
                </a:lnTo>
                <a:lnTo>
                  <a:pt x="4197188" y="5087444"/>
                </a:lnTo>
                <a:lnTo>
                  <a:pt x="4197182" y="5087423"/>
                </a:lnTo>
                <a:cubicBezTo>
                  <a:pt x="4191096" y="5072411"/>
                  <a:pt x="4184997" y="5057381"/>
                  <a:pt x="4184068" y="5041521"/>
                </a:cubicBezTo>
                <a:cubicBezTo>
                  <a:pt x="4182926" y="5022852"/>
                  <a:pt x="4168828" y="5003801"/>
                  <a:pt x="4157589" y="4987037"/>
                </a:cubicBezTo>
                <a:lnTo>
                  <a:pt x="4140307" y="4957453"/>
                </a:lnTo>
                <a:lnTo>
                  <a:pt x="4132757" y="4933810"/>
                </a:lnTo>
                <a:lnTo>
                  <a:pt x="4132755" y="4933805"/>
                </a:lnTo>
                <a:lnTo>
                  <a:pt x="4134157" y="4912169"/>
                </a:lnTo>
                <a:cubicBezTo>
                  <a:pt x="4135919" y="4904359"/>
                  <a:pt x="4136431" y="4896714"/>
                  <a:pt x="4135862" y="4889276"/>
                </a:cubicBezTo>
                <a:lnTo>
                  <a:pt x="4135862" y="4889275"/>
                </a:lnTo>
                <a:lnTo>
                  <a:pt x="4131084" y="4867614"/>
                </a:lnTo>
                <a:lnTo>
                  <a:pt x="4128333" y="4863343"/>
                </a:lnTo>
                <a:lnTo>
                  <a:pt x="4126583" y="4857317"/>
                </a:lnTo>
                <a:cubicBezTo>
                  <a:pt x="4121440" y="4847214"/>
                  <a:pt x="4114439" y="4837703"/>
                  <a:pt x="4106152" y="4828916"/>
                </a:cubicBezTo>
                <a:lnTo>
                  <a:pt x="4091316" y="4800483"/>
                </a:lnTo>
                <a:lnTo>
                  <a:pt x="4092625" y="4767765"/>
                </a:lnTo>
                <a:cubicBezTo>
                  <a:pt x="4098531" y="4738236"/>
                  <a:pt x="4098913" y="4707565"/>
                  <a:pt x="4102532" y="4677656"/>
                </a:cubicBezTo>
                <a:cubicBezTo>
                  <a:pt x="4103294" y="4671177"/>
                  <a:pt x="4105962" y="4662987"/>
                  <a:pt x="4110534" y="4659175"/>
                </a:cubicBezTo>
                <a:cubicBezTo>
                  <a:pt x="4167304" y="4612501"/>
                  <a:pt x="4167876" y="4546777"/>
                  <a:pt x="4170544" y="4482005"/>
                </a:cubicBezTo>
                <a:cubicBezTo>
                  <a:pt x="4172258" y="4442762"/>
                  <a:pt x="4172258" y="4403326"/>
                  <a:pt x="4171306" y="4363891"/>
                </a:cubicBezTo>
                <a:lnTo>
                  <a:pt x="4171306" y="4363890"/>
                </a:lnTo>
                <a:cubicBezTo>
                  <a:pt x="4171114" y="4350554"/>
                  <a:pt x="4168066" y="4336457"/>
                  <a:pt x="4162352" y="4324645"/>
                </a:cubicBezTo>
                <a:cubicBezTo>
                  <a:pt x="4150349" y="4300070"/>
                  <a:pt x="4134729" y="4277401"/>
                  <a:pt x="4122536" y="4253014"/>
                </a:cubicBezTo>
                <a:close/>
                <a:moveTo>
                  <a:pt x="4113010" y="4165383"/>
                </a:moveTo>
                <a:lnTo>
                  <a:pt x="4113010" y="4165384"/>
                </a:lnTo>
                <a:lnTo>
                  <a:pt x="4116915" y="4192388"/>
                </a:lnTo>
                <a:lnTo>
                  <a:pt x="4116915" y="4192387"/>
                </a:lnTo>
                <a:cubicBezTo>
                  <a:pt x="4117011" y="4182767"/>
                  <a:pt x="4116439" y="4173480"/>
                  <a:pt x="4113010" y="4165383"/>
                </a:cubicBezTo>
                <a:close/>
                <a:moveTo>
                  <a:pt x="4100628" y="3885338"/>
                </a:moveTo>
                <a:lnTo>
                  <a:pt x="4100628" y="3885339"/>
                </a:lnTo>
                <a:cubicBezTo>
                  <a:pt x="4110344" y="3897722"/>
                  <a:pt x="4117750" y="3910319"/>
                  <a:pt x="4123009" y="3923125"/>
                </a:cubicBezTo>
                <a:lnTo>
                  <a:pt x="4132513" y="3962160"/>
                </a:lnTo>
                <a:lnTo>
                  <a:pt x="4116821" y="4043838"/>
                </a:lnTo>
                <a:lnTo>
                  <a:pt x="4116820" y="4043839"/>
                </a:lnTo>
                <a:cubicBezTo>
                  <a:pt x="4108057" y="4063842"/>
                  <a:pt x="4102675" y="4083702"/>
                  <a:pt x="4101699" y="4103825"/>
                </a:cubicBezTo>
                <a:lnTo>
                  <a:pt x="4101699" y="4103826"/>
                </a:lnTo>
                <a:lnTo>
                  <a:pt x="4103666" y="4134255"/>
                </a:lnTo>
                <a:lnTo>
                  <a:pt x="4113010" y="4165382"/>
                </a:lnTo>
                <a:lnTo>
                  <a:pt x="4101699" y="4103826"/>
                </a:lnTo>
                <a:lnTo>
                  <a:pt x="4116820" y="4043840"/>
                </a:lnTo>
                <a:lnTo>
                  <a:pt x="4116821" y="4043838"/>
                </a:lnTo>
                <a:lnTo>
                  <a:pt x="4130123" y="4002410"/>
                </a:lnTo>
                <a:lnTo>
                  <a:pt x="4132513" y="3962160"/>
                </a:lnTo>
                <a:lnTo>
                  <a:pt x="4132513" y="3962159"/>
                </a:lnTo>
                <a:cubicBezTo>
                  <a:pt x="4130251" y="3935727"/>
                  <a:pt x="4120060" y="3910104"/>
                  <a:pt x="4100628" y="3885338"/>
                </a:cubicBezTo>
                <a:close/>
                <a:moveTo>
                  <a:pt x="4115391" y="3670561"/>
                </a:moveTo>
                <a:lnTo>
                  <a:pt x="4117820" y="3680164"/>
                </a:lnTo>
                <a:lnTo>
                  <a:pt x="4113772" y="3734837"/>
                </a:lnTo>
                <a:lnTo>
                  <a:pt x="4113772" y="3734838"/>
                </a:lnTo>
                <a:cubicBezTo>
                  <a:pt x="4112820" y="3741316"/>
                  <a:pt x="4111486" y="3749126"/>
                  <a:pt x="4114154" y="3754653"/>
                </a:cubicBezTo>
                <a:lnTo>
                  <a:pt x="4120511" y="3789776"/>
                </a:lnTo>
                <a:lnTo>
                  <a:pt x="4105580" y="3822472"/>
                </a:lnTo>
                <a:cubicBezTo>
                  <a:pt x="4098532" y="3831902"/>
                  <a:pt x="4092912" y="3842046"/>
                  <a:pt x="4091245" y="3852619"/>
                </a:cubicBezTo>
                <a:lnTo>
                  <a:pt x="4091245" y="3852620"/>
                </a:lnTo>
                <a:lnTo>
                  <a:pt x="4092025" y="3868764"/>
                </a:lnTo>
                <a:lnTo>
                  <a:pt x="4100628" y="3885337"/>
                </a:lnTo>
                <a:lnTo>
                  <a:pt x="4091245" y="3852620"/>
                </a:lnTo>
                <a:lnTo>
                  <a:pt x="4105580" y="3822473"/>
                </a:lnTo>
                <a:cubicBezTo>
                  <a:pt x="4113772" y="3811614"/>
                  <a:pt x="4118916" y="3800897"/>
                  <a:pt x="4120511" y="3789777"/>
                </a:cubicBezTo>
                <a:lnTo>
                  <a:pt x="4120511" y="3789776"/>
                </a:lnTo>
                <a:cubicBezTo>
                  <a:pt x="4122107" y="3778655"/>
                  <a:pt x="4120154" y="3767130"/>
                  <a:pt x="4114154" y="3754652"/>
                </a:cubicBezTo>
                <a:lnTo>
                  <a:pt x="4113772" y="3734838"/>
                </a:lnTo>
                <a:lnTo>
                  <a:pt x="4117820" y="3680164"/>
                </a:lnTo>
                <a:lnTo>
                  <a:pt x="4117820" y="3680163"/>
                </a:lnTo>
                <a:close/>
                <a:moveTo>
                  <a:pt x="4185711" y="2836172"/>
                </a:moveTo>
                <a:lnTo>
                  <a:pt x="4177020" y="2848793"/>
                </a:lnTo>
                <a:cubicBezTo>
                  <a:pt x="4172020" y="2865010"/>
                  <a:pt x="4166162" y="2881307"/>
                  <a:pt x="4161416" y="2897785"/>
                </a:cubicBezTo>
                <a:lnTo>
                  <a:pt x="4160387" y="2903551"/>
                </a:lnTo>
                <a:lnTo>
                  <a:pt x="4157113" y="2914328"/>
                </a:lnTo>
                <a:lnTo>
                  <a:pt x="4152482" y="2947859"/>
                </a:lnTo>
                <a:lnTo>
                  <a:pt x="4152481" y="2947862"/>
                </a:lnTo>
                <a:lnTo>
                  <a:pt x="4152481" y="2947863"/>
                </a:lnTo>
                <a:cubicBezTo>
                  <a:pt x="4152112" y="2959157"/>
                  <a:pt x="4153112" y="2970576"/>
                  <a:pt x="4156065" y="2982149"/>
                </a:cubicBezTo>
                <a:lnTo>
                  <a:pt x="4167758" y="3077402"/>
                </a:lnTo>
                <a:lnTo>
                  <a:pt x="4155303" y="3172654"/>
                </a:lnTo>
                <a:cubicBezTo>
                  <a:pt x="4129394" y="3276480"/>
                  <a:pt x="4101962" y="3380305"/>
                  <a:pt x="4107676" y="3489467"/>
                </a:cubicBezTo>
                <a:cubicBezTo>
                  <a:pt x="4108628" y="3507563"/>
                  <a:pt x="4097007" y="3529090"/>
                  <a:pt x="4085577" y="3544713"/>
                </a:cubicBezTo>
                <a:cubicBezTo>
                  <a:pt x="4074719" y="3559668"/>
                  <a:pt x="4068860" y="3566811"/>
                  <a:pt x="4067955" y="3574408"/>
                </a:cubicBezTo>
                <a:lnTo>
                  <a:pt x="4067956" y="3574408"/>
                </a:lnTo>
                <a:lnTo>
                  <a:pt x="4067955" y="3574409"/>
                </a:lnTo>
                <a:cubicBezTo>
                  <a:pt x="4067050" y="3582005"/>
                  <a:pt x="4071099" y="3590054"/>
                  <a:pt x="4080053" y="3606818"/>
                </a:cubicBezTo>
                <a:cubicBezTo>
                  <a:pt x="4084435" y="3614820"/>
                  <a:pt x="4087101" y="3624726"/>
                  <a:pt x="4093579" y="3630633"/>
                </a:cubicBezTo>
                <a:lnTo>
                  <a:pt x="4109452" y="3651926"/>
                </a:lnTo>
                <a:lnTo>
                  <a:pt x="4093579" y="3630632"/>
                </a:lnTo>
                <a:cubicBezTo>
                  <a:pt x="4087101" y="3624725"/>
                  <a:pt x="4084435" y="3614819"/>
                  <a:pt x="4080053" y="3606817"/>
                </a:cubicBezTo>
                <a:cubicBezTo>
                  <a:pt x="4075576" y="3598435"/>
                  <a:pt x="4072325" y="3592232"/>
                  <a:pt x="4070307" y="3587174"/>
                </a:cubicBezTo>
                <a:lnTo>
                  <a:pt x="4067956" y="3574408"/>
                </a:lnTo>
                <a:lnTo>
                  <a:pt x="4073034" y="3562321"/>
                </a:lnTo>
                <a:cubicBezTo>
                  <a:pt x="4075969" y="3557716"/>
                  <a:pt x="4080148" y="3552191"/>
                  <a:pt x="4085577" y="3544714"/>
                </a:cubicBezTo>
                <a:cubicBezTo>
                  <a:pt x="4097007" y="3529091"/>
                  <a:pt x="4108628" y="3507564"/>
                  <a:pt x="4107676" y="3489468"/>
                </a:cubicBezTo>
                <a:cubicBezTo>
                  <a:pt x="4101962" y="3380306"/>
                  <a:pt x="4129394" y="3276481"/>
                  <a:pt x="4155303" y="3172655"/>
                </a:cubicBezTo>
                <a:cubicBezTo>
                  <a:pt x="4163305" y="3140650"/>
                  <a:pt x="4167543" y="3109026"/>
                  <a:pt x="4167758" y="3077402"/>
                </a:cubicBezTo>
                <a:lnTo>
                  <a:pt x="4167758" y="3077401"/>
                </a:lnTo>
                <a:cubicBezTo>
                  <a:pt x="4167972" y="3045777"/>
                  <a:pt x="4164162" y="3014153"/>
                  <a:pt x="4156065" y="2982148"/>
                </a:cubicBezTo>
                <a:lnTo>
                  <a:pt x="4152481" y="2947863"/>
                </a:lnTo>
                <a:lnTo>
                  <a:pt x="4152482" y="2947859"/>
                </a:lnTo>
                <a:lnTo>
                  <a:pt x="4160387" y="2903551"/>
                </a:lnTo>
                <a:lnTo>
                  <a:pt x="4177020" y="2848794"/>
                </a:lnTo>
                <a:cubicBezTo>
                  <a:pt x="4178353" y="2844317"/>
                  <a:pt x="4181639" y="2839983"/>
                  <a:pt x="4185711" y="2836173"/>
                </a:cubicBezTo>
                <a:close/>
                <a:moveTo>
                  <a:pt x="3701225" y="1508458"/>
                </a:moveTo>
                <a:lnTo>
                  <a:pt x="3673131" y="1596214"/>
                </a:lnTo>
                <a:cubicBezTo>
                  <a:pt x="3670654" y="1604979"/>
                  <a:pt x="3672179" y="1615837"/>
                  <a:pt x="3675036" y="1624981"/>
                </a:cubicBezTo>
                <a:cubicBezTo>
                  <a:pt x="3684752" y="1656224"/>
                  <a:pt x="3709137" y="1676037"/>
                  <a:pt x="3731617" y="1697754"/>
                </a:cubicBezTo>
                <a:cubicBezTo>
                  <a:pt x="3741524" y="1707280"/>
                  <a:pt x="3748572" y="1720424"/>
                  <a:pt x="3754286" y="1733189"/>
                </a:cubicBezTo>
                <a:cubicBezTo>
                  <a:pt x="3768957" y="1766336"/>
                  <a:pt x="3782101" y="1800247"/>
                  <a:pt x="3796007" y="1833776"/>
                </a:cubicBezTo>
                <a:cubicBezTo>
                  <a:pt x="3797341" y="1837014"/>
                  <a:pt x="3800770" y="1839680"/>
                  <a:pt x="3803628" y="1842159"/>
                </a:cubicBezTo>
                <a:cubicBezTo>
                  <a:pt x="3833729" y="1866923"/>
                  <a:pt x="3864018" y="1891498"/>
                  <a:pt x="3894119" y="1916455"/>
                </a:cubicBezTo>
                <a:cubicBezTo>
                  <a:pt x="3899833" y="1921217"/>
                  <a:pt x="3904025" y="1928077"/>
                  <a:pt x="3909549" y="1933220"/>
                </a:cubicBezTo>
                <a:cubicBezTo>
                  <a:pt x="3917169" y="1940460"/>
                  <a:pt x="3924410" y="1949604"/>
                  <a:pt x="3933554" y="1953414"/>
                </a:cubicBezTo>
                <a:cubicBezTo>
                  <a:pt x="3962319" y="1965225"/>
                  <a:pt x="3974703" y="1987895"/>
                  <a:pt x="3980037" y="2016470"/>
                </a:cubicBezTo>
                <a:cubicBezTo>
                  <a:pt x="3984990" y="2042571"/>
                  <a:pt x="3989182" y="2068670"/>
                  <a:pt x="3994896" y="2094579"/>
                </a:cubicBezTo>
                <a:cubicBezTo>
                  <a:pt x="4001754" y="2126202"/>
                  <a:pt x="4009184" y="2157637"/>
                  <a:pt x="4017567" y="2188880"/>
                </a:cubicBezTo>
                <a:cubicBezTo>
                  <a:pt x="4021187" y="2202405"/>
                  <a:pt x="4025377" y="2216693"/>
                  <a:pt x="4032807" y="2228315"/>
                </a:cubicBezTo>
                <a:cubicBezTo>
                  <a:pt x="4053382" y="2260891"/>
                  <a:pt x="4067288" y="2295754"/>
                  <a:pt x="4061764" y="2334045"/>
                </a:cubicBezTo>
                <a:cubicBezTo>
                  <a:pt x="4057382" y="2364716"/>
                  <a:pt x="4068622" y="2390435"/>
                  <a:pt x="4086149" y="2409486"/>
                </a:cubicBezTo>
                <a:cubicBezTo>
                  <a:pt x="4094103" y="2418155"/>
                  <a:pt x="4099616" y="2426977"/>
                  <a:pt x="4103250" y="2435913"/>
                </a:cubicBezTo>
                <a:lnTo>
                  <a:pt x="4109081" y="2463018"/>
                </a:lnTo>
                <a:lnTo>
                  <a:pt x="4109080" y="2463031"/>
                </a:lnTo>
                <a:lnTo>
                  <a:pt x="4100439" y="2518262"/>
                </a:lnTo>
                <a:lnTo>
                  <a:pt x="4100438" y="2518264"/>
                </a:lnTo>
                <a:cubicBezTo>
                  <a:pt x="4097771" y="2527790"/>
                  <a:pt x="4096627" y="2536458"/>
                  <a:pt x="4096794" y="2545006"/>
                </a:cubicBezTo>
                <a:lnTo>
                  <a:pt x="4096794" y="2545007"/>
                </a:lnTo>
                <a:cubicBezTo>
                  <a:pt x="4096960" y="2553556"/>
                  <a:pt x="4098437" y="2561986"/>
                  <a:pt x="4101008" y="2571035"/>
                </a:cubicBezTo>
                <a:cubicBezTo>
                  <a:pt x="4113010" y="2612946"/>
                  <a:pt x="4145587" y="2640951"/>
                  <a:pt x="4174162" y="2668002"/>
                </a:cubicBezTo>
                <a:cubicBezTo>
                  <a:pt x="4198547" y="2691055"/>
                  <a:pt x="4212264" y="2716964"/>
                  <a:pt x="4222552" y="2745349"/>
                </a:cubicBezTo>
                <a:lnTo>
                  <a:pt x="4222553" y="2745352"/>
                </a:lnTo>
                <a:lnTo>
                  <a:pt x="4228473" y="2778006"/>
                </a:lnTo>
                <a:lnTo>
                  <a:pt x="4228053" y="2785440"/>
                </a:lnTo>
                <a:lnTo>
                  <a:pt x="4217974" y="2811780"/>
                </a:lnTo>
                <a:lnTo>
                  <a:pt x="4217970" y="2811787"/>
                </a:lnTo>
                <a:lnTo>
                  <a:pt x="4217971" y="2811787"/>
                </a:lnTo>
                <a:lnTo>
                  <a:pt x="4217974" y="2811780"/>
                </a:lnTo>
                <a:lnTo>
                  <a:pt x="4227624" y="2793023"/>
                </a:lnTo>
                <a:lnTo>
                  <a:pt x="4228053" y="2785440"/>
                </a:lnTo>
                <a:lnTo>
                  <a:pt x="4229253" y="2782305"/>
                </a:lnTo>
                <a:lnTo>
                  <a:pt x="4228473" y="2778006"/>
                </a:lnTo>
                <a:lnTo>
                  <a:pt x="4228883" y="2770757"/>
                </a:lnTo>
                <a:lnTo>
                  <a:pt x="4222553" y="2745352"/>
                </a:lnTo>
                <a:lnTo>
                  <a:pt x="4222552" y="2745348"/>
                </a:lnTo>
                <a:cubicBezTo>
                  <a:pt x="4212264" y="2716963"/>
                  <a:pt x="4198547" y="2691054"/>
                  <a:pt x="4174162" y="2668001"/>
                </a:cubicBezTo>
                <a:cubicBezTo>
                  <a:pt x="4145587" y="2640950"/>
                  <a:pt x="4113010" y="2612945"/>
                  <a:pt x="4101008" y="2571034"/>
                </a:cubicBezTo>
                <a:lnTo>
                  <a:pt x="4096794" y="2545007"/>
                </a:lnTo>
                <a:lnTo>
                  <a:pt x="4100438" y="2518265"/>
                </a:lnTo>
                <a:lnTo>
                  <a:pt x="4100439" y="2518262"/>
                </a:lnTo>
                <a:lnTo>
                  <a:pt x="4107019" y="2490551"/>
                </a:lnTo>
                <a:lnTo>
                  <a:pt x="4109080" y="2463031"/>
                </a:lnTo>
                <a:lnTo>
                  <a:pt x="4109082" y="2463019"/>
                </a:lnTo>
                <a:lnTo>
                  <a:pt x="4109081" y="2463018"/>
                </a:lnTo>
                <a:lnTo>
                  <a:pt x="4109082" y="2463018"/>
                </a:lnTo>
                <a:cubicBezTo>
                  <a:pt x="4108200" y="2444777"/>
                  <a:pt x="4102057" y="2426822"/>
                  <a:pt x="4086149" y="2409485"/>
                </a:cubicBezTo>
                <a:cubicBezTo>
                  <a:pt x="4068622" y="2390434"/>
                  <a:pt x="4057382" y="2364715"/>
                  <a:pt x="4061764" y="2334044"/>
                </a:cubicBezTo>
                <a:cubicBezTo>
                  <a:pt x="4067288" y="2295753"/>
                  <a:pt x="4053382" y="2260890"/>
                  <a:pt x="4032807" y="2228314"/>
                </a:cubicBezTo>
                <a:cubicBezTo>
                  <a:pt x="4025377" y="2216692"/>
                  <a:pt x="4021187" y="2202404"/>
                  <a:pt x="4017567" y="2188879"/>
                </a:cubicBezTo>
                <a:cubicBezTo>
                  <a:pt x="4009184" y="2157636"/>
                  <a:pt x="4001754" y="2126201"/>
                  <a:pt x="3994896" y="2094578"/>
                </a:cubicBezTo>
                <a:cubicBezTo>
                  <a:pt x="3989182" y="2068669"/>
                  <a:pt x="3984990" y="2042570"/>
                  <a:pt x="3980037" y="2016469"/>
                </a:cubicBezTo>
                <a:cubicBezTo>
                  <a:pt x="3974703" y="1987894"/>
                  <a:pt x="3962319" y="1965224"/>
                  <a:pt x="3933554" y="1953413"/>
                </a:cubicBezTo>
                <a:cubicBezTo>
                  <a:pt x="3924410" y="1949603"/>
                  <a:pt x="3917169" y="1940459"/>
                  <a:pt x="3909549" y="1933219"/>
                </a:cubicBezTo>
                <a:cubicBezTo>
                  <a:pt x="3904025" y="1928076"/>
                  <a:pt x="3899833" y="1921216"/>
                  <a:pt x="3894119" y="1916454"/>
                </a:cubicBezTo>
                <a:cubicBezTo>
                  <a:pt x="3864018" y="1891497"/>
                  <a:pt x="3833729" y="1866922"/>
                  <a:pt x="3803628" y="1842158"/>
                </a:cubicBezTo>
                <a:cubicBezTo>
                  <a:pt x="3800770" y="1839679"/>
                  <a:pt x="3797341" y="1837013"/>
                  <a:pt x="3796007" y="1833775"/>
                </a:cubicBezTo>
                <a:cubicBezTo>
                  <a:pt x="3782101" y="1800246"/>
                  <a:pt x="3768958" y="1766335"/>
                  <a:pt x="3754286" y="1733188"/>
                </a:cubicBezTo>
                <a:cubicBezTo>
                  <a:pt x="3748572" y="1720423"/>
                  <a:pt x="3741524" y="1707279"/>
                  <a:pt x="3731618" y="1697753"/>
                </a:cubicBezTo>
                <a:cubicBezTo>
                  <a:pt x="3709138" y="1676036"/>
                  <a:pt x="3684752" y="1656223"/>
                  <a:pt x="3675036" y="1624980"/>
                </a:cubicBezTo>
                <a:cubicBezTo>
                  <a:pt x="3672180" y="1615836"/>
                  <a:pt x="3670655" y="1604978"/>
                  <a:pt x="3673132" y="1596213"/>
                </a:cubicBezTo>
                <a:close/>
                <a:moveTo>
                  <a:pt x="3719830" y="1459073"/>
                </a:moveTo>
                <a:lnTo>
                  <a:pt x="3719829" y="1459074"/>
                </a:lnTo>
                <a:lnTo>
                  <a:pt x="3710612" y="1481572"/>
                </a:lnTo>
                <a:close/>
                <a:moveTo>
                  <a:pt x="3739023" y="1268758"/>
                </a:moveTo>
                <a:cubicBezTo>
                  <a:pt x="3739475" y="1275402"/>
                  <a:pt x="3741047" y="1281689"/>
                  <a:pt x="3744190" y="1286070"/>
                </a:cubicBezTo>
                <a:cubicBezTo>
                  <a:pt x="3758763" y="1306930"/>
                  <a:pt x="3765003" y="1328553"/>
                  <a:pt x="3766527" y="1350628"/>
                </a:cubicBezTo>
                <a:lnTo>
                  <a:pt x="3760933" y="1413840"/>
                </a:lnTo>
                <a:lnTo>
                  <a:pt x="3766528" y="1350627"/>
                </a:lnTo>
                <a:cubicBezTo>
                  <a:pt x="3765003" y="1328552"/>
                  <a:pt x="3758764" y="1306930"/>
                  <a:pt x="3744190" y="1286069"/>
                </a:cubicBezTo>
                <a:close/>
                <a:moveTo>
                  <a:pt x="3680752" y="773035"/>
                </a:moveTo>
                <a:lnTo>
                  <a:pt x="3680752" y="773036"/>
                </a:lnTo>
                <a:cubicBezTo>
                  <a:pt x="3683038" y="800277"/>
                  <a:pt x="3686276" y="827330"/>
                  <a:pt x="3688752" y="854380"/>
                </a:cubicBezTo>
                <a:cubicBezTo>
                  <a:pt x="3691038" y="878957"/>
                  <a:pt x="3691800" y="903723"/>
                  <a:pt x="3719805" y="915344"/>
                </a:cubicBezTo>
                <a:cubicBezTo>
                  <a:pt x="3724187" y="917060"/>
                  <a:pt x="3727425" y="922774"/>
                  <a:pt x="3730283" y="927156"/>
                </a:cubicBezTo>
                <a:cubicBezTo>
                  <a:pt x="3774291" y="994786"/>
                  <a:pt x="3773147" y="1030981"/>
                  <a:pt x="3726663" y="1097088"/>
                </a:cubicBezTo>
                <a:cubicBezTo>
                  <a:pt x="3721901" y="1103946"/>
                  <a:pt x="3718471" y="1118614"/>
                  <a:pt x="3722281" y="1123186"/>
                </a:cubicBezTo>
                <a:cubicBezTo>
                  <a:pt x="3738093" y="1142618"/>
                  <a:pt x="3745142" y="1162954"/>
                  <a:pt x="3747000" y="1184029"/>
                </a:cubicBezTo>
                <a:cubicBezTo>
                  <a:pt x="3745142" y="1162954"/>
                  <a:pt x="3738094" y="1142617"/>
                  <a:pt x="3722282" y="1123185"/>
                </a:cubicBezTo>
                <a:cubicBezTo>
                  <a:pt x="3718472" y="1118613"/>
                  <a:pt x="3721902" y="1103945"/>
                  <a:pt x="3726664" y="1097087"/>
                </a:cubicBezTo>
                <a:cubicBezTo>
                  <a:pt x="3773148" y="1030980"/>
                  <a:pt x="3774292" y="994785"/>
                  <a:pt x="3730284" y="927155"/>
                </a:cubicBezTo>
                <a:cubicBezTo>
                  <a:pt x="3727426" y="922773"/>
                  <a:pt x="3724188" y="917059"/>
                  <a:pt x="3719806" y="915343"/>
                </a:cubicBezTo>
                <a:cubicBezTo>
                  <a:pt x="3691800" y="903722"/>
                  <a:pt x="3691038" y="878956"/>
                  <a:pt x="3688752" y="854379"/>
                </a:cubicBezTo>
                <a:close/>
                <a:moveTo>
                  <a:pt x="3736153" y="517851"/>
                </a:moveTo>
                <a:lnTo>
                  <a:pt x="3727235" y="556048"/>
                </a:lnTo>
                <a:cubicBezTo>
                  <a:pt x="3725139" y="564049"/>
                  <a:pt x="3719615" y="572623"/>
                  <a:pt x="3720757" y="580051"/>
                </a:cubicBezTo>
                <a:cubicBezTo>
                  <a:pt x="3724091" y="601579"/>
                  <a:pt x="3721662" y="622201"/>
                  <a:pt x="3717376" y="642538"/>
                </a:cubicBezTo>
                <a:lnTo>
                  <a:pt x="3704853" y="694928"/>
                </a:lnTo>
                <a:lnTo>
                  <a:pt x="3717377" y="642537"/>
                </a:lnTo>
                <a:cubicBezTo>
                  <a:pt x="3721663" y="622201"/>
                  <a:pt x="3724092" y="601578"/>
                  <a:pt x="3720758" y="580050"/>
                </a:cubicBezTo>
                <a:cubicBezTo>
                  <a:pt x="3719616" y="572622"/>
                  <a:pt x="3725140" y="564048"/>
                  <a:pt x="3727236" y="556047"/>
                </a:cubicBezTo>
                <a:close/>
                <a:moveTo>
                  <a:pt x="3749448" y="298169"/>
                </a:moveTo>
                <a:lnTo>
                  <a:pt x="3734666" y="313533"/>
                </a:lnTo>
                <a:lnTo>
                  <a:pt x="3734666" y="313533"/>
                </a:lnTo>
                <a:lnTo>
                  <a:pt x="3734665" y="313534"/>
                </a:lnTo>
                <a:cubicBezTo>
                  <a:pt x="3730473" y="316390"/>
                  <a:pt x="3732759" y="330299"/>
                  <a:pt x="3734093" y="338871"/>
                </a:cubicBezTo>
                <a:lnTo>
                  <a:pt x="3734100" y="338903"/>
                </a:lnTo>
                <a:lnTo>
                  <a:pt x="3744000" y="395640"/>
                </a:lnTo>
                <a:lnTo>
                  <a:pt x="3740190" y="367328"/>
                </a:lnTo>
                <a:lnTo>
                  <a:pt x="3734100" y="338903"/>
                </a:lnTo>
                <a:lnTo>
                  <a:pt x="3734094" y="338870"/>
                </a:lnTo>
                <a:cubicBezTo>
                  <a:pt x="3733427" y="334584"/>
                  <a:pt x="3732522" y="328964"/>
                  <a:pt x="3732308" y="324058"/>
                </a:cubicBezTo>
                <a:lnTo>
                  <a:pt x="3734666" y="313533"/>
                </a:lnTo>
                <a:close/>
                <a:moveTo>
                  <a:pt x="3756993" y="281568"/>
                </a:moveTo>
                <a:lnTo>
                  <a:pt x="3752098" y="295415"/>
                </a:lnTo>
                <a:lnTo>
                  <a:pt x="3752099" y="295415"/>
                </a:lnTo>
                <a:close/>
                <a:moveTo>
                  <a:pt x="3743673" y="24486"/>
                </a:moveTo>
                <a:lnTo>
                  <a:pt x="3741410" y="74129"/>
                </a:lnTo>
                <a:cubicBezTo>
                  <a:pt x="3742333" y="91492"/>
                  <a:pt x="3744643" y="108703"/>
                  <a:pt x="3747334" y="125861"/>
                </a:cubicBezTo>
                <a:lnTo>
                  <a:pt x="3751729" y="153388"/>
                </a:lnTo>
                <a:lnTo>
                  <a:pt x="3760002" y="228944"/>
                </a:lnTo>
                <a:lnTo>
                  <a:pt x="3755543" y="177271"/>
                </a:lnTo>
                <a:lnTo>
                  <a:pt x="3751729" y="153388"/>
                </a:lnTo>
                <a:lnTo>
                  <a:pt x="3751530" y="151569"/>
                </a:lnTo>
                <a:cubicBezTo>
                  <a:pt x="3747300" y="125876"/>
                  <a:pt x="3742795" y="100174"/>
                  <a:pt x="3741411" y="74129"/>
                </a:cubicBezTo>
                <a:close/>
                <a:moveTo>
                  <a:pt x="3741092" y="0"/>
                </a:moveTo>
                <a:lnTo>
                  <a:pt x="4205201" y="0"/>
                </a:lnTo>
                <a:lnTo>
                  <a:pt x="4204073" y="2817"/>
                </a:lnTo>
                <a:cubicBezTo>
                  <a:pt x="4195691" y="21486"/>
                  <a:pt x="4193023" y="43012"/>
                  <a:pt x="4189974" y="63587"/>
                </a:cubicBezTo>
                <a:cubicBezTo>
                  <a:pt x="4184450" y="101308"/>
                  <a:pt x="4181020" y="139219"/>
                  <a:pt x="4176068" y="176939"/>
                </a:cubicBezTo>
                <a:cubicBezTo>
                  <a:pt x="4174924" y="184941"/>
                  <a:pt x="4172830" y="194085"/>
                  <a:pt x="4168066" y="200182"/>
                </a:cubicBezTo>
                <a:cubicBezTo>
                  <a:pt x="4136061" y="241901"/>
                  <a:pt x="4127108" y="292579"/>
                  <a:pt x="4130154" y="340774"/>
                </a:cubicBezTo>
                <a:cubicBezTo>
                  <a:pt x="4132443" y="378686"/>
                  <a:pt x="4134157" y="415835"/>
                  <a:pt x="4130919" y="453364"/>
                </a:cubicBezTo>
                <a:cubicBezTo>
                  <a:pt x="4130727" y="456222"/>
                  <a:pt x="4131109" y="460032"/>
                  <a:pt x="4132633" y="462126"/>
                </a:cubicBezTo>
                <a:cubicBezTo>
                  <a:pt x="4142729" y="475081"/>
                  <a:pt x="4143491" y="488607"/>
                  <a:pt x="4145205" y="505182"/>
                </a:cubicBezTo>
                <a:cubicBezTo>
                  <a:pt x="4147683" y="528615"/>
                  <a:pt x="4145967" y="550141"/>
                  <a:pt x="4141777" y="571860"/>
                </a:cubicBezTo>
                <a:cubicBezTo>
                  <a:pt x="4138729" y="587672"/>
                  <a:pt x="4132443" y="603673"/>
                  <a:pt x="4124440" y="617772"/>
                </a:cubicBezTo>
                <a:cubicBezTo>
                  <a:pt x="4113200" y="637392"/>
                  <a:pt x="4108820" y="656255"/>
                  <a:pt x="4123678" y="674923"/>
                </a:cubicBezTo>
                <a:cubicBezTo>
                  <a:pt x="4139491" y="695116"/>
                  <a:pt x="4133967" y="717977"/>
                  <a:pt x="4134537" y="740268"/>
                </a:cubicBezTo>
                <a:cubicBezTo>
                  <a:pt x="4134729" y="749982"/>
                  <a:pt x="4134347" y="760270"/>
                  <a:pt x="4136823" y="769605"/>
                </a:cubicBezTo>
                <a:cubicBezTo>
                  <a:pt x="4143873" y="796655"/>
                  <a:pt x="4154541" y="822756"/>
                  <a:pt x="4159303" y="850189"/>
                </a:cubicBezTo>
                <a:cubicBezTo>
                  <a:pt x="4161970" y="865430"/>
                  <a:pt x="4157207" y="882384"/>
                  <a:pt x="4153779" y="898198"/>
                </a:cubicBezTo>
                <a:cubicBezTo>
                  <a:pt x="4150159" y="914200"/>
                  <a:pt x="4144635" y="930011"/>
                  <a:pt x="4138919" y="945444"/>
                </a:cubicBezTo>
                <a:cubicBezTo>
                  <a:pt x="4135109" y="955920"/>
                  <a:pt x="4131489" y="967350"/>
                  <a:pt x="4124630" y="975733"/>
                </a:cubicBezTo>
                <a:cubicBezTo>
                  <a:pt x="4109010" y="994785"/>
                  <a:pt x="4106342" y="1014406"/>
                  <a:pt x="4114534" y="1036887"/>
                </a:cubicBezTo>
                <a:cubicBezTo>
                  <a:pt x="4115868" y="1040315"/>
                  <a:pt x="4115868" y="1044315"/>
                  <a:pt x="4116058" y="1048125"/>
                </a:cubicBezTo>
                <a:cubicBezTo>
                  <a:pt x="4120058" y="1109091"/>
                  <a:pt x="4122536" y="1170051"/>
                  <a:pt x="4128632" y="1230633"/>
                </a:cubicBezTo>
                <a:cubicBezTo>
                  <a:pt x="4131109" y="1255206"/>
                  <a:pt x="4141967" y="1278829"/>
                  <a:pt x="4148825" y="1303024"/>
                </a:cubicBezTo>
                <a:cubicBezTo>
                  <a:pt x="4150159" y="1307978"/>
                  <a:pt x="4152255" y="1313504"/>
                  <a:pt x="4151301" y="1318456"/>
                </a:cubicBezTo>
                <a:cubicBezTo>
                  <a:pt x="4141777" y="1372368"/>
                  <a:pt x="4155683" y="1422854"/>
                  <a:pt x="4173972" y="1472575"/>
                </a:cubicBezTo>
                <a:cubicBezTo>
                  <a:pt x="4175878" y="1477717"/>
                  <a:pt x="4175306" y="1484004"/>
                  <a:pt x="4174924" y="1489720"/>
                </a:cubicBezTo>
                <a:cubicBezTo>
                  <a:pt x="4173592" y="1505724"/>
                  <a:pt x="4166924" y="1523059"/>
                  <a:pt x="4170924" y="1537537"/>
                </a:cubicBezTo>
                <a:cubicBezTo>
                  <a:pt x="4181974" y="1576019"/>
                  <a:pt x="4195309" y="1614120"/>
                  <a:pt x="4212073" y="1650317"/>
                </a:cubicBezTo>
                <a:cubicBezTo>
                  <a:pt x="4229028" y="1687086"/>
                  <a:pt x="4243316" y="1721185"/>
                  <a:pt x="4226173" y="1763287"/>
                </a:cubicBezTo>
                <a:cubicBezTo>
                  <a:pt x="4218932" y="1781194"/>
                  <a:pt x="4224076" y="1804816"/>
                  <a:pt x="4225981" y="1825393"/>
                </a:cubicBezTo>
                <a:cubicBezTo>
                  <a:pt x="4227504" y="1840441"/>
                  <a:pt x="4236078" y="1854920"/>
                  <a:pt x="4236078" y="1869780"/>
                </a:cubicBezTo>
                <a:cubicBezTo>
                  <a:pt x="4236078" y="1909408"/>
                  <a:pt x="4246174" y="1944649"/>
                  <a:pt x="4266749" y="1978940"/>
                </a:cubicBezTo>
                <a:cubicBezTo>
                  <a:pt x="4274749" y="1992279"/>
                  <a:pt x="4269416" y="2013043"/>
                  <a:pt x="4271512" y="2030378"/>
                </a:cubicBezTo>
                <a:cubicBezTo>
                  <a:pt x="4273987" y="2048668"/>
                  <a:pt x="4276274" y="2067525"/>
                  <a:pt x="4281800" y="2085054"/>
                </a:cubicBezTo>
                <a:cubicBezTo>
                  <a:pt x="4296278" y="2130393"/>
                  <a:pt x="4312661" y="2175163"/>
                  <a:pt x="4327901" y="2220312"/>
                </a:cubicBezTo>
                <a:cubicBezTo>
                  <a:pt x="4340476" y="2257459"/>
                  <a:pt x="4330569" y="2294039"/>
                  <a:pt x="4325236" y="2330806"/>
                </a:cubicBezTo>
                <a:cubicBezTo>
                  <a:pt x="4321805" y="2353859"/>
                  <a:pt x="4313613" y="2375383"/>
                  <a:pt x="4325807" y="2401292"/>
                </a:cubicBezTo>
                <a:cubicBezTo>
                  <a:pt x="4337427" y="2426059"/>
                  <a:pt x="4334759" y="2457492"/>
                  <a:pt x="4341047" y="2485307"/>
                </a:cubicBezTo>
                <a:cubicBezTo>
                  <a:pt x="4346380" y="2508742"/>
                  <a:pt x="4354954" y="2531409"/>
                  <a:pt x="4363336" y="2554079"/>
                </a:cubicBezTo>
                <a:cubicBezTo>
                  <a:pt x="4374768" y="2584942"/>
                  <a:pt x="4386767" y="2615421"/>
                  <a:pt x="4381054" y="2649143"/>
                </a:cubicBezTo>
                <a:cubicBezTo>
                  <a:pt x="4374575" y="2687436"/>
                  <a:pt x="4398960" y="2713723"/>
                  <a:pt x="4415154" y="2743826"/>
                </a:cubicBezTo>
                <a:cubicBezTo>
                  <a:pt x="4426202" y="2764590"/>
                  <a:pt x="4434395" y="2787259"/>
                  <a:pt x="4441254" y="2809930"/>
                </a:cubicBezTo>
                <a:cubicBezTo>
                  <a:pt x="4450207" y="2840219"/>
                  <a:pt x="4455542" y="2871462"/>
                  <a:pt x="4464304" y="2901943"/>
                </a:cubicBezTo>
                <a:cubicBezTo>
                  <a:pt x="4477448" y="2948047"/>
                  <a:pt x="4487736" y="2994722"/>
                  <a:pt x="4480497" y="3042728"/>
                </a:cubicBezTo>
                <a:cubicBezTo>
                  <a:pt x="4477259" y="3064827"/>
                  <a:pt x="4477448" y="3085403"/>
                  <a:pt x="4482212" y="3107500"/>
                </a:cubicBezTo>
                <a:cubicBezTo>
                  <a:pt x="4490023" y="3143695"/>
                  <a:pt x="4490976" y="3180844"/>
                  <a:pt x="4520122" y="3209993"/>
                </a:cubicBezTo>
                <a:cubicBezTo>
                  <a:pt x="4530410" y="3220280"/>
                  <a:pt x="4533076" y="3238758"/>
                  <a:pt x="4538410" y="3253809"/>
                </a:cubicBezTo>
                <a:cubicBezTo>
                  <a:pt x="4544699" y="3271145"/>
                  <a:pt x="4541459" y="3283908"/>
                  <a:pt x="4523170" y="3293244"/>
                </a:cubicBezTo>
                <a:cubicBezTo>
                  <a:pt x="4514979" y="3297434"/>
                  <a:pt x="4506978" y="3309437"/>
                  <a:pt x="4505643" y="3318771"/>
                </a:cubicBezTo>
                <a:cubicBezTo>
                  <a:pt x="4501643" y="3346776"/>
                  <a:pt x="4507549" y="3372495"/>
                  <a:pt x="4520504" y="3399546"/>
                </a:cubicBezTo>
                <a:cubicBezTo>
                  <a:pt x="4532697" y="3424883"/>
                  <a:pt x="4531362" y="3456508"/>
                  <a:pt x="4536124" y="3485275"/>
                </a:cubicBezTo>
                <a:cubicBezTo>
                  <a:pt x="4539554" y="3505657"/>
                  <a:pt x="4546602" y="3526042"/>
                  <a:pt x="4546602" y="3546617"/>
                </a:cubicBezTo>
                <a:cubicBezTo>
                  <a:pt x="4546602" y="3572146"/>
                  <a:pt x="4540506" y="3597482"/>
                  <a:pt x="4538221" y="3623201"/>
                </a:cubicBezTo>
                <a:cubicBezTo>
                  <a:pt x="4536316" y="3643204"/>
                  <a:pt x="4537079" y="3663589"/>
                  <a:pt x="4534792" y="3683591"/>
                </a:cubicBezTo>
                <a:cubicBezTo>
                  <a:pt x="4533076" y="3699976"/>
                  <a:pt x="4528696" y="3716168"/>
                  <a:pt x="4525077" y="3732361"/>
                </a:cubicBezTo>
                <a:cubicBezTo>
                  <a:pt x="4523742" y="3738267"/>
                  <a:pt x="4518597" y="3744173"/>
                  <a:pt x="4519359" y="3749506"/>
                </a:cubicBezTo>
                <a:cubicBezTo>
                  <a:pt x="4527552" y="3802467"/>
                  <a:pt x="4490976" y="3840569"/>
                  <a:pt x="4474782" y="3885338"/>
                </a:cubicBezTo>
                <a:cubicBezTo>
                  <a:pt x="4457636" y="3932394"/>
                  <a:pt x="4431347" y="3977925"/>
                  <a:pt x="4439157" y="4030503"/>
                </a:cubicBezTo>
                <a:cubicBezTo>
                  <a:pt x="4443919" y="4062318"/>
                  <a:pt x="4454971" y="4092989"/>
                  <a:pt x="4461639" y="4124614"/>
                </a:cubicBezTo>
                <a:cubicBezTo>
                  <a:pt x="4463924" y="4135854"/>
                  <a:pt x="4463542" y="4148427"/>
                  <a:pt x="4461256" y="4159667"/>
                </a:cubicBezTo>
                <a:cubicBezTo>
                  <a:pt x="4450777" y="4213961"/>
                  <a:pt x="4449253" y="4267493"/>
                  <a:pt x="4466400" y="4320837"/>
                </a:cubicBezTo>
                <a:cubicBezTo>
                  <a:pt x="4469259" y="4329979"/>
                  <a:pt x="4471924" y="4339695"/>
                  <a:pt x="4471924" y="4349222"/>
                </a:cubicBezTo>
                <a:cubicBezTo>
                  <a:pt x="4471924" y="4401419"/>
                  <a:pt x="4467924" y="4452665"/>
                  <a:pt x="4449253" y="4502579"/>
                </a:cubicBezTo>
                <a:cubicBezTo>
                  <a:pt x="4442967" y="4519343"/>
                  <a:pt x="4446967" y="4539728"/>
                  <a:pt x="4445443" y="4558207"/>
                </a:cubicBezTo>
                <a:cubicBezTo>
                  <a:pt x="4444111" y="4575351"/>
                  <a:pt x="4443539" y="4592878"/>
                  <a:pt x="4439157" y="4609452"/>
                </a:cubicBezTo>
                <a:cubicBezTo>
                  <a:pt x="4432681" y="4633647"/>
                  <a:pt x="4431919" y="4656126"/>
                  <a:pt x="4437633" y="4681083"/>
                </a:cubicBezTo>
                <a:cubicBezTo>
                  <a:pt x="4442967" y="4704895"/>
                  <a:pt x="4440301" y="4730614"/>
                  <a:pt x="4440491" y="4755381"/>
                </a:cubicBezTo>
                <a:cubicBezTo>
                  <a:pt x="4440681" y="4783004"/>
                  <a:pt x="4440871" y="4810627"/>
                  <a:pt x="4439919" y="4838250"/>
                </a:cubicBezTo>
                <a:cubicBezTo>
                  <a:pt x="4439539" y="4849300"/>
                  <a:pt x="4431919" y="4861873"/>
                  <a:pt x="4434967" y="4871019"/>
                </a:cubicBezTo>
                <a:cubicBezTo>
                  <a:pt x="4445254" y="4900546"/>
                  <a:pt x="4432872" y="4930075"/>
                  <a:pt x="4438395" y="4959602"/>
                </a:cubicBezTo>
                <a:cubicBezTo>
                  <a:pt x="4441254" y="4974082"/>
                  <a:pt x="4433444" y="4990465"/>
                  <a:pt x="4432681" y="5006086"/>
                </a:cubicBezTo>
                <a:cubicBezTo>
                  <a:pt x="4431347" y="5031614"/>
                  <a:pt x="4431919" y="5057141"/>
                  <a:pt x="4431537" y="5082670"/>
                </a:cubicBezTo>
                <a:cubicBezTo>
                  <a:pt x="4431347" y="5091052"/>
                  <a:pt x="4430585" y="5099245"/>
                  <a:pt x="4430202" y="5107627"/>
                </a:cubicBezTo>
                <a:cubicBezTo>
                  <a:pt x="4429823" y="5115057"/>
                  <a:pt x="4428108" y="5122867"/>
                  <a:pt x="4429440" y="5129916"/>
                </a:cubicBezTo>
                <a:cubicBezTo>
                  <a:pt x="4434205" y="5155445"/>
                  <a:pt x="4442016" y="5180591"/>
                  <a:pt x="4445063" y="5206308"/>
                </a:cubicBezTo>
                <a:cubicBezTo>
                  <a:pt x="4447729" y="5228597"/>
                  <a:pt x="4444111" y="5251650"/>
                  <a:pt x="4446015" y="5274129"/>
                </a:cubicBezTo>
                <a:cubicBezTo>
                  <a:pt x="4449253" y="5313754"/>
                  <a:pt x="4454971" y="5353379"/>
                  <a:pt x="4458589" y="5393005"/>
                </a:cubicBezTo>
                <a:cubicBezTo>
                  <a:pt x="4459351" y="5401579"/>
                  <a:pt x="4454587" y="5410531"/>
                  <a:pt x="4454207" y="5419295"/>
                </a:cubicBezTo>
                <a:cubicBezTo>
                  <a:pt x="4453255" y="5446728"/>
                  <a:pt x="4453063" y="5474161"/>
                  <a:pt x="4452493" y="5501594"/>
                </a:cubicBezTo>
                <a:cubicBezTo>
                  <a:pt x="4452301" y="5517215"/>
                  <a:pt x="4452873" y="5533027"/>
                  <a:pt x="4451160" y="5548460"/>
                </a:cubicBezTo>
                <a:cubicBezTo>
                  <a:pt x="4448873" y="5568842"/>
                  <a:pt x="4445443" y="5587321"/>
                  <a:pt x="4460304" y="5606372"/>
                </a:cubicBezTo>
                <a:cubicBezTo>
                  <a:pt x="4483354" y="5635711"/>
                  <a:pt x="4474400" y="5673050"/>
                  <a:pt x="4479734" y="5706959"/>
                </a:cubicBezTo>
                <a:cubicBezTo>
                  <a:pt x="4481069" y="5715723"/>
                  <a:pt x="4481259" y="5724678"/>
                  <a:pt x="4482782" y="5733440"/>
                </a:cubicBezTo>
                <a:cubicBezTo>
                  <a:pt x="4485641" y="5749634"/>
                  <a:pt x="4488879" y="5765635"/>
                  <a:pt x="4492119" y="5781830"/>
                </a:cubicBezTo>
                <a:cubicBezTo>
                  <a:pt x="4492690" y="5784686"/>
                  <a:pt x="4492881" y="5787924"/>
                  <a:pt x="4493834" y="5790592"/>
                </a:cubicBezTo>
                <a:cubicBezTo>
                  <a:pt x="4501833" y="5815169"/>
                  <a:pt x="4510977" y="5839361"/>
                  <a:pt x="4517455" y="5864318"/>
                </a:cubicBezTo>
                <a:cubicBezTo>
                  <a:pt x="4520695" y="5876511"/>
                  <a:pt x="4521076" y="5890037"/>
                  <a:pt x="4519359" y="5902610"/>
                </a:cubicBezTo>
                <a:cubicBezTo>
                  <a:pt x="4514407" y="5939377"/>
                  <a:pt x="4512311" y="5975764"/>
                  <a:pt x="4519551" y="6012723"/>
                </a:cubicBezTo>
                <a:cubicBezTo>
                  <a:pt x="4522408" y="6027392"/>
                  <a:pt x="4517645" y="6043776"/>
                  <a:pt x="4515931" y="6059397"/>
                </a:cubicBezTo>
                <a:cubicBezTo>
                  <a:pt x="4511360" y="6096736"/>
                  <a:pt x="4506405" y="6134075"/>
                  <a:pt x="4502025" y="6171605"/>
                </a:cubicBezTo>
                <a:cubicBezTo>
                  <a:pt x="4499358" y="6195037"/>
                  <a:pt x="4497833" y="6218660"/>
                  <a:pt x="4495167" y="6242093"/>
                </a:cubicBezTo>
                <a:cubicBezTo>
                  <a:pt x="4491927" y="6269144"/>
                  <a:pt x="4486975" y="6296005"/>
                  <a:pt x="4484306" y="6323058"/>
                </a:cubicBezTo>
                <a:cubicBezTo>
                  <a:pt x="4481259" y="6353919"/>
                  <a:pt x="4480688" y="6384972"/>
                  <a:pt x="4477448" y="6415833"/>
                </a:cubicBezTo>
                <a:cubicBezTo>
                  <a:pt x="4471162" y="6472225"/>
                  <a:pt x="4463733" y="6528424"/>
                  <a:pt x="4456683" y="6584812"/>
                </a:cubicBezTo>
                <a:cubicBezTo>
                  <a:pt x="4449825" y="6639488"/>
                  <a:pt x="4443729" y="6694164"/>
                  <a:pt x="4435157" y="6748458"/>
                </a:cubicBezTo>
                <a:cubicBezTo>
                  <a:pt x="4431537" y="6771319"/>
                  <a:pt x="4421630" y="6793035"/>
                  <a:pt x="4416106" y="6815516"/>
                </a:cubicBezTo>
                <a:lnTo>
                  <a:pt x="4406407" y="6858000"/>
                </a:lnTo>
                <a:lnTo>
                  <a:pt x="4234154" y="6858000"/>
                </a:lnTo>
                <a:lnTo>
                  <a:pt x="0" y="6858000"/>
                </a:lnTo>
                <a:lnTo>
                  <a:pt x="0" y="2"/>
                </a:lnTo>
                <a:lnTo>
                  <a:pt x="3741092" y="1"/>
                </a:lnTo>
                <a:lnTo>
                  <a:pt x="3743810" y="21486"/>
                </a:lnTo>
                <a:close/>
              </a:path>
            </a:pathLst>
          </a:custGeom>
          <a:effectLst/>
        </p:spPr>
      </p:pic>
    </p:spTree>
    <p:extLst>
      <p:ext uri="{BB962C8B-B14F-4D97-AF65-F5344CB8AC3E}">
        <p14:creationId xmlns:p14="http://schemas.microsoft.com/office/powerpoint/2010/main" val="404608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B6DBF4-EC6C-B9F6-4372-D6F07F01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488" y="471557"/>
            <a:ext cx="4391024" cy="1323439"/>
          </a:xfrm>
        </p:spPr>
        <p:txBody>
          <a:bodyPr anchor="t">
            <a:normAutofit/>
          </a:bodyPr>
          <a:lstStyle/>
          <a:p>
            <a:r>
              <a:rPr lang="hu-HU" sz="4000" b="1" dirty="0"/>
              <a:t>Szerkezet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273D7FF-7056-F65A-DAA2-56851A5EF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316" y="1566184"/>
            <a:ext cx="5646683" cy="245430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4000" dirty="0">
                <a:solidFill>
                  <a:schemeClr val="tx1">
                    <a:alpha val="80000"/>
                  </a:schemeClr>
                </a:solidFill>
              </a:rPr>
              <a:t>Megtudjuk Ivan </a:t>
            </a:r>
            <a:r>
              <a:rPr lang="hu-HU" sz="4000" dirty="0" err="1">
                <a:solidFill>
                  <a:schemeClr val="tx1">
                    <a:alpha val="80000"/>
                  </a:schemeClr>
                </a:solidFill>
              </a:rPr>
              <a:t>Ilijics</a:t>
            </a:r>
            <a:r>
              <a:rPr lang="hu-HU" sz="4000" dirty="0">
                <a:solidFill>
                  <a:schemeClr val="tx1">
                    <a:alpha val="80000"/>
                  </a:schemeClr>
                </a:solidFill>
              </a:rPr>
              <a:t> halálhírét </a:t>
            </a:r>
            <a:r>
              <a:rPr lang="hu-HU" sz="4000" dirty="0">
                <a:solidFill>
                  <a:schemeClr val="accent2">
                    <a:lumMod val="60000"/>
                    <a:lumOff val="40000"/>
                    <a:alpha val="80000"/>
                  </a:schemeClr>
                </a:solidFill>
              </a:rPr>
              <a:t>(egy délután)</a:t>
            </a:r>
          </a:p>
          <a:p>
            <a:pPr marL="514350" indent="-514350">
              <a:buAutoNum type="arabicPeriod"/>
            </a:pPr>
            <a:r>
              <a:rPr lang="hu-HU" sz="4000" dirty="0">
                <a:solidFill>
                  <a:schemeClr val="tx1">
                    <a:alpha val="80000"/>
                  </a:schemeClr>
                </a:solidFill>
              </a:rPr>
              <a:t>Megismerkedünk életútjával </a:t>
            </a:r>
            <a:r>
              <a:rPr lang="hu-HU" sz="4000" dirty="0">
                <a:solidFill>
                  <a:schemeClr val="accent2">
                    <a:lumMod val="60000"/>
                    <a:lumOff val="40000"/>
                    <a:alpha val="80000"/>
                  </a:schemeClr>
                </a:solidFill>
              </a:rPr>
              <a:t>(sok év)</a:t>
            </a:r>
          </a:p>
          <a:p>
            <a:pPr marL="514350" indent="-514350">
              <a:buAutoNum type="arabicPeriod"/>
            </a:pPr>
            <a:r>
              <a:rPr lang="hu-HU" sz="4000" dirty="0" err="1">
                <a:solidFill>
                  <a:schemeClr val="tx1">
                    <a:alpha val="80000"/>
                  </a:schemeClr>
                </a:solidFill>
              </a:rPr>
              <a:t>Végigkövetjük</a:t>
            </a:r>
            <a:r>
              <a:rPr lang="hu-HU" sz="4000" dirty="0">
                <a:solidFill>
                  <a:schemeClr val="tx1">
                    <a:alpha val="80000"/>
                  </a:schemeClr>
                </a:solidFill>
              </a:rPr>
              <a:t> betegségének időszakát és halálát (néhány hét)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ED5B049-E319-28AE-24AB-18FEA273D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2138" y="471557"/>
            <a:ext cx="4369112" cy="1895772"/>
          </a:xfrm>
          <a:prstGeom prst="rect">
            <a:avLst/>
          </a:prstGeom>
        </p:spPr>
      </p:pic>
      <p:sp>
        <p:nvSpPr>
          <p:cNvPr id="6" name="Felirat: balra mutató nyíllal 5">
            <a:extLst>
              <a:ext uri="{FF2B5EF4-FFF2-40B4-BE49-F238E27FC236}">
                <a16:creationId xmlns:a16="http://schemas.microsoft.com/office/drawing/2014/main" id="{0D1735EA-2EFB-878B-3929-17C17812DE86}"/>
              </a:ext>
            </a:extLst>
          </p:cNvPr>
          <p:cNvSpPr/>
          <p:nvPr/>
        </p:nvSpPr>
        <p:spPr>
          <a:xfrm>
            <a:off x="5454870" y="2596056"/>
            <a:ext cx="3279228" cy="1323439"/>
          </a:xfrm>
          <a:prstGeom prst="leftArrowCallou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Külső események</a:t>
            </a:r>
          </a:p>
        </p:txBody>
      </p:sp>
      <p:sp>
        <p:nvSpPr>
          <p:cNvPr id="7" name="Felirat: balra mutató nyíllal 6">
            <a:extLst>
              <a:ext uri="{FF2B5EF4-FFF2-40B4-BE49-F238E27FC236}">
                <a16:creationId xmlns:a16="http://schemas.microsoft.com/office/drawing/2014/main" id="{A7CFC0E7-57BA-94E8-A514-8C7436D3787D}"/>
              </a:ext>
            </a:extLst>
          </p:cNvPr>
          <p:cNvSpPr/>
          <p:nvPr/>
        </p:nvSpPr>
        <p:spPr>
          <a:xfrm>
            <a:off x="5893403" y="4453391"/>
            <a:ext cx="2840695" cy="1323439"/>
          </a:xfrm>
          <a:prstGeom prst="leftArrowCallou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Belső történések</a:t>
            </a:r>
          </a:p>
        </p:txBody>
      </p:sp>
    </p:spTree>
    <p:extLst>
      <p:ext uri="{BB962C8B-B14F-4D97-AF65-F5344CB8AC3E}">
        <p14:creationId xmlns:p14="http://schemas.microsoft.com/office/powerpoint/2010/main" val="253449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F6EDA156-04A2-6C75-C94C-C217DAC17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566" y="655887"/>
            <a:ext cx="10670627" cy="4148467"/>
          </a:xfrm>
        </p:spPr>
        <p:txBody>
          <a:bodyPr/>
          <a:lstStyle/>
          <a:p>
            <a:pPr marL="0" indent="0">
              <a:buNone/>
            </a:pPr>
            <a:r>
              <a:rPr lang="hu-HU" sz="3600" dirty="0"/>
              <a:t>Értesülünk a halálhírről</a:t>
            </a:r>
          </a:p>
          <a:p>
            <a:pPr marL="0" indent="0">
              <a:buNone/>
            </a:pPr>
            <a:r>
              <a:rPr lang="hu-HU" sz="3600" dirty="0"/>
              <a:t>A munkatársak közönyösen fogadják</a:t>
            </a:r>
          </a:p>
          <a:p>
            <a:pPr marL="0" indent="0">
              <a:buNone/>
            </a:pPr>
            <a:r>
              <a:rPr lang="hu-HU" sz="3600" dirty="0"/>
              <a:t>Udvariassági látogatás az özvegynél – mindenki megjátssza magát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7A8B438-033F-D75A-CED8-24AC5BEAA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36" y="2648608"/>
            <a:ext cx="4351547" cy="363268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6D7C3CC0-334A-09C4-F6EB-DFE89B1C8D98}"/>
              </a:ext>
            </a:extLst>
          </p:cNvPr>
          <p:cNvSpPr txBox="1"/>
          <p:nvPr/>
        </p:nvSpPr>
        <p:spPr>
          <a:xfrm rot="732529">
            <a:off x="6379780" y="3338557"/>
            <a:ext cx="4855779" cy="237699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…mindegyiküknek az volt az első gondolata, hogy milyen befolyással lehet ez a haláleset az ők, vagy ismerőseik szolgálati előmenetelére?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D22B609B-3A2B-5329-A6AF-E5660D6A6A7E}"/>
              </a:ext>
            </a:extLst>
          </p:cNvPr>
          <p:cNvSpPr txBox="1"/>
          <p:nvPr/>
        </p:nvSpPr>
        <p:spPr>
          <a:xfrm>
            <a:off x="7525407" y="240388"/>
            <a:ext cx="4130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/>
              <a:t>TÖRTÉNET</a:t>
            </a:r>
          </a:p>
        </p:txBody>
      </p:sp>
    </p:spTree>
    <p:extLst>
      <p:ext uri="{BB962C8B-B14F-4D97-AF65-F5344CB8AC3E}">
        <p14:creationId xmlns:p14="http://schemas.microsoft.com/office/powerpoint/2010/main" val="217392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964ED3-0743-DA48-D8CB-93A3AA94D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0391" y="2978235"/>
            <a:ext cx="4999967" cy="268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„Iljics Iván élete és története a lehető legegyszerűbb, legközönségesebb és legborzasztóbb volt.”</a:t>
            </a:r>
          </a:p>
          <a:p>
            <a:endParaRPr lang="hu-HU" sz="2400" dirty="0">
              <a:solidFill>
                <a:schemeClr val="bg1">
                  <a:alpha val="80000"/>
                </a:schemeClr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9FF6197-7486-CE55-7BAD-92ADB59254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63" r="17113" b="2"/>
          <a:stretch/>
        </p:blipFill>
        <p:spPr>
          <a:xfrm>
            <a:off x="0" y="93443"/>
            <a:ext cx="5890668" cy="6202254"/>
          </a:xfrm>
          <a:custGeom>
            <a:avLst/>
            <a:gdLst/>
            <a:ahLst/>
            <a:cxnLst/>
            <a:rect l="l" t="t" r="r" b="b"/>
            <a:pathLst>
              <a:path w="5260975" h="4707593">
                <a:moveTo>
                  <a:pt x="0" y="0"/>
                </a:moveTo>
                <a:lnTo>
                  <a:pt x="5260975" y="0"/>
                </a:lnTo>
                <a:lnTo>
                  <a:pt x="5260975" y="3296937"/>
                </a:lnTo>
                <a:lnTo>
                  <a:pt x="5260975" y="3518571"/>
                </a:lnTo>
                <a:lnTo>
                  <a:pt x="5226503" y="3534000"/>
                </a:lnTo>
                <a:cubicBezTo>
                  <a:pt x="5219783" y="3536785"/>
                  <a:pt x="5212389" y="3538321"/>
                  <a:pt x="5206341" y="3542065"/>
                </a:cubicBezTo>
                <a:cubicBezTo>
                  <a:pt x="5178495" y="3559156"/>
                  <a:pt x="5151515" y="3577591"/>
                  <a:pt x="5123287" y="3594010"/>
                </a:cubicBezTo>
                <a:cubicBezTo>
                  <a:pt x="5094195" y="3611004"/>
                  <a:pt x="5068175" y="3631071"/>
                  <a:pt x="5048107" y="3658244"/>
                </a:cubicBezTo>
                <a:cubicBezTo>
                  <a:pt x="5029480" y="3683496"/>
                  <a:pt x="5011429" y="3709131"/>
                  <a:pt x="4992899" y="3734479"/>
                </a:cubicBezTo>
                <a:cubicBezTo>
                  <a:pt x="4988194" y="3740912"/>
                  <a:pt x="4983873" y="3748498"/>
                  <a:pt x="4977440" y="3752627"/>
                </a:cubicBezTo>
                <a:cubicBezTo>
                  <a:pt x="4964094" y="3761268"/>
                  <a:pt x="4949499" y="3768277"/>
                  <a:pt x="4935193" y="3775382"/>
                </a:cubicBezTo>
                <a:cubicBezTo>
                  <a:pt x="4922903" y="3781431"/>
                  <a:pt x="4909845" y="3785943"/>
                  <a:pt x="4897844" y="3792472"/>
                </a:cubicBezTo>
                <a:cubicBezTo>
                  <a:pt x="4888243" y="3797658"/>
                  <a:pt x="4879697" y="3804859"/>
                  <a:pt x="4870767" y="3811388"/>
                </a:cubicBezTo>
                <a:cubicBezTo>
                  <a:pt x="4862990" y="3817052"/>
                  <a:pt x="4854445" y="3821949"/>
                  <a:pt x="4847916" y="3828767"/>
                </a:cubicBezTo>
                <a:cubicBezTo>
                  <a:pt x="4831977" y="3845281"/>
                  <a:pt x="4815942" y="3861508"/>
                  <a:pt x="4796163" y="3873702"/>
                </a:cubicBezTo>
                <a:cubicBezTo>
                  <a:pt x="4776672" y="3885799"/>
                  <a:pt x="4758237" y="3899338"/>
                  <a:pt x="4738843" y="3911628"/>
                </a:cubicBezTo>
                <a:cubicBezTo>
                  <a:pt x="4719831" y="3923630"/>
                  <a:pt x="4702645" y="3936783"/>
                  <a:pt x="4692755" y="3958099"/>
                </a:cubicBezTo>
                <a:cubicBezTo>
                  <a:pt x="4688339" y="3967508"/>
                  <a:pt x="4682097" y="3977782"/>
                  <a:pt x="4673744" y="3983255"/>
                </a:cubicBezTo>
                <a:cubicBezTo>
                  <a:pt x="4661838" y="3991032"/>
                  <a:pt x="4646764" y="3993817"/>
                  <a:pt x="4633801" y="4000442"/>
                </a:cubicBezTo>
                <a:cubicBezTo>
                  <a:pt x="4618535" y="4008219"/>
                  <a:pt x="4600869" y="4014940"/>
                  <a:pt x="4590499" y="4027326"/>
                </a:cubicBezTo>
                <a:cubicBezTo>
                  <a:pt x="4581281" y="4038368"/>
                  <a:pt x="4571968" y="4047009"/>
                  <a:pt x="4559773" y="4054018"/>
                </a:cubicBezTo>
                <a:cubicBezTo>
                  <a:pt x="4551229" y="4058915"/>
                  <a:pt x="4544892" y="4067844"/>
                  <a:pt x="4536059" y="4071877"/>
                </a:cubicBezTo>
                <a:cubicBezTo>
                  <a:pt x="4524441" y="4077254"/>
                  <a:pt x="4512727" y="4081479"/>
                  <a:pt x="4502549" y="4089832"/>
                </a:cubicBezTo>
                <a:cubicBezTo>
                  <a:pt x="4491987" y="4098473"/>
                  <a:pt x="4479986" y="4105290"/>
                  <a:pt x="4468944" y="4113356"/>
                </a:cubicBezTo>
                <a:cubicBezTo>
                  <a:pt x="4463087" y="4117676"/>
                  <a:pt x="4458286" y="4123341"/>
                  <a:pt x="4452622" y="4127854"/>
                </a:cubicBezTo>
                <a:cubicBezTo>
                  <a:pt x="4442252" y="4136111"/>
                  <a:pt x="4431690" y="4144176"/>
                  <a:pt x="4421032" y="4151953"/>
                </a:cubicBezTo>
                <a:cubicBezTo>
                  <a:pt x="4410375" y="4159731"/>
                  <a:pt x="4400197" y="4168756"/>
                  <a:pt x="4388483" y="4174421"/>
                </a:cubicBezTo>
                <a:cubicBezTo>
                  <a:pt x="4368513" y="4184023"/>
                  <a:pt x="4346717" y="4189784"/>
                  <a:pt x="4327321" y="4200153"/>
                </a:cubicBezTo>
                <a:cubicBezTo>
                  <a:pt x="4307639" y="4210714"/>
                  <a:pt x="4289107" y="4223965"/>
                  <a:pt x="4271633" y="4237983"/>
                </a:cubicBezTo>
                <a:cubicBezTo>
                  <a:pt x="4257807" y="4249025"/>
                  <a:pt x="4244845" y="4259971"/>
                  <a:pt x="4227465" y="4265635"/>
                </a:cubicBezTo>
                <a:cubicBezTo>
                  <a:pt x="4217768" y="4268804"/>
                  <a:pt x="4207591" y="4275717"/>
                  <a:pt x="4201733" y="4283783"/>
                </a:cubicBezTo>
                <a:cubicBezTo>
                  <a:pt x="4189059" y="4301353"/>
                  <a:pt x="4172833" y="4313739"/>
                  <a:pt x="4154494" y="4324301"/>
                </a:cubicBezTo>
                <a:cubicBezTo>
                  <a:pt x="4130010" y="4338511"/>
                  <a:pt x="4105814" y="4353009"/>
                  <a:pt x="4081234" y="4366931"/>
                </a:cubicBezTo>
                <a:cubicBezTo>
                  <a:pt x="4066737" y="4375189"/>
                  <a:pt x="4052335" y="4383926"/>
                  <a:pt x="4036971" y="4389975"/>
                </a:cubicBezTo>
                <a:cubicBezTo>
                  <a:pt x="4005575" y="4402457"/>
                  <a:pt x="3973410" y="4413114"/>
                  <a:pt x="3941725" y="4424733"/>
                </a:cubicBezTo>
                <a:cubicBezTo>
                  <a:pt x="3931355" y="4428477"/>
                  <a:pt x="3921561" y="4433854"/>
                  <a:pt x="3910999" y="4437119"/>
                </a:cubicBezTo>
                <a:cubicBezTo>
                  <a:pt x="3899573" y="4440671"/>
                  <a:pt x="3887285" y="4441727"/>
                  <a:pt x="3875859" y="4445280"/>
                </a:cubicBezTo>
                <a:cubicBezTo>
                  <a:pt x="3856847" y="4451136"/>
                  <a:pt x="3838412" y="4458626"/>
                  <a:pt x="3819401" y="4464579"/>
                </a:cubicBezTo>
                <a:cubicBezTo>
                  <a:pt x="3782723" y="4476005"/>
                  <a:pt x="3745949" y="4486951"/>
                  <a:pt x="3709176" y="4497800"/>
                </a:cubicBezTo>
                <a:cubicBezTo>
                  <a:pt x="3701303" y="4500105"/>
                  <a:pt x="3692757" y="4500393"/>
                  <a:pt x="3684981" y="4502889"/>
                </a:cubicBezTo>
                <a:cubicBezTo>
                  <a:pt x="3664337" y="4509610"/>
                  <a:pt x="3643789" y="4516907"/>
                  <a:pt x="3623338" y="4524300"/>
                </a:cubicBezTo>
                <a:cubicBezTo>
                  <a:pt x="3610953" y="4528813"/>
                  <a:pt x="3598854" y="4534382"/>
                  <a:pt x="3586373" y="4538702"/>
                </a:cubicBezTo>
                <a:cubicBezTo>
                  <a:pt x="3576387" y="4542159"/>
                  <a:pt x="3566113" y="4544847"/>
                  <a:pt x="3555743" y="4546960"/>
                </a:cubicBezTo>
                <a:cubicBezTo>
                  <a:pt x="3546814" y="4548785"/>
                  <a:pt x="3537501" y="4548592"/>
                  <a:pt x="3528667" y="4550801"/>
                </a:cubicBezTo>
                <a:cubicBezTo>
                  <a:pt x="3504759" y="4556753"/>
                  <a:pt x="3481140" y="4563475"/>
                  <a:pt x="3457424" y="4569811"/>
                </a:cubicBezTo>
                <a:cubicBezTo>
                  <a:pt x="3447919" y="4572308"/>
                  <a:pt x="3438221" y="4574133"/>
                  <a:pt x="3429003" y="4577301"/>
                </a:cubicBezTo>
                <a:cubicBezTo>
                  <a:pt x="3404327" y="4585654"/>
                  <a:pt x="3380036" y="4595159"/>
                  <a:pt x="3355264" y="4603033"/>
                </a:cubicBezTo>
                <a:cubicBezTo>
                  <a:pt x="3334717" y="4609562"/>
                  <a:pt x="3313593" y="4614266"/>
                  <a:pt x="3292757" y="4620027"/>
                </a:cubicBezTo>
                <a:cubicBezTo>
                  <a:pt x="3283924" y="4622524"/>
                  <a:pt x="3275475" y="4626077"/>
                  <a:pt x="3266643" y="4628188"/>
                </a:cubicBezTo>
                <a:cubicBezTo>
                  <a:pt x="3246863" y="4632990"/>
                  <a:pt x="3226796" y="4637022"/>
                  <a:pt x="3206921" y="4641823"/>
                </a:cubicBezTo>
                <a:cubicBezTo>
                  <a:pt x="3195590" y="4644607"/>
                  <a:pt x="3184645" y="4649600"/>
                  <a:pt x="3173123" y="4651425"/>
                </a:cubicBezTo>
                <a:cubicBezTo>
                  <a:pt x="3145759" y="4655745"/>
                  <a:pt x="3118203" y="4658817"/>
                  <a:pt x="3090646" y="4662274"/>
                </a:cubicBezTo>
                <a:cubicBezTo>
                  <a:pt x="3062227" y="4665826"/>
                  <a:pt x="3033902" y="4669571"/>
                  <a:pt x="3005480" y="4672739"/>
                </a:cubicBezTo>
                <a:cubicBezTo>
                  <a:pt x="2989926" y="4674372"/>
                  <a:pt x="2974275" y="4674660"/>
                  <a:pt x="2958721" y="4676196"/>
                </a:cubicBezTo>
                <a:cubicBezTo>
                  <a:pt x="2945087" y="4677541"/>
                  <a:pt x="2931549" y="4680037"/>
                  <a:pt x="2917915" y="4681670"/>
                </a:cubicBezTo>
                <a:cubicBezTo>
                  <a:pt x="2906105" y="4683013"/>
                  <a:pt x="2894199" y="4683781"/>
                  <a:pt x="2882389" y="4685126"/>
                </a:cubicBezTo>
                <a:cubicBezTo>
                  <a:pt x="2863475" y="4687334"/>
                  <a:pt x="2844655" y="4689831"/>
                  <a:pt x="2825837" y="4692135"/>
                </a:cubicBezTo>
                <a:cubicBezTo>
                  <a:pt x="2817964" y="4692999"/>
                  <a:pt x="2809706" y="4695399"/>
                  <a:pt x="2802313" y="4693960"/>
                </a:cubicBezTo>
                <a:cubicBezTo>
                  <a:pt x="2783686" y="4690310"/>
                  <a:pt x="2765347" y="4691367"/>
                  <a:pt x="2746816" y="4693863"/>
                </a:cubicBezTo>
                <a:cubicBezTo>
                  <a:pt x="2740479" y="4694728"/>
                  <a:pt x="2733662" y="4694535"/>
                  <a:pt x="2727517" y="4692903"/>
                </a:cubicBezTo>
                <a:cubicBezTo>
                  <a:pt x="2714939" y="4689638"/>
                  <a:pt x="2702745" y="4685029"/>
                  <a:pt x="2690359" y="4680997"/>
                </a:cubicBezTo>
                <a:cubicBezTo>
                  <a:pt x="2689014" y="4680517"/>
                  <a:pt x="2687382" y="4680421"/>
                  <a:pt x="2685943" y="4680133"/>
                </a:cubicBezTo>
                <a:cubicBezTo>
                  <a:pt x="2677781" y="4678500"/>
                  <a:pt x="2669717" y="4676868"/>
                  <a:pt x="2661554" y="4675428"/>
                </a:cubicBezTo>
                <a:cubicBezTo>
                  <a:pt x="2657138" y="4674660"/>
                  <a:pt x="2652625" y="4674564"/>
                  <a:pt x="2648208" y="4673892"/>
                </a:cubicBezTo>
                <a:cubicBezTo>
                  <a:pt x="2631118" y="4671203"/>
                  <a:pt x="2612299" y="4675716"/>
                  <a:pt x="2597512" y="4664099"/>
                </a:cubicBezTo>
                <a:cubicBezTo>
                  <a:pt x="2587911" y="4656609"/>
                  <a:pt x="2578597" y="4658338"/>
                  <a:pt x="2568324" y="4659490"/>
                </a:cubicBezTo>
                <a:cubicBezTo>
                  <a:pt x="2560547" y="4660354"/>
                  <a:pt x="2552577" y="4660065"/>
                  <a:pt x="2544704" y="4660162"/>
                </a:cubicBezTo>
                <a:cubicBezTo>
                  <a:pt x="2530878" y="4660449"/>
                  <a:pt x="2517052" y="4660546"/>
                  <a:pt x="2503225" y="4661026"/>
                </a:cubicBezTo>
                <a:cubicBezTo>
                  <a:pt x="2498808" y="4661218"/>
                  <a:pt x="2494297" y="4663619"/>
                  <a:pt x="2489975" y="4663235"/>
                </a:cubicBezTo>
                <a:cubicBezTo>
                  <a:pt x="2470004" y="4661410"/>
                  <a:pt x="2450033" y="4658529"/>
                  <a:pt x="2430061" y="4656897"/>
                </a:cubicBezTo>
                <a:cubicBezTo>
                  <a:pt x="2418732" y="4655938"/>
                  <a:pt x="2407114" y="4657761"/>
                  <a:pt x="2395880" y="4656417"/>
                </a:cubicBezTo>
                <a:cubicBezTo>
                  <a:pt x="2382919" y="4654881"/>
                  <a:pt x="2370245" y="4650945"/>
                  <a:pt x="2357378" y="4648544"/>
                </a:cubicBezTo>
                <a:cubicBezTo>
                  <a:pt x="2353826" y="4647872"/>
                  <a:pt x="2349889" y="4648736"/>
                  <a:pt x="2346145" y="4648928"/>
                </a:cubicBezTo>
                <a:cubicBezTo>
                  <a:pt x="2341920" y="4649120"/>
                  <a:pt x="2337791" y="4649504"/>
                  <a:pt x="2333567" y="4649600"/>
                </a:cubicBezTo>
                <a:cubicBezTo>
                  <a:pt x="2320700" y="4649793"/>
                  <a:pt x="2307835" y="4649504"/>
                  <a:pt x="2294968" y="4650177"/>
                </a:cubicBezTo>
                <a:cubicBezTo>
                  <a:pt x="2287095" y="4650561"/>
                  <a:pt x="2278839" y="4654497"/>
                  <a:pt x="2271540" y="4653057"/>
                </a:cubicBezTo>
                <a:cubicBezTo>
                  <a:pt x="2256659" y="4650272"/>
                  <a:pt x="2241776" y="4656513"/>
                  <a:pt x="2226895" y="4651329"/>
                </a:cubicBezTo>
                <a:cubicBezTo>
                  <a:pt x="2222285" y="4649793"/>
                  <a:pt x="2215948" y="4653633"/>
                  <a:pt x="2210379" y="4653825"/>
                </a:cubicBezTo>
                <a:cubicBezTo>
                  <a:pt x="2196457" y="4654305"/>
                  <a:pt x="2182535" y="4654209"/>
                  <a:pt x="2168613" y="4654113"/>
                </a:cubicBezTo>
                <a:cubicBezTo>
                  <a:pt x="2156131" y="4654017"/>
                  <a:pt x="2143168" y="4655361"/>
                  <a:pt x="2131167" y="4652673"/>
                </a:cubicBezTo>
                <a:cubicBezTo>
                  <a:pt x="2118588" y="4649793"/>
                  <a:pt x="2107259" y="4650177"/>
                  <a:pt x="2095065" y="4653441"/>
                </a:cubicBezTo>
                <a:cubicBezTo>
                  <a:pt x="2086711" y="4655649"/>
                  <a:pt x="2077878" y="4655938"/>
                  <a:pt x="2069237" y="4656609"/>
                </a:cubicBezTo>
                <a:cubicBezTo>
                  <a:pt x="2059924" y="4657377"/>
                  <a:pt x="2049650" y="4655361"/>
                  <a:pt x="2041201" y="4658529"/>
                </a:cubicBezTo>
                <a:cubicBezTo>
                  <a:pt x="2016044" y="4667939"/>
                  <a:pt x="1990216" y="4669955"/>
                  <a:pt x="1963909" y="4669955"/>
                </a:cubicBezTo>
                <a:cubicBezTo>
                  <a:pt x="1959107" y="4669955"/>
                  <a:pt x="1954210" y="4668612"/>
                  <a:pt x="1949603" y="4667171"/>
                </a:cubicBezTo>
                <a:cubicBezTo>
                  <a:pt x="1922717" y="4658529"/>
                  <a:pt x="1895737" y="4659297"/>
                  <a:pt x="1868373" y="4664578"/>
                </a:cubicBezTo>
                <a:cubicBezTo>
                  <a:pt x="1862708" y="4665731"/>
                  <a:pt x="1856372" y="4665923"/>
                  <a:pt x="1850707" y="4664771"/>
                </a:cubicBezTo>
                <a:cubicBezTo>
                  <a:pt x="1834768" y="4661410"/>
                  <a:pt x="1819309" y="4655841"/>
                  <a:pt x="1803275" y="4653441"/>
                </a:cubicBezTo>
                <a:cubicBezTo>
                  <a:pt x="1776775" y="4649504"/>
                  <a:pt x="1753828" y="4662754"/>
                  <a:pt x="1730112" y="4671396"/>
                </a:cubicBezTo>
                <a:cubicBezTo>
                  <a:pt x="1707548" y="4679557"/>
                  <a:pt x="1688345" y="4697992"/>
                  <a:pt x="1661652" y="4693863"/>
                </a:cubicBezTo>
                <a:cubicBezTo>
                  <a:pt x="1658965" y="4693479"/>
                  <a:pt x="1655988" y="4696071"/>
                  <a:pt x="1653011" y="4696744"/>
                </a:cubicBezTo>
                <a:cubicBezTo>
                  <a:pt x="1644850" y="4698568"/>
                  <a:pt x="1636689" y="4700776"/>
                  <a:pt x="1628431" y="4701641"/>
                </a:cubicBezTo>
                <a:cubicBezTo>
                  <a:pt x="1618350" y="4702793"/>
                  <a:pt x="1608076" y="4702409"/>
                  <a:pt x="1597995" y="4703369"/>
                </a:cubicBezTo>
                <a:cubicBezTo>
                  <a:pt x="1585032" y="4704521"/>
                  <a:pt x="1572263" y="4707593"/>
                  <a:pt x="1559396" y="4707593"/>
                </a:cubicBezTo>
                <a:cubicBezTo>
                  <a:pt x="1549026" y="4707593"/>
                  <a:pt x="1538753" y="4704041"/>
                  <a:pt x="1528480" y="4702312"/>
                </a:cubicBezTo>
                <a:cubicBezTo>
                  <a:pt x="1513981" y="4699912"/>
                  <a:pt x="1498042" y="4700584"/>
                  <a:pt x="1485272" y="4694439"/>
                </a:cubicBezTo>
                <a:cubicBezTo>
                  <a:pt x="1471639" y="4687910"/>
                  <a:pt x="1458676" y="4684934"/>
                  <a:pt x="1444562" y="4686950"/>
                </a:cubicBezTo>
                <a:cubicBezTo>
                  <a:pt x="1439857" y="4687622"/>
                  <a:pt x="1433808" y="4691655"/>
                  <a:pt x="1431696" y="4695783"/>
                </a:cubicBezTo>
                <a:cubicBezTo>
                  <a:pt x="1426991" y="4705001"/>
                  <a:pt x="1420559" y="4706634"/>
                  <a:pt x="1411821" y="4703464"/>
                </a:cubicBezTo>
                <a:cubicBezTo>
                  <a:pt x="1404236" y="4700776"/>
                  <a:pt x="1394922" y="4699432"/>
                  <a:pt x="1389738" y="4694247"/>
                </a:cubicBezTo>
                <a:cubicBezTo>
                  <a:pt x="1375047" y="4679557"/>
                  <a:pt x="1356324" y="4679077"/>
                  <a:pt x="1338081" y="4675141"/>
                </a:cubicBezTo>
                <a:cubicBezTo>
                  <a:pt x="1326945" y="4672739"/>
                  <a:pt x="1316574" y="4672644"/>
                  <a:pt x="1305436" y="4674276"/>
                </a:cubicBezTo>
                <a:cubicBezTo>
                  <a:pt x="1281241" y="4677925"/>
                  <a:pt x="1257717" y="4672739"/>
                  <a:pt x="1234481" y="4666115"/>
                </a:cubicBezTo>
                <a:cubicBezTo>
                  <a:pt x="1219118" y="4661698"/>
                  <a:pt x="1203372" y="4659010"/>
                  <a:pt x="1188106" y="4654497"/>
                </a:cubicBezTo>
                <a:cubicBezTo>
                  <a:pt x="1176680" y="4651041"/>
                  <a:pt x="1165255" y="4646912"/>
                  <a:pt x="1154790" y="4641343"/>
                </a:cubicBezTo>
                <a:cubicBezTo>
                  <a:pt x="1139618" y="4633181"/>
                  <a:pt x="1126369" y="4620891"/>
                  <a:pt x="1107069" y="4624156"/>
                </a:cubicBezTo>
                <a:cubicBezTo>
                  <a:pt x="1090074" y="4627036"/>
                  <a:pt x="1074713" y="4620988"/>
                  <a:pt x="1059158" y="4615227"/>
                </a:cubicBezTo>
                <a:cubicBezTo>
                  <a:pt x="1047732" y="4611002"/>
                  <a:pt x="1036308" y="4606681"/>
                  <a:pt x="1024496" y="4603993"/>
                </a:cubicBezTo>
                <a:cubicBezTo>
                  <a:pt x="1010478" y="4600824"/>
                  <a:pt x="994635" y="4602169"/>
                  <a:pt x="982153" y="4596311"/>
                </a:cubicBezTo>
                <a:cubicBezTo>
                  <a:pt x="969095" y="4590166"/>
                  <a:pt x="958246" y="4594295"/>
                  <a:pt x="946628" y="4596024"/>
                </a:cubicBezTo>
                <a:cubicBezTo>
                  <a:pt x="928097" y="4598712"/>
                  <a:pt x="909661" y="4603705"/>
                  <a:pt x="890939" y="4597368"/>
                </a:cubicBezTo>
                <a:cubicBezTo>
                  <a:pt x="868184" y="4589687"/>
                  <a:pt x="845620" y="4581430"/>
                  <a:pt x="822769" y="4574133"/>
                </a:cubicBezTo>
                <a:cubicBezTo>
                  <a:pt x="813934" y="4571347"/>
                  <a:pt x="804431" y="4570195"/>
                  <a:pt x="795212" y="4568947"/>
                </a:cubicBezTo>
                <a:cubicBezTo>
                  <a:pt x="786476" y="4567891"/>
                  <a:pt x="776010" y="4570579"/>
                  <a:pt x="769288" y="4566547"/>
                </a:cubicBezTo>
                <a:cubicBezTo>
                  <a:pt x="752005" y="4556178"/>
                  <a:pt x="734243" y="4551089"/>
                  <a:pt x="714271" y="4551089"/>
                </a:cubicBezTo>
                <a:cubicBezTo>
                  <a:pt x="706781" y="4551089"/>
                  <a:pt x="699484" y="4546768"/>
                  <a:pt x="691900" y="4545999"/>
                </a:cubicBezTo>
                <a:cubicBezTo>
                  <a:pt x="681529" y="4545040"/>
                  <a:pt x="669623" y="4542447"/>
                  <a:pt x="660598" y="4546096"/>
                </a:cubicBezTo>
                <a:cubicBezTo>
                  <a:pt x="639379" y="4554737"/>
                  <a:pt x="622193" y="4547536"/>
                  <a:pt x="603662" y="4538991"/>
                </a:cubicBezTo>
                <a:cubicBezTo>
                  <a:pt x="585418" y="4530541"/>
                  <a:pt x="566215" y="4523821"/>
                  <a:pt x="546821" y="4518251"/>
                </a:cubicBezTo>
                <a:cubicBezTo>
                  <a:pt x="539524" y="4516235"/>
                  <a:pt x="530787" y="4519596"/>
                  <a:pt x="522721" y="4520267"/>
                </a:cubicBezTo>
                <a:cubicBezTo>
                  <a:pt x="519840" y="4520460"/>
                  <a:pt x="516671" y="4520748"/>
                  <a:pt x="514080" y="4519788"/>
                </a:cubicBezTo>
                <a:cubicBezTo>
                  <a:pt x="489020" y="4510570"/>
                  <a:pt x="463575" y="4503561"/>
                  <a:pt x="436404" y="4508361"/>
                </a:cubicBezTo>
                <a:cubicBezTo>
                  <a:pt x="433908" y="4508842"/>
                  <a:pt x="431123" y="4507786"/>
                  <a:pt x="428626" y="4507114"/>
                </a:cubicBezTo>
                <a:cubicBezTo>
                  <a:pt x="416432" y="4503657"/>
                  <a:pt x="404526" y="4498184"/>
                  <a:pt x="392141" y="4496936"/>
                </a:cubicBezTo>
                <a:cubicBezTo>
                  <a:pt x="361608" y="4493864"/>
                  <a:pt x="330884" y="4492615"/>
                  <a:pt x="300157" y="4490599"/>
                </a:cubicBezTo>
                <a:cubicBezTo>
                  <a:pt x="298237" y="4490503"/>
                  <a:pt x="296221" y="4490503"/>
                  <a:pt x="294493" y="4489831"/>
                </a:cubicBezTo>
                <a:cubicBezTo>
                  <a:pt x="283163" y="4485702"/>
                  <a:pt x="273274" y="4487047"/>
                  <a:pt x="263671" y="4494919"/>
                </a:cubicBezTo>
                <a:cubicBezTo>
                  <a:pt x="259447" y="4498376"/>
                  <a:pt x="253686" y="4500200"/>
                  <a:pt x="248406" y="4502121"/>
                </a:cubicBezTo>
                <a:cubicBezTo>
                  <a:pt x="240628" y="4505002"/>
                  <a:pt x="232659" y="4507786"/>
                  <a:pt x="224594" y="4509610"/>
                </a:cubicBezTo>
                <a:cubicBezTo>
                  <a:pt x="216624" y="4511338"/>
                  <a:pt x="208079" y="4513738"/>
                  <a:pt x="200398" y="4512395"/>
                </a:cubicBezTo>
                <a:cubicBezTo>
                  <a:pt x="186572" y="4509994"/>
                  <a:pt x="173417" y="4504618"/>
                  <a:pt x="159783" y="4501064"/>
                </a:cubicBezTo>
                <a:cubicBezTo>
                  <a:pt x="155079" y="4499816"/>
                  <a:pt x="149893" y="4500009"/>
                  <a:pt x="144997" y="4499912"/>
                </a:cubicBezTo>
                <a:cubicBezTo>
                  <a:pt x="133763" y="4499625"/>
                  <a:pt x="122241" y="4502409"/>
                  <a:pt x="112064" y="4494440"/>
                </a:cubicBezTo>
                <a:cubicBezTo>
                  <a:pt x="102655" y="4486951"/>
                  <a:pt x="93148" y="4489158"/>
                  <a:pt x="83259" y="4494824"/>
                </a:cubicBezTo>
                <a:cubicBezTo>
                  <a:pt x="76154" y="4498857"/>
                  <a:pt x="68090" y="4502025"/>
                  <a:pt x="60120" y="4503561"/>
                </a:cubicBezTo>
                <a:cubicBezTo>
                  <a:pt x="49174" y="4505673"/>
                  <a:pt x="38324" y="4506538"/>
                  <a:pt x="26514" y="4505289"/>
                </a:cubicBezTo>
                <a:cubicBezTo>
                  <a:pt x="18161" y="4504425"/>
                  <a:pt x="11343" y="4504041"/>
                  <a:pt x="4814" y="4498952"/>
                </a:cubicBezTo>
                <a:cubicBezTo>
                  <a:pt x="3759" y="4498184"/>
                  <a:pt x="1839" y="4497992"/>
                  <a:pt x="398" y="4498089"/>
                </a:cubicBezTo>
                <a:lnTo>
                  <a:pt x="0" y="4498087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3941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9BB6DD-4BCD-2A0B-672B-6C463169C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„kellemes és illedelmes” élet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AC9FC7D-9B27-9860-C08B-1DEE9EDFA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sz="4000" dirty="0"/>
              <a:t>45 éves jogász</a:t>
            </a:r>
          </a:p>
          <a:p>
            <a:r>
              <a:rPr lang="hu-HU" sz="4000" dirty="0"/>
              <a:t>hivatalában folyamatosan felfelé halad</a:t>
            </a:r>
          </a:p>
          <a:p>
            <a:r>
              <a:rPr lang="hu-HU" sz="4000" dirty="0"/>
              <a:t>mindent a társadalmi konvenciók szerint csinál</a:t>
            </a:r>
          </a:p>
          <a:p>
            <a:r>
              <a:rPr lang="hu-HU" sz="4000" dirty="0"/>
              <a:t>nem szeret senkit, csak kellemesen „</a:t>
            </a:r>
            <a:r>
              <a:rPr lang="hu-HU" sz="4000" dirty="0" err="1"/>
              <a:t>elvan</a:t>
            </a:r>
            <a:r>
              <a:rPr lang="hu-HU" sz="4000" dirty="0"/>
              <a:t>”</a:t>
            </a:r>
          </a:p>
          <a:p>
            <a:r>
              <a:rPr lang="hu-HU" sz="4000" dirty="0"/>
              <a:t>házassága unalmas</a:t>
            </a:r>
          </a:p>
          <a:p>
            <a:r>
              <a:rPr lang="hu-HU" sz="4000" dirty="0"/>
              <a:t>Idejét hivatali karrierjének szenteli </a:t>
            </a:r>
          </a:p>
          <a:p>
            <a:r>
              <a:rPr lang="hu-HU" sz="4000" dirty="0"/>
              <a:t>+ kártyázás</a:t>
            </a:r>
          </a:p>
        </p:txBody>
      </p:sp>
    </p:spTree>
    <p:extLst>
      <p:ext uri="{BB962C8B-B14F-4D97-AF65-F5344CB8AC3E}">
        <p14:creationId xmlns:p14="http://schemas.microsoft.com/office/powerpoint/2010/main" val="22390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6F7AEC8B-2473-BC68-57AE-752014DB83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947" b="1679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90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EC7BC9-5563-F16A-412D-75AD88C92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8950C99-2EC3-E99A-F777-75FEA16A8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Új háza berendezésekor leesik a létráról</a:t>
            </a:r>
          </a:p>
          <a:p>
            <a:r>
              <a:rPr lang="hu-HU" dirty="0"/>
              <a:t>Sérülését elbagatellizálja</a:t>
            </a:r>
          </a:p>
          <a:p>
            <a:r>
              <a:rPr lang="hu-HU" dirty="0"/>
              <a:t>Állapota egyre rosszabbodik</a:t>
            </a:r>
          </a:p>
          <a:p>
            <a:r>
              <a:rPr lang="hu-HU" dirty="0"/>
              <a:t>Orvosai nem tudják megállapítani a baját</a:t>
            </a:r>
          </a:p>
          <a:p>
            <a:endParaRPr lang="hu-HU" dirty="0"/>
          </a:p>
          <a:p>
            <a:r>
              <a:rPr lang="hu-HU" dirty="0"/>
              <a:t>Felesége estélyeket rendez, színházba jár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63CEBFB-EED4-0937-AEAD-D5ADAD1874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28" t="-1866" r="12589" b="1866"/>
          <a:stretch/>
        </p:blipFill>
        <p:spPr>
          <a:xfrm>
            <a:off x="6604146" y="2023899"/>
            <a:ext cx="5587854" cy="41530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9496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154</TotalTime>
  <Words>489</Words>
  <Application>Microsoft Office PowerPoint</Application>
  <PresentationFormat>Szélesvásznú</PresentationFormat>
  <Paragraphs>99</Paragraphs>
  <Slides>19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Office-téma</vt:lpstr>
      <vt:lpstr>LEV TOLSZTOJ</vt:lpstr>
      <vt:lpstr>Lev Tosztoj</vt:lpstr>
      <vt:lpstr>FILOZÓFIÁJA:   TOLSZTOJIZMUS</vt:lpstr>
      <vt:lpstr>Szerkezet</vt:lpstr>
      <vt:lpstr>PowerPoint-bemutató</vt:lpstr>
      <vt:lpstr>PowerPoint-bemutató</vt:lpstr>
      <vt:lpstr>„kellemes és illedelmes” élet</vt:lpstr>
      <vt:lpstr>PowerPoint-bemutató</vt:lpstr>
      <vt:lpstr>PowerPoint-bemutató</vt:lpstr>
      <vt:lpstr>PowerPoint-bemutató</vt:lpstr>
      <vt:lpstr>PowerPoint-bemutató</vt:lpstr>
      <vt:lpstr>PowerPoint-bemutató</vt:lpstr>
      <vt:lpstr>Megküzdését nehezítő tényezők:</vt:lpstr>
      <vt:lpstr>PowerPoint-bemutató</vt:lpstr>
      <vt:lpstr>Küzdelmének stádiumai</vt:lpstr>
      <vt:lpstr>PowerPoint-bemutató</vt:lpstr>
      <vt:lpstr>A társadalom bemutatása</vt:lpstr>
      <vt:lpstr>Geraszim</vt:lpstr>
      <vt:lpstr>Bibliai vonatkozások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 TOLSZTOJ</dc:title>
  <dc:creator>Terdikné Takács Szilvia Dr.</dc:creator>
  <cp:lastModifiedBy>Terdikné Takács Szilvia Dr.</cp:lastModifiedBy>
  <cp:revision>1</cp:revision>
  <dcterms:created xsi:type="dcterms:W3CDTF">2024-01-20T20:07:43Z</dcterms:created>
  <dcterms:modified xsi:type="dcterms:W3CDTF">2024-01-20T22:42:04Z</dcterms:modified>
</cp:coreProperties>
</file>