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6B1A57D-5214-407B-9C3F-23E5B4869505}" v="87" dt="2024-01-22T21:24:17.30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1" d="100"/>
          <a:sy n="61" d="100"/>
        </p:scale>
        <p:origin x="81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erdikné Takács Szilvia Dr." userId="62a28fc6-f7f7-41bd-b6fa-95189fe2a219" providerId="ADAL" clId="{06B1A57D-5214-407B-9C3F-23E5B4869505}"/>
    <pc:docChg chg="custSel addSld modSld modMainMaster">
      <pc:chgData name="Terdikné Takács Szilvia Dr." userId="62a28fc6-f7f7-41bd-b6fa-95189fe2a219" providerId="ADAL" clId="{06B1A57D-5214-407B-9C3F-23E5B4869505}" dt="2024-02-28T17:29:35.170" v="527" actId="14100"/>
      <pc:docMkLst>
        <pc:docMk/>
      </pc:docMkLst>
      <pc:sldChg chg="delSp setBg delDesignElem">
        <pc:chgData name="Terdikné Takács Szilvia Dr." userId="62a28fc6-f7f7-41bd-b6fa-95189fe2a219" providerId="ADAL" clId="{06B1A57D-5214-407B-9C3F-23E5B4869505}" dt="2024-01-22T18:01:42.607" v="489"/>
        <pc:sldMkLst>
          <pc:docMk/>
          <pc:sldMk cId="1799431576" sldId="256"/>
        </pc:sldMkLst>
        <pc:spChg chg="del">
          <ac:chgData name="Terdikné Takács Szilvia Dr." userId="62a28fc6-f7f7-41bd-b6fa-95189fe2a219" providerId="ADAL" clId="{06B1A57D-5214-407B-9C3F-23E5B4869505}" dt="2024-01-22T17:38:00.544" v="66"/>
          <ac:spMkLst>
            <pc:docMk/>
            <pc:sldMk cId="1799431576" sldId="256"/>
            <ac:spMk id="9" creationId="{71B2258F-86CA-4D4D-8270-BC05FCDEBFB3}"/>
          </ac:spMkLst>
        </pc:spChg>
      </pc:sldChg>
      <pc:sldChg chg="addSp modSp mod modAnim">
        <pc:chgData name="Terdikné Takács Szilvia Dr." userId="62a28fc6-f7f7-41bd-b6fa-95189fe2a219" providerId="ADAL" clId="{06B1A57D-5214-407B-9C3F-23E5B4869505}" dt="2024-01-22T17:39:10.757" v="75"/>
        <pc:sldMkLst>
          <pc:docMk/>
          <pc:sldMk cId="4066091047" sldId="257"/>
        </pc:sldMkLst>
        <pc:spChg chg="mod">
          <ac:chgData name="Terdikné Takács Szilvia Dr." userId="62a28fc6-f7f7-41bd-b6fa-95189fe2a219" providerId="ADAL" clId="{06B1A57D-5214-407B-9C3F-23E5B4869505}" dt="2024-01-22T17:38:38.403" v="70" actId="1076"/>
          <ac:spMkLst>
            <pc:docMk/>
            <pc:sldMk cId="4066091047" sldId="257"/>
            <ac:spMk id="2" creationId="{211414C4-B39C-9389-FA4A-86F95DEA766C}"/>
          </ac:spMkLst>
        </pc:spChg>
        <pc:spChg chg="mod">
          <ac:chgData name="Terdikné Takács Szilvia Dr." userId="62a28fc6-f7f7-41bd-b6fa-95189fe2a219" providerId="ADAL" clId="{06B1A57D-5214-407B-9C3F-23E5B4869505}" dt="2024-01-22T17:38:00.544" v="66"/>
          <ac:spMkLst>
            <pc:docMk/>
            <pc:sldMk cId="4066091047" sldId="257"/>
            <ac:spMk id="3" creationId="{05990810-1224-3274-7DB0-99CA2FBFF434}"/>
          </ac:spMkLst>
        </pc:spChg>
        <pc:spChg chg="mod">
          <ac:chgData name="Terdikné Takács Szilvia Dr." userId="62a28fc6-f7f7-41bd-b6fa-95189fe2a219" providerId="ADAL" clId="{06B1A57D-5214-407B-9C3F-23E5B4869505}" dt="2024-01-22T17:38:46.503" v="73" actId="1076"/>
          <ac:spMkLst>
            <pc:docMk/>
            <pc:sldMk cId="4066091047" sldId="257"/>
            <ac:spMk id="4" creationId="{378FECDB-BFE6-4961-76B2-2C9664424034}"/>
          </ac:spMkLst>
        </pc:spChg>
        <pc:spChg chg="mod">
          <ac:chgData name="Terdikné Takács Szilvia Dr." userId="62a28fc6-f7f7-41bd-b6fa-95189fe2a219" providerId="ADAL" clId="{06B1A57D-5214-407B-9C3F-23E5B4869505}" dt="2024-01-22T17:36:56.916" v="62" actId="14100"/>
          <ac:spMkLst>
            <pc:docMk/>
            <pc:sldMk cId="4066091047" sldId="257"/>
            <ac:spMk id="5" creationId="{E12D2D10-11FB-31EB-7C0C-7F2A9947DDDA}"/>
          </ac:spMkLst>
        </pc:spChg>
        <pc:spChg chg="mod">
          <ac:chgData name="Terdikné Takács Szilvia Dr." userId="62a28fc6-f7f7-41bd-b6fa-95189fe2a219" providerId="ADAL" clId="{06B1A57D-5214-407B-9C3F-23E5B4869505}" dt="2024-01-22T17:29:01.280" v="40" actId="12"/>
          <ac:spMkLst>
            <pc:docMk/>
            <pc:sldMk cId="4066091047" sldId="257"/>
            <ac:spMk id="6" creationId="{469DA1DC-8162-D8A2-7212-DC2F58C9740E}"/>
          </ac:spMkLst>
        </pc:spChg>
        <pc:spChg chg="add mod">
          <ac:chgData name="Terdikné Takács Szilvia Dr." userId="62a28fc6-f7f7-41bd-b6fa-95189fe2a219" providerId="ADAL" clId="{06B1A57D-5214-407B-9C3F-23E5B4869505}" dt="2024-01-22T17:38:40.974" v="71" actId="1076"/>
          <ac:spMkLst>
            <pc:docMk/>
            <pc:sldMk cId="4066091047" sldId="257"/>
            <ac:spMk id="7" creationId="{7BE42EC6-6540-EBAE-214E-8DDD64D7D6FD}"/>
          </ac:spMkLst>
        </pc:spChg>
        <pc:spChg chg="add mod">
          <ac:chgData name="Terdikné Takács Szilvia Dr." userId="62a28fc6-f7f7-41bd-b6fa-95189fe2a219" providerId="ADAL" clId="{06B1A57D-5214-407B-9C3F-23E5B4869505}" dt="2024-01-22T17:38:43.636" v="72" actId="1076"/>
          <ac:spMkLst>
            <pc:docMk/>
            <pc:sldMk cId="4066091047" sldId="257"/>
            <ac:spMk id="8" creationId="{2353104A-D8A5-8F49-0383-4EA8B18D1CF4}"/>
          </ac:spMkLst>
        </pc:spChg>
        <pc:picChg chg="add mod">
          <ac:chgData name="Terdikné Takács Szilvia Dr." userId="62a28fc6-f7f7-41bd-b6fa-95189fe2a219" providerId="ADAL" clId="{06B1A57D-5214-407B-9C3F-23E5B4869505}" dt="2024-01-22T17:38:24.423" v="67" actId="1440"/>
          <ac:picMkLst>
            <pc:docMk/>
            <pc:sldMk cId="4066091047" sldId="257"/>
            <ac:picMk id="9" creationId="{2F3BA51B-BDC5-7841-B666-372376670FA5}"/>
          </ac:picMkLst>
        </pc:picChg>
        <pc:picChg chg="add mod">
          <ac:chgData name="Terdikné Takács Szilvia Dr." userId="62a28fc6-f7f7-41bd-b6fa-95189fe2a219" providerId="ADAL" clId="{06B1A57D-5214-407B-9C3F-23E5B4869505}" dt="2024-01-22T17:38:27.683" v="68" actId="1440"/>
          <ac:picMkLst>
            <pc:docMk/>
            <pc:sldMk cId="4066091047" sldId="257"/>
            <ac:picMk id="10" creationId="{CAE5FA7B-5577-47DC-37E2-517E4EC18926}"/>
          </ac:picMkLst>
        </pc:picChg>
      </pc:sldChg>
      <pc:sldChg chg="addSp delSp modSp mod setBg modAnim delDesignElem">
        <pc:chgData name="Terdikné Takács Szilvia Dr." userId="62a28fc6-f7f7-41bd-b6fa-95189fe2a219" providerId="ADAL" clId="{06B1A57D-5214-407B-9C3F-23E5B4869505}" dt="2024-01-22T21:23:22.578" v="523"/>
        <pc:sldMkLst>
          <pc:docMk/>
          <pc:sldMk cId="1399359000" sldId="258"/>
        </pc:sldMkLst>
        <pc:spChg chg="add mod">
          <ac:chgData name="Terdikné Takács Szilvia Dr." userId="62a28fc6-f7f7-41bd-b6fa-95189fe2a219" providerId="ADAL" clId="{06B1A57D-5214-407B-9C3F-23E5B4869505}" dt="2024-01-22T21:22:34.025" v="516" actId="207"/>
          <ac:spMkLst>
            <pc:docMk/>
            <pc:sldMk cId="1399359000" sldId="258"/>
            <ac:spMk id="4" creationId="{31FB23D4-D4D4-6C95-1F63-DF883B305AF6}"/>
          </ac:spMkLst>
        </pc:spChg>
        <pc:spChg chg="add mod">
          <ac:chgData name="Terdikné Takács Szilvia Dr." userId="62a28fc6-f7f7-41bd-b6fa-95189fe2a219" providerId="ADAL" clId="{06B1A57D-5214-407B-9C3F-23E5B4869505}" dt="2024-01-22T21:22:46.437" v="518" actId="1076"/>
          <ac:spMkLst>
            <pc:docMk/>
            <pc:sldMk cId="1399359000" sldId="258"/>
            <ac:spMk id="6" creationId="{2B442DE4-915D-EADE-A4AC-754FF07D2EE0}"/>
          </ac:spMkLst>
        </pc:spChg>
        <pc:spChg chg="add mod">
          <ac:chgData name="Terdikné Takács Szilvia Dr." userId="62a28fc6-f7f7-41bd-b6fa-95189fe2a219" providerId="ADAL" clId="{06B1A57D-5214-407B-9C3F-23E5B4869505}" dt="2024-01-22T21:22:54.052" v="520" actId="1076"/>
          <ac:spMkLst>
            <pc:docMk/>
            <pc:sldMk cId="1399359000" sldId="258"/>
            <ac:spMk id="7" creationId="{D1EFCB16-E135-37AE-37DA-43776C2260B8}"/>
          </ac:spMkLst>
        </pc:spChg>
        <pc:spChg chg="del">
          <ac:chgData name="Terdikné Takács Szilvia Dr." userId="62a28fc6-f7f7-41bd-b6fa-95189fe2a219" providerId="ADAL" clId="{06B1A57D-5214-407B-9C3F-23E5B4869505}" dt="2024-01-22T17:38:00.544" v="66"/>
          <ac:spMkLst>
            <pc:docMk/>
            <pc:sldMk cId="1399359000" sldId="258"/>
            <ac:spMk id="9" creationId="{2659FDB4-FCBE-4A89-B46D-43D4FA54464D}"/>
          </ac:spMkLst>
        </pc:spChg>
        <pc:cxnChg chg="del">
          <ac:chgData name="Terdikné Takács Szilvia Dr." userId="62a28fc6-f7f7-41bd-b6fa-95189fe2a219" providerId="ADAL" clId="{06B1A57D-5214-407B-9C3F-23E5B4869505}" dt="2024-01-22T17:38:00.544" v="66"/>
          <ac:cxnSpMkLst>
            <pc:docMk/>
            <pc:sldMk cId="1399359000" sldId="258"/>
            <ac:cxnSpMk id="11" creationId="{C8F51B3F-8331-4E4A-AE96-D47B1006EEAD}"/>
          </ac:cxnSpMkLst>
        </pc:cxnChg>
      </pc:sldChg>
      <pc:sldChg chg="addSp delSp modSp mod setBg delDesignElem">
        <pc:chgData name="Terdikné Takács Szilvia Dr." userId="62a28fc6-f7f7-41bd-b6fa-95189fe2a219" providerId="ADAL" clId="{06B1A57D-5214-407B-9C3F-23E5B4869505}" dt="2024-01-22T18:03:02.470" v="502" actId="478"/>
        <pc:sldMkLst>
          <pc:docMk/>
          <pc:sldMk cId="3759123385" sldId="259"/>
        </pc:sldMkLst>
        <pc:spChg chg="del mod">
          <ac:chgData name="Terdikné Takács Szilvia Dr." userId="62a28fc6-f7f7-41bd-b6fa-95189fe2a219" providerId="ADAL" clId="{06B1A57D-5214-407B-9C3F-23E5B4869505}" dt="2024-01-22T18:03:02.470" v="502" actId="478"/>
          <ac:spMkLst>
            <pc:docMk/>
            <pc:sldMk cId="3759123385" sldId="259"/>
            <ac:spMk id="3" creationId="{32EBB365-DC07-D5EE-079B-2FC689AC15E7}"/>
          </ac:spMkLst>
        </pc:spChg>
        <pc:spChg chg="add mod">
          <ac:chgData name="Terdikné Takács Szilvia Dr." userId="62a28fc6-f7f7-41bd-b6fa-95189fe2a219" providerId="ADAL" clId="{06B1A57D-5214-407B-9C3F-23E5B4869505}" dt="2024-01-22T18:03:02.470" v="502" actId="478"/>
          <ac:spMkLst>
            <pc:docMk/>
            <pc:sldMk cId="3759123385" sldId="259"/>
            <ac:spMk id="10" creationId="{937117C2-F9FD-ACA2-252D-91E2DC240E3E}"/>
          </ac:spMkLst>
        </pc:spChg>
        <pc:spChg chg="del">
          <ac:chgData name="Terdikné Takács Szilvia Dr." userId="62a28fc6-f7f7-41bd-b6fa-95189fe2a219" providerId="ADAL" clId="{06B1A57D-5214-407B-9C3F-23E5B4869505}" dt="2024-01-22T17:38:00.544" v="66"/>
          <ac:spMkLst>
            <pc:docMk/>
            <pc:sldMk cId="3759123385" sldId="259"/>
            <ac:spMk id="13" creationId="{5CB593EA-2F98-479F-B4C4-F366571FA64D}"/>
          </ac:spMkLst>
        </pc:spChg>
        <pc:spChg chg="del">
          <ac:chgData name="Terdikné Takács Szilvia Dr." userId="62a28fc6-f7f7-41bd-b6fa-95189fe2a219" providerId="ADAL" clId="{06B1A57D-5214-407B-9C3F-23E5B4869505}" dt="2024-01-22T17:38:00.544" v="66"/>
          <ac:spMkLst>
            <pc:docMk/>
            <pc:sldMk cId="3759123385" sldId="259"/>
            <ac:spMk id="15" creationId="{39BEB6D0-9E4E-4221-93D1-74ABECEE9EFC}"/>
          </ac:spMkLst>
        </pc:spChg>
      </pc:sldChg>
      <pc:sldChg chg="modAnim">
        <pc:chgData name="Terdikné Takács Szilvia Dr." userId="62a28fc6-f7f7-41bd-b6fa-95189fe2a219" providerId="ADAL" clId="{06B1A57D-5214-407B-9C3F-23E5B4869505}" dt="2024-01-22T18:03:38.192" v="509"/>
        <pc:sldMkLst>
          <pc:docMk/>
          <pc:sldMk cId="87582854" sldId="260"/>
        </pc:sldMkLst>
      </pc:sldChg>
      <pc:sldChg chg="addSp modSp new mod">
        <pc:chgData name="Terdikné Takács Szilvia Dr." userId="62a28fc6-f7f7-41bd-b6fa-95189fe2a219" providerId="ADAL" clId="{06B1A57D-5214-407B-9C3F-23E5B4869505}" dt="2024-01-22T18:03:45.731" v="510" actId="14100"/>
        <pc:sldMkLst>
          <pc:docMk/>
          <pc:sldMk cId="250547892" sldId="261"/>
        </pc:sldMkLst>
        <pc:spChg chg="mod">
          <ac:chgData name="Terdikné Takács Szilvia Dr." userId="62a28fc6-f7f7-41bd-b6fa-95189fe2a219" providerId="ADAL" clId="{06B1A57D-5214-407B-9C3F-23E5B4869505}" dt="2024-01-22T17:40:26.645" v="117" actId="20577"/>
          <ac:spMkLst>
            <pc:docMk/>
            <pc:sldMk cId="250547892" sldId="261"/>
            <ac:spMk id="2" creationId="{7DB07B46-0AA0-6F1F-7ED2-DAB7FC23B93C}"/>
          </ac:spMkLst>
        </pc:spChg>
        <pc:picChg chg="add mod">
          <ac:chgData name="Terdikné Takács Szilvia Dr." userId="62a28fc6-f7f7-41bd-b6fa-95189fe2a219" providerId="ADAL" clId="{06B1A57D-5214-407B-9C3F-23E5B4869505}" dt="2024-01-22T18:03:45.731" v="510" actId="14100"/>
          <ac:picMkLst>
            <pc:docMk/>
            <pc:sldMk cId="250547892" sldId="261"/>
            <ac:picMk id="4" creationId="{363D6CCF-F1E7-0337-7D33-C1CEDBECFAF5}"/>
          </ac:picMkLst>
        </pc:picChg>
      </pc:sldChg>
      <pc:sldChg chg="addSp modSp new mod">
        <pc:chgData name="Terdikné Takács Szilvia Dr." userId="62a28fc6-f7f7-41bd-b6fa-95189fe2a219" providerId="ADAL" clId="{06B1A57D-5214-407B-9C3F-23E5B4869505}" dt="2024-01-22T17:45:58.268" v="240" actId="1076"/>
        <pc:sldMkLst>
          <pc:docMk/>
          <pc:sldMk cId="353137973" sldId="262"/>
        </pc:sldMkLst>
        <pc:spChg chg="mod">
          <ac:chgData name="Terdikné Takács Szilvia Dr." userId="62a28fc6-f7f7-41bd-b6fa-95189fe2a219" providerId="ADAL" clId="{06B1A57D-5214-407B-9C3F-23E5B4869505}" dt="2024-01-22T17:40:52.861" v="152" actId="20577"/>
          <ac:spMkLst>
            <pc:docMk/>
            <pc:sldMk cId="353137973" sldId="262"/>
            <ac:spMk id="2" creationId="{C28F461B-849E-B3B9-4C38-00F5D6F4325B}"/>
          </ac:spMkLst>
        </pc:spChg>
        <pc:picChg chg="add mod">
          <ac:chgData name="Terdikné Takács Szilvia Dr." userId="62a28fc6-f7f7-41bd-b6fa-95189fe2a219" providerId="ADAL" clId="{06B1A57D-5214-407B-9C3F-23E5B4869505}" dt="2024-01-22T17:45:58.268" v="240" actId="1076"/>
          <ac:picMkLst>
            <pc:docMk/>
            <pc:sldMk cId="353137973" sldId="262"/>
            <ac:picMk id="4" creationId="{61113A8C-E95A-2BA9-903B-07302FFCADD8}"/>
          </ac:picMkLst>
        </pc:picChg>
      </pc:sldChg>
      <pc:sldChg chg="addSp modSp new mod">
        <pc:chgData name="Terdikné Takács Szilvia Dr." userId="62a28fc6-f7f7-41bd-b6fa-95189fe2a219" providerId="ADAL" clId="{06B1A57D-5214-407B-9C3F-23E5B4869505}" dt="2024-01-22T18:04:03.126" v="512" actId="14100"/>
        <pc:sldMkLst>
          <pc:docMk/>
          <pc:sldMk cId="1058026654" sldId="263"/>
        </pc:sldMkLst>
        <pc:spChg chg="mod">
          <ac:chgData name="Terdikné Takács Szilvia Dr." userId="62a28fc6-f7f7-41bd-b6fa-95189fe2a219" providerId="ADAL" clId="{06B1A57D-5214-407B-9C3F-23E5B4869505}" dt="2024-01-22T17:46:10.661" v="247" actId="20577"/>
          <ac:spMkLst>
            <pc:docMk/>
            <pc:sldMk cId="1058026654" sldId="263"/>
            <ac:spMk id="2" creationId="{33AFF5F9-D348-ECB2-11C3-CF8D747976FC}"/>
          </ac:spMkLst>
        </pc:spChg>
        <pc:picChg chg="add mod">
          <ac:chgData name="Terdikné Takács Szilvia Dr." userId="62a28fc6-f7f7-41bd-b6fa-95189fe2a219" providerId="ADAL" clId="{06B1A57D-5214-407B-9C3F-23E5B4869505}" dt="2024-01-22T18:04:03.126" v="512" actId="14100"/>
          <ac:picMkLst>
            <pc:docMk/>
            <pc:sldMk cId="1058026654" sldId="263"/>
            <ac:picMk id="4" creationId="{946A5F53-2B4D-6895-ADAA-E1EFA19FAA25}"/>
          </ac:picMkLst>
        </pc:picChg>
      </pc:sldChg>
      <pc:sldChg chg="addSp modSp new mod">
        <pc:chgData name="Terdikné Takács Szilvia Dr." userId="62a28fc6-f7f7-41bd-b6fa-95189fe2a219" providerId="ADAL" clId="{06B1A57D-5214-407B-9C3F-23E5B4869505}" dt="2024-02-28T17:29:35.170" v="527" actId="14100"/>
        <pc:sldMkLst>
          <pc:docMk/>
          <pc:sldMk cId="2463967824" sldId="264"/>
        </pc:sldMkLst>
        <pc:spChg chg="mod">
          <ac:chgData name="Terdikné Takács Szilvia Dr." userId="62a28fc6-f7f7-41bd-b6fa-95189fe2a219" providerId="ADAL" clId="{06B1A57D-5214-407B-9C3F-23E5B4869505}" dt="2024-01-22T17:42:54.411" v="203" actId="20577"/>
          <ac:spMkLst>
            <pc:docMk/>
            <pc:sldMk cId="2463967824" sldId="264"/>
            <ac:spMk id="2" creationId="{417EE494-8CD3-3898-5ACE-B2DEC5797600}"/>
          </ac:spMkLst>
        </pc:spChg>
        <pc:picChg chg="add mod">
          <ac:chgData name="Terdikné Takács Szilvia Dr." userId="62a28fc6-f7f7-41bd-b6fa-95189fe2a219" providerId="ADAL" clId="{06B1A57D-5214-407B-9C3F-23E5B4869505}" dt="2024-01-22T17:48:11.564" v="260" actId="14100"/>
          <ac:picMkLst>
            <pc:docMk/>
            <pc:sldMk cId="2463967824" sldId="264"/>
            <ac:picMk id="4" creationId="{207601F8-3657-2FC7-727D-19CE0EC251FC}"/>
          </ac:picMkLst>
        </pc:picChg>
        <pc:picChg chg="add mod">
          <ac:chgData name="Terdikné Takács Szilvia Dr." userId="62a28fc6-f7f7-41bd-b6fa-95189fe2a219" providerId="ADAL" clId="{06B1A57D-5214-407B-9C3F-23E5B4869505}" dt="2024-01-22T17:48:18.288" v="263" actId="1076"/>
          <ac:picMkLst>
            <pc:docMk/>
            <pc:sldMk cId="2463967824" sldId="264"/>
            <ac:picMk id="5" creationId="{39817934-2BDA-939D-3259-F8A33448315F}"/>
          </ac:picMkLst>
        </pc:picChg>
        <pc:picChg chg="add mod">
          <ac:chgData name="Terdikné Takács Szilvia Dr." userId="62a28fc6-f7f7-41bd-b6fa-95189fe2a219" providerId="ADAL" clId="{06B1A57D-5214-407B-9C3F-23E5B4869505}" dt="2024-02-28T17:29:35.170" v="527" actId="14100"/>
          <ac:picMkLst>
            <pc:docMk/>
            <pc:sldMk cId="2463967824" sldId="264"/>
            <ac:picMk id="6" creationId="{9505FBDC-718C-1017-B83C-9CDCCE03EAB5}"/>
          </ac:picMkLst>
        </pc:picChg>
      </pc:sldChg>
      <pc:sldChg chg="addSp delSp modSp new mod modAnim">
        <pc:chgData name="Terdikné Takács Szilvia Dr." userId="62a28fc6-f7f7-41bd-b6fa-95189fe2a219" providerId="ADAL" clId="{06B1A57D-5214-407B-9C3F-23E5B4869505}" dt="2024-01-22T21:24:17.303" v="525"/>
        <pc:sldMkLst>
          <pc:docMk/>
          <pc:sldMk cId="2620527557" sldId="265"/>
        </pc:sldMkLst>
        <pc:spChg chg="mod">
          <ac:chgData name="Terdikné Takács Szilvia Dr." userId="62a28fc6-f7f7-41bd-b6fa-95189fe2a219" providerId="ADAL" clId="{06B1A57D-5214-407B-9C3F-23E5B4869505}" dt="2024-01-22T17:43:01.844" v="216" actId="20577"/>
          <ac:spMkLst>
            <pc:docMk/>
            <pc:sldMk cId="2620527557" sldId="265"/>
            <ac:spMk id="2" creationId="{B14047BF-3BE4-3AD6-EDAE-3DDE6C948786}"/>
          </ac:spMkLst>
        </pc:spChg>
        <pc:spChg chg="mod">
          <ac:chgData name="Terdikné Takács Szilvia Dr." userId="62a28fc6-f7f7-41bd-b6fa-95189fe2a219" providerId="ADAL" clId="{06B1A57D-5214-407B-9C3F-23E5B4869505}" dt="2024-01-22T17:53:20.776" v="412" actId="1076"/>
          <ac:spMkLst>
            <pc:docMk/>
            <pc:sldMk cId="2620527557" sldId="265"/>
            <ac:spMk id="3" creationId="{F384C583-7E0E-5A04-9979-DAD27CD7F7D4}"/>
          </ac:spMkLst>
        </pc:spChg>
        <pc:picChg chg="add del mod">
          <ac:chgData name="Terdikné Takács Szilvia Dr." userId="62a28fc6-f7f7-41bd-b6fa-95189fe2a219" providerId="ADAL" clId="{06B1A57D-5214-407B-9C3F-23E5B4869505}" dt="2024-01-22T17:49:26.309" v="270" actId="478"/>
          <ac:picMkLst>
            <pc:docMk/>
            <pc:sldMk cId="2620527557" sldId="265"/>
            <ac:picMk id="4" creationId="{2A6022DB-3D0F-2D2E-CA01-2E64BBE21ED8}"/>
          </ac:picMkLst>
        </pc:picChg>
        <pc:picChg chg="add mod modCrop">
          <ac:chgData name="Terdikné Takács Szilvia Dr." userId="62a28fc6-f7f7-41bd-b6fa-95189fe2a219" providerId="ADAL" clId="{06B1A57D-5214-407B-9C3F-23E5B4869505}" dt="2024-01-22T17:49:38.495" v="273" actId="1076"/>
          <ac:picMkLst>
            <pc:docMk/>
            <pc:sldMk cId="2620527557" sldId="265"/>
            <ac:picMk id="5" creationId="{ABCDED5C-858C-88D1-7D64-9FAAA81FC03D}"/>
          </ac:picMkLst>
        </pc:picChg>
        <pc:picChg chg="add mod modCrop">
          <ac:chgData name="Terdikné Takács Szilvia Dr." userId="62a28fc6-f7f7-41bd-b6fa-95189fe2a219" providerId="ADAL" clId="{06B1A57D-5214-407B-9C3F-23E5B4869505}" dt="2024-01-22T17:50:12.742" v="277" actId="1076"/>
          <ac:picMkLst>
            <pc:docMk/>
            <pc:sldMk cId="2620527557" sldId="265"/>
            <ac:picMk id="6" creationId="{68D31F8E-649A-6D40-FDC6-08C208F92915}"/>
          </ac:picMkLst>
        </pc:picChg>
        <pc:picChg chg="add mod">
          <ac:chgData name="Terdikné Takács Szilvia Dr." userId="62a28fc6-f7f7-41bd-b6fa-95189fe2a219" providerId="ADAL" clId="{06B1A57D-5214-407B-9C3F-23E5B4869505}" dt="2024-01-22T17:50:39.365" v="280" actId="14100"/>
          <ac:picMkLst>
            <pc:docMk/>
            <pc:sldMk cId="2620527557" sldId="265"/>
            <ac:picMk id="7" creationId="{11B92D9E-118A-620D-00B7-666F1A88218F}"/>
          </ac:picMkLst>
        </pc:picChg>
      </pc:sldChg>
      <pc:sldChg chg="addSp modSp new mod">
        <pc:chgData name="Terdikné Takács Szilvia Dr." userId="62a28fc6-f7f7-41bd-b6fa-95189fe2a219" providerId="ADAL" clId="{06B1A57D-5214-407B-9C3F-23E5B4869505}" dt="2024-01-22T17:57:19.395" v="472" actId="14100"/>
        <pc:sldMkLst>
          <pc:docMk/>
          <pc:sldMk cId="1144004894" sldId="266"/>
        </pc:sldMkLst>
        <pc:spChg chg="mod">
          <ac:chgData name="Terdikné Takács Szilvia Dr." userId="62a28fc6-f7f7-41bd-b6fa-95189fe2a219" providerId="ADAL" clId="{06B1A57D-5214-407B-9C3F-23E5B4869505}" dt="2024-01-22T17:43:09.513" v="230" actId="20577"/>
          <ac:spMkLst>
            <pc:docMk/>
            <pc:sldMk cId="1144004894" sldId="266"/>
            <ac:spMk id="2" creationId="{9F59BC84-5841-4239-2C30-7B09C8B1ACAB}"/>
          </ac:spMkLst>
        </pc:spChg>
        <pc:spChg chg="mod">
          <ac:chgData name="Terdikné Takács Szilvia Dr." userId="62a28fc6-f7f7-41bd-b6fa-95189fe2a219" providerId="ADAL" clId="{06B1A57D-5214-407B-9C3F-23E5B4869505}" dt="2024-01-22T17:54:57.171" v="463" actId="14100"/>
          <ac:spMkLst>
            <pc:docMk/>
            <pc:sldMk cId="1144004894" sldId="266"/>
            <ac:spMk id="3" creationId="{B5F0F198-5F41-2D86-6032-48F2CC32D838}"/>
          </ac:spMkLst>
        </pc:spChg>
        <pc:picChg chg="add mod">
          <ac:chgData name="Terdikné Takács Szilvia Dr." userId="62a28fc6-f7f7-41bd-b6fa-95189fe2a219" providerId="ADAL" clId="{06B1A57D-5214-407B-9C3F-23E5B4869505}" dt="2024-01-22T17:55:38.727" v="466" actId="1076"/>
          <ac:picMkLst>
            <pc:docMk/>
            <pc:sldMk cId="1144004894" sldId="266"/>
            <ac:picMk id="4" creationId="{715D0623-8EDC-593E-5D6E-9353A239401C}"/>
          </ac:picMkLst>
        </pc:picChg>
        <pc:picChg chg="add mod">
          <ac:chgData name="Terdikné Takács Szilvia Dr." userId="62a28fc6-f7f7-41bd-b6fa-95189fe2a219" providerId="ADAL" clId="{06B1A57D-5214-407B-9C3F-23E5B4869505}" dt="2024-01-22T17:56:23.465" v="469" actId="1076"/>
          <ac:picMkLst>
            <pc:docMk/>
            <pc:sldMk cId="1144004894" sldId="266"/>
            <ac:picMk id="5" creationId="{1C4630C8-0EB8-8EEE-90D9-BF58CC2F1967}"/>
          </ac:picMkLst>
        </pc:picChg>
        <pc:picChg chg="add mod">
          <ac:chgData name="Terdikné Takács Szilvia Dr." userId="62a28fc6-f7f7-41bd-b6fa-95189fe2a219" providerId="ADAL" clId="{06B1A57D-5214-407B-9C3F-23E5B4869505}" dt="2024-01-22T17:57:19.395" v="472" actId="14100"/>
          <ac:picMkLst>
            <pc:docMk/>
            <pc:sldMk cId="1144004894" sldId="266"/>
            <ac:picMk id="6" creationId="{236D05A8-47F1-CB82-B305-F2991312EBD1}"/>
          </ac:picMkLst>
        </pc:picChg>
      </pc:sldChg>
      <pc:sldChg chg="addSp modSp new mod setBg">
        <pc:chgData name="Terdikné Takács Szilvia Dr." userId="62a28fc6-f7f7-41bd-b6fa-95189fe2a219" providerId="ADAL" clId="{06B1A57D-5214-407B-9C3F-23E5B4869505}" dt="2024-01-22T18:01:42.607" v="489"/>
        <pc:sldMkLst>
          <pc:docMk/>
          <pc:sldMk cId="3665010163" sldId="267"/>
        </pc:sldMkLst>
        <pc:spChg chg="mod">
          <ac:chgData name="Terdikné Takács Szilvia Dr." userId="62a28fc6-f7f7-41bd-b6fa-95189fe2a219" providerId="ADAL" clId="{06B1A57D-5214-407B-9C3F-23E5B4869505}" dt="2024-01-22T17:43:14.854" v="236" actId="20577"/>
          <ac:spMkLst>
            <pc:docMk/>
            <pc:sldMk cId="3665010163" sldId="267"/>
            <ac:spMk id="2" creationId="{D70F98BE-34D7-0560-1140-603DF0A809AF}"/>
          </ac:spMkLst>
        </pc:spChg>
        <pc:picChg chg="add mod modCrop">
          <ac:chgData name="Terdikné Takács Szilvia Dr." userId="62a28fc6-f7f7-41bd-b6fa-95189fe2a219" providerId="ADAL" clId="{06B1A57D-5214-407B-9C3F-23E5B4869505}" dt="2024-01-22T18:00:57.884" v="487" actId="14100"/>
          <ac:picMkLst>
            <pc:docMk/>
            <pc:sldMk cId="3665010163" sldId="267"/>
            <ac:picMk id="4" creationId="{BF584CEB-2895-5240-8765-630C18A75BCC}"/>
          </ac:picMkLst>
        </pc:picChg>
      </pc:sldChg>
      <pc:sldMasterChg chg="setBg modSldLayout">
        <pc:chgData name="Terdikné Takács Szilvia Dr." userId="62a28fc6-f7f7-41bd-b6fa-95189fe2a219" providerId="ADAL" clId="{06B1A57D-5214-407B-9C3F-23E5B4869505}" dt="2024-01-22T18:01:42.607" v="489"/>
        <pc:sldMasterMkLst>
          <pc:docMk/>
          <pc:sldMasterMk cId="2604894520" sldId="2147483660"/>
        </pc:sldMasterMkLst>
        <pc:sldLayoutChg chg="setBg">
          <pc:chgData name="Terdikné Takács Szilvia Dr." userId="62a28fc6-f7f7-41bd-b6fa-95189fe2a219" providerId="ADAL" clId="{06B1A57D-5214-407B-9C3F-23E5B4869505}" dt="2024-01-22T18:01:42.607" v="489"/>
          <pc:sldLayoutMkLst>
            <pc:docMk/>
            <pc:sldMasterMk cId="2604894520" sldId="2147483660"/>
            <pc:sldLayoutMk cId="548903392" sldId="2147483661"/>
          </pc:sldLayoutMkLst>
        </pc:sldLayoutChg>
        <pc:sldLayoutChg chg="setBg">
          <pc:chgData name="Terdikné Takács Szilvia Dr." userId="62a28fc6-f7f7-41bd-b6fa-95189fe2a219" providerId="ADAL" clId="{06B1A57D-5214-407B-9C3F-23E5B4869505}" dt="2024-01-22T18:01:42.607" v="489"/>
          <pc:sldLayoutMkLst>
            <pc:docMk/>
            <pc:sldMasterMk cId="2604894520" sldId="2147483660"/>
            <pc:sldLayoutMk cId="3626540826" sldId="2147483662"/>
          </pc:sldLayoutMkLst>
        </pc:sldLayoutChg>
        <pc:sldLayoutChg chg="setBg">
          <pc:chgData name="Terdikné Takács Szilvia Dr." userId="62a28fc6-f7f7-41bd-b6fa-95189fe2a219" providerId="ADAL" clId="{06B1A57D-5214-407B-9C3F-23E5B4869505}" dt="2024-01-22T18:01:42.607" v="489"/>
          <pc:sldLayoutMkLst>
            <pc:docMk/>
            <pc:sldMasterMk cId="2604894520" sldId="2147483660"/>
            <pc:sldLayoutMk cId="758619268" sldId="2147483663"/>
          </pc:sldLayoutMkLst>
        </pc:sldLayoutChg>
        <pc:sldLayoutChg chg="setBg">
          <pc:chgData name="Terdikné Takács Szilvia Dr." userId="62a28fc6-f7f7-41bd-b6fa-95189fe2a219" providerId="ADAL" clId="{06B1A57D-5214-407B-9C3F-23E5B4869505}" dt="2024-01-22T18:01:42.607" v="489"/>
          <pc:sldLayoutMkLst>
            <pc:docMk/>
            <pc:sldMasterMk cId="2604894520" sldId="2147483660"/>
            <pc:sldLayoutMk cId="692243213" sldId="2147483664"/>
          </pc:sldLayoutMkLst>
        </pc:sldLayoutChg>
        <pc:sldLayoutChg chg="setBg">
          <pc:chgData name="Terdikné Takács Szilvia Dr." userId="62a28fc6-f7f7-41bd-b6fa-95189fe2a219" providerId="ADAL" clId="{06B1A57D-5214-407B-9C3F-23E5B4869505}" dt="2024-01-22T18:01:42.607" v="489"/>
          <pc:sldLayoutMkLst>
            <pc:docMk/>
            <pc:sldMasterMk cId="2604894520" sldId="2147483660"/>
            <pc:sldLayoutMk cId="3224324818" sldId="2147483665"/>
          </pc:sldLayoutMkLst>
        </pc:sldLayoutChg>
        <pc:sldLayoutChg chg="setBg">
          <pc:chgData name="Terdikné Takács Szilvia Dr." userId="62a28fc6-f7f7-41bd-b6fa-95189fe2a219" providerId="ADAL" clId="{06B1A57D-5214-407B-9C3F-23E5B4869505}" dt="2024-01-22T18:01:42.607" v="489"/>
          <pc:sldLayoutMkLst>
            <pc:docMk/>
            <pc:sldMasterMk cId="2604894520" sldId="2147483660"/>
            <pc:sldLayoutMk cId="2009780237" sldId="2147483666"/>
          </pc:sldLayoutMkLst>
        </pc:sldLayoutChg>
        <pc:sldLayoutChg chg="setBg">
          <pc:chgData name="Terdikné Takács Szilvia Dr." userId="62a28fc6-f7f7-41bd-b6fa-95189fe2a219" providerId="ADAL" clId="{06B1A57D-5214-407B-9C3F-23E5B4869505}" dt="2024-01-22T18:01:42.607" v="489"/>
          <pc:sldLayoutMkLst>
            <pc:docMk/>
            <pc:sldMasterMk cId="2604894520" sldId="2147483660"/>
            <pc:sldLayoutMk cId="4232149273" sldId="2147483667"/>
          </pc:sldLayoutMkLst>
        </pc:sldLayoutChg>
        <pc:sldLayoutChg chg="setBg">
          <pc:chgData name="Terdikné Takács Szilvia Dr." userId="62a28fc6-f7f7-41bd-b6fa-95189fe2a219" providerId="ADAL" clId="{06B1A57D-5214-407B-9C3F-23E5B4869505}" dt="2024-01-22T18:01:42.607" v="489"/>
          <pc:sldLayoutMkLst>
            <pc:docMk/>
            <pc:sldMasterMk cId="2604894520" sldId="2147483660"/>
            <pc:sldLayoutMk cId="3663282297" sldId="2147483668"/>
          </pc:sldLayoutMkLst>
        </pc:sldLayoutChg>
        <pc:sldLayoutChg chg="setBg">
          <pc:chgData name="Terdikné Takács Szilvia Dr." userId="62a28fc6-f7f7-41bd-b6fa-95189fe2a219" providerId="ADAL" clId="{06B1A57D-5214-407B-9C3F-23E5B4869505}" dt="2024-01-22T18:01:42.607" v="489"/>
          <pc:sldLayoutMkLst>
            <pc:docMk/>
            <pc:sldMasterMk cId="2604894520" sldId="2147483660"/>
            <pc:sldLayoutMk cId="1478061237" sldId="2147483669"/>
          </pc:sldLayoutMkLst>
        </pc:sldLayoutChg>
        <pc:sldLayoutChg chg="setBg">
          <pc:chgData name="Terdikné Takács Szilvia Dr." userId="62a28fc6-f7f7-41bd-b6fa-95189fe2a219" providerId="ADAL" clId="{06B1A57D-5214-407B-9C3F-23E5B4869505}" dt="2024-01-22T18:01:42.607" v="489"/>
          <pc:sldLayoutMkLst>
            <pc:docMk/>
            <pc:sldMasterMk cId="2604894520" sldId="2147483660"/>
            <pc:sldLayoutMk cId="4033920550" sldId="2147483670"/>
          </pc:sldLayoutMkLst>
        </pc:sldLayoutChg>
        <pc:sldLayoutChg chg="setBg">
          <pc:chgData name="Terdikné Takács Szilvia Dr." userId="62a28fc6-f7f7-41bd-b6fa-95189fe2a219" providerId="ADAL" clId="{06B1A57D-5214-407B-9C3F-23E5B4869505}" dt="2024-01-22T18:01:42.607" v="489"/>
          <pc:sldLayoutMkLst>
            <pc:docMk/>
            <pc:sldMasterMk cId="2604894520" sldId="2147483660"/>
            <pc:sldLayoutMk cId="1609960068" sldId="2147483671"/>
          </pc:sldLayoutMkLst>
        </pc:sldLayoutChg>
      </pc:sldMaster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C9946DD-2840-4248-A967-AEF2A73767ED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681ABD25-7AE8-45D9-BD45-CA1D4F14C4D4}">
      <dgm:prSet/>
      <dgm:spPr/>
      <dgm:t>
        <a:bodyPr/>
        <a:lstStyle/>
        <a:p>
          <a:r>
            <a:rPr lang="hu-HU" dirty="0"/>
            <a:t>történelmi fogalom</a:t>
          </a:r>
          <a:endParaRPr lang="en-US" dirty="0"/>
        </a:p>
      </dgm:t>
    </dgm:pt>
    <dgm:pt modelId="{79678475-DD06-4AF4-8435-300831B43EB1}" type="parTrans" cxnId="{AB75BE6F-9BC7-4A36-81E0-0E0594472C4C}">
      <dgm:prSet/>
      <dgm:spPr/>
      <dgm:t>
        <a:bodyPr/>
        <a:lstStyle/>
        <a:p>
          <a:endParaRPr lang="en-US"/>
        </a:p>
      </dgm:t>
    </dgm:pt>
    <dgm:pt modelId="{32934CD6-6759-47D6-B827-39CE09795686}" type="sibTrans" cxnId="{AB75BE6F-9BC7-4A36-81E0-0E0594472C4C}">
      <dgm:prSet/>
      <dgm:spPr/>
      <dgm:t>
        <a:bodyPr/>
        <a:lstStyle/>
        <a:p>
          <a:endParaRPr lang="en-US"/>
        </a:p>
      </dgm:t>
    </dgm:pt>
    <dgm:pt modelId="{50EE3D35-22F3-45B6-80D5-06474BCC3D9D}">
      <dgm:prSet/>
      <dgm:spPr/>
      <dgm:t>
        <a:bodyPr/>
        <a:lstStyle/>
        <a:p>
          <a:r>
            <a:rPr lang="hu-HU"/>
            <a:t>A korszak, amelyben romantikus irodalmunk létrejött</a:t>
          </a:r>
          <a:endParaRPr lang="en-US"/>
        </a:p>
      </dgm:t>
    </dgm:pt>
    <dgm:pt modelId="{7FEE0228-B4DC-415C-942D-A0218B5AF157}" type="parTrans" cxnId="{D447F2CD-704B-4A0D-B69D-217FBE257619}">
      <dgm:prSet/>
      <dgm:spPr/>
      <dgm:t>
        <a:bodyPr/>
        <a:lstStyle/>
        <a:p>
          <a:endParaRPr lang="en-US"/>
        </a:p>
      </dgm:t>
    </dgm:pt>
    <dgm:pt modelId="{E590221F-53E2-47E3-81C4-03DF66884835}" type="sibTrans" cxnId="{D447F2CD-704B-4A0D-B69D-217FBE257619}">
      <dgm:prSet/>
      <dgm:spPr/>
      <dgm:t>
        <a:bodyPr/>
        <a:lstStyle/>
        <a:p>
          <a:endParaRPr lang="en-US"/>
        </a:p>
      </dgm:t>
    </dgm:pt>
    <dgm:pt modelId="{001AA9ED-BE0A-40D0-8B84-DB480457CC33}">
      <dgm:prSet/>
      <dgm:spPr/>
      <dgm:t>
        <a:bodyPr/>
        <a:lstStyle/>
        <a:p>
          <a:r>
            <a:rPr lang="hu-HU" dirty="0"/>
            <a:t>Nevét a reformországgyűlésekről kapta</a:t>
          </a:r>
          <a:endParaRPr lang="en-US" dirty="0"/>
        </a:p>
      </dgm:t>
    </dgm:pt>
    <dgm:pt modelId="{7585F8DC-F95D-4837-BAE3-EE3BB58F6504}" type="parTrans" cxnId="{764AAB2F-C1E1-41F7-8679-436A49B9C4F3}">
      <dgm:prSet/>
      <dgm:spPr/>
      <dgm:t>
        <a:bodyPr/>
        <a:lstStyle/>
        <a:p>
          <a:endParaRPr lang="en-US"/>
        </a:p>
      </dgm:t>
    </dgm:pt>
    <dgm:pt modelId="{36566E08-8628-47FC-960B-7D882E06FEA2}" type="sibTrans" cxnId="{764AAB2F-C1E1-41F7-8679-436A49B9C4F3}">
      <dgm:prSet/>
      <dgm:spPr/>
      <dgm:t>
        <a:bodyPr/>
        <a:lstStyle/>
        <a:p>
          <a:endParaRPr lang="en-US"/>
        </a:p>
      </dgm:t>
    </dgm:pt>
    <dgm:pt modelId="{F69AFC1B-6C76-4C7F-93F4-7B3DA9309495}">
      <dgm:prSet/>
      <dgm:spPr/>
      <dgm:t>
        <a:bodyPr/>
        <a:lstStyle/>
        <a:p>
          <a:r>
            <a:rPr lang="hu-HU" dirty="0"/>
            <a:t>(célok: jobbágyfelszabadítás, közteherviselés, magyar nyelv kérdése, kulturális és gazdasági fejlesztés)</a:t>
          </a:r>
          <a:endParaRPr lang="en-US" dirty="0"/>
        </a:p>
      </dgm:t>
    </dgm:pt>
    <dgm:pt modelId="{D00E7D32-B1E9-4604-9D3B-02A0D30007AE}" type="parTrans" cxnId="{E8F1634C-02D3-400B-AA06-DE00A1CC7639}">
      <dgm:prSet/>
      <dgm:spPr/>
      <dgm:t>
        <a:bodyPr/>
        <a:lstStyle/>
        <a:p>
          <a:endParaRPr lang="en-US"/>
        </a:p>
      </dgm:t>
    </dgm:pt>
    <dgm:pt modelId="{7A9F0FEB-6AEC-4D8F-AE20-6EBF6106795E}" type="sibTrans" cxnId="{E8F1634C-02D3-400B-AA06-DE00A1CC7639}">
      <dgm:prSet/>
      <dgm:spPr/>
      <dgm:t>
        <a:bodyPr/>
        <a:lstStyle/>
        <a:p>
          <a:endParaRPr lang="en-US"/>
        </a:p>
      </dgm:t>
    </dgm:pt>
    <dgm:pt modelId="{452E975E-F221-4551-93BD-1BC62CDC8155}" type="pres">
      <dgm:prSet presAssocID="{DC9946DD-2840-4248-A967-AEF2A73767ED}" presName="linear" presStyleCnt="0">
        <dgm:presLayoutVars>
          <dgm:animLvl val="lvl"/>
          <dgm:resizeHandles val="exact"/>
        </dgm:presLayoutVars>
      </dgm:prSet>
      <dgm:spPr/>
    </dgm:pt>
    <dgm:pt modelId="{E72B6FE6-A331-4921-B22A-D88B42C309CE}" type="pres">
      <dgm:prSet presAssocID="{681ABD25-7AE8-45D9-BD45-CA1D4F14C4D4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2E5BBA3A-D014-4946-A98C-E98E34CB9F78}" type="pres">
      <dgm:prSet presAssocID="{32934CD6-6759-47D6-B827-39CE09795686}" presName="spacer" presStyleCnt="0"/>
      <dgm:spPr/>
    </dgm:pt>
    <dgm:pt modelId="{2BB9CE5B-41EE-4A46-B4C8-640A677AE283}" type="pres">
      <dgm:prSet presAssocID="{50EE3D35-22F3-45B6-80D5-06474BCC3D9D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1A6566DE-AEAB-486A-AEBD-C8732F30A455}" type="pres">
      <dgm:prSet presAssocID="{E590221F-53E2-47E3-81C4-03DF66884835}" presName="spacer" presStyleCnt="0"/>
      <dgm:spPr/>
    </dgm:pt>
    <dgm:pt modelId="{E5E26D80-A9E4-445A-A2BB-65B0904FC263}" type="pres">
      <dgm:prSet presAssocID="{001AA9ED-BE0A-40D0-8B84-DB480457CC33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B858EF22-EE14-4B06-B4E3-70475E5AFA5D}" type="pres">
      <dgm:prSet presAssocID="{36566E08-8628-47FC-960B-7D882E06FEA2}" presName="spacer" presStyleCnt="0"/>
      <dgm:spPr/>
    </dgm:pt>
    <dgm:pt modelId="{23278B94-39BB-4D3C-83EF-49F74DDD26B4}" type="pres">
      <dgm:prSet presAssocID="{F69AFC1B-6C76-4C7F-93F4-7B3DA9309495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FE30500B-0A34-41B9-880F-9D04C99EE034}" type="presOf" srcId="{681ABD25-7AE8-45D9-BD45-CA1D4F14C4D4}" destId="{E72B6FE6-A331-4921-B22A-D88B42C309CE}" srcOrd="0" destOrd="0" presId="urn:microsoft.com/office/officeart/2005/8/layout/vList2"/>
    <dgm:cxn modelId="{764AAB2F-C1E1-41F7-8679-436A49B9C4F3}" srcId="{DC9946DD-2840-4248-A967-AEF2A73767ED}" destId="{001AA9ED-BE0A-40D0-8B84-DB480457CC33}" srcOrd="2" destOrd="0" parTransId="{7585F8DC-F95D-4837-BAE3-EE3BB58F6504}" sibTransId="{36566E08-8628-47FC-960B-7D882E06FEA2}"/>
    <dgm:cxn modelId="{E8F1634C-02D3-400B-AA06-DE00A1CC7639}" srcId="{DC9946DD-2840-4248-A967-AEF2A73767ED}" destId="{F69AFC1B-6C76-4C7F-93F4-7B3DA9309495}" srcOrd="3" destOrd="0" parTransId="{D00E7D32-B1E9-4604-9D3B-02A0D30007AE}" sibTransId="{7A9F0FEB-6AEC-4D8F-AE20-6EBF6106795E}"/>
    <dgm:cxn modelId="{AB75BE6F-9BC7-4A36-81E0-0E0594472C4C}" srcId="{DC9946DD-2840-4248-A967-AEF2A73767ED}" destId="{681ABD25-7AE8-45D9-BD45-CA1D4F14C4D4}" srcOrd="0" destOrd="0" parTransId="{79678475-DD06-4AF4-8435-300831B43EB1}" sibTransId="{32934CD6-6759-47D6-B827-39CE09795686}"/>
    <dgm:cxn modelId="{3239957C-327A-494E-83FE-95342938DDF6}" type="presOf" srcId="{001AA9ED-BE0A-40D0-8B84-DB480457CC33}" destId="{E5E26D80-A9E4-445A-A2BB-65B0904FC263}" srcOrd="0" destOrd="0" presId="urn:microsoft.com/office/officeart/2005/8/layout/vList2"/>
    <dgm:cxn modelId="{4E6F347E-ED65-4B8A-B7F6-46D518F8F7A2}" type="presOf" srcId="{DC9946DD-2840-4248-A967-AEF2A73767ED}" destId="{452E975E-F221-4551-93BD-1BC62CDC8155}" srcOrd="0" destOrd="0" presId="urn:microsoft.com/office/officeart/2005/8/layout/vList2"/>
    <dgm:cxn modelId="{09880DAE-AEAA-4B80-9ABD-1EAD0BF3239E}" type="presOf" srcId="{50EE3D35-22F3-45B6-80D5-06474BCC3D9D}" destId="{2BB9CE5B-41EE-4A46-B4C8-640A677AE283}" srcOrd="0" destOrd="0" presId="urn:microsoft.com/office/officeart/2005/8/layout/vList2"/>
    <dgm:cxn modelId="{D447F2CD-704B-4A0D-B69D-217FBE257619}" srcId="{DC9946DD-2840-4248-A967-AEF2A73767ED}" destId="{50EE3D35-22F3-45B6-80D5-06474BCC3D9D}" srcOrd="1" destOrd="0" parTransId="{7FEE0228-B4DC-415C-942D-A0218B5AF157}" sibTransId="{E590221F-53E2-47E3-81C4-03DF66884835}"/>
    <dgm:cxn modelId="{DECA37D1-18D3-4783-9FCA-BB099618F1EA}" type="presOf" srcId="{F69AFC1B-6C76-4C7F-93F4-7B3DA9309495}" destId="{23278B94-39BB-4D3C-83EF-49F74DDD26B4}" srcOrd="0" destOrd="0" presId="urn:microsoft.com/office/officeart/2005/8/layout/vList2"/>
    <dgm:cxn modelId="{0E47E37C-4158-4769-98C0-C97F49FA68F3}" type="presParOf" srcId="{452E975E-F221-4551-93BD-1BC62CDC8155}" destId="{E72B6FE6-A331-4921-B22A-D88B42C309CE}" srcOrd="0" destOrd="0" presId="urn:microsoft.com/office/officeart/2005/8/layout/vList2"/>
    <dgm:cxn modelId="{2363974A-E203-4FAD-BFD2-434E424FE665}" type="presParOf" srcId="{452E975E-F221-4551-93BD-1BC62CDC8155}" destId="{2E5BBA3A-D014-4946-A98C-E98E34CB9F78}" srcOrd="1" destOrd="0" presId="urn:microsoft.com/office/officeart/2005/8/layout/vList2"/>
    <dgm:cxn modelId="{9400287E-7E38-4EB4-8C7B-2C13DEA877EB}" type="presParOf" srcId="{452E975E-F221-4551-93BD-1BC62CDC8155}" destId="{2BB9CE5B-41EE-4A46-B4C8-640A677AE283}" srcOrd="2" destOrd="0" presId="urn:microsoft.com/office/officeart/2005/8/layout/vList2"/>
    <dgm:cxn modelId="{E4E2DFA6-A3CE-46A9-A841-63D30F091908}" type="presParOf" srcId="{452E975E-F221-4551-93BD-1BC62CDC8155}" destId="{1A6566DE-AEAB-486A-AEBD-C8732F30A455}" srcOrd="3" destOrd="0" presId="urn:microsoft.com/office/officeart/2005/8/layout/vList2"/>
    <dgm:cxn modelId="{012218B3-23D7-4E93-9298-A30B6CA3A58B}" type="presParOf" srcId="{452E975E-F221-4551-93BD-1BC62CDC8155}" destId="{E5E26D80-A9E4-445A-A2BB-65B0904FC263}" srcOrd="4" destOrd="0" presId="urn:microsoft.com/office/officeart/2005/8/layout/vList2"/>
    <dgm:cxn modelId="{26072D92-F997-4014-A023-076761FE66F3}" type="presParOf" srcId="{452E975E-F221-4551-93BD-1BC62CDC8155}" destId="{B858EF22-EE14-4B06-B4E3-70475E5AFA5D}" srcOrd="5" destOrd="0" presId="urn:microsoft.com/office/officeart/2005/8/layout/vList2"/>
    <dgm:cxn modelId="{6EEA89CC-83DD-4C09-9582-5C939052A7BA}" type="presParOf" srcId="{452E975E-F221-4551-93BD-1BC62CDC8155}" destId="{23278B94-39BB-4D3C-83EF-49F74DDD26B4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2B6FE6-A331-4921-B22A-D88B42C309CE}">
      <dsp:nvSpPr>
        <dsp:cNvPr id="0" name=""/>
        <dsp:cNvSpPr/>
      </dsp:nvSpPr>
      <dsp:spPr>
        <a:xfrm>
          <a:off x="0" y="9545"/>
          <a:ext cx="6245265" cy="1340724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400" kern="1200" dirty="0"/>
            <a:t>történelmi fogalom</a:t>
          </a:r>
          <a:endParaRPr lang="en-US" sz="2400" kern="1200" dirty="0"/>
        </a:p>
      </dsp:txBody>
      <dsp:txXfrm>
        <a:off x="65449" y="74994"/>
        <a:ext cx="6114367" cy="1209826"/>
      </dsp:txXfrm>
    </dsp:sp>
    <dsp:sp modelId="{2BB9CE5B-41EE-4A46-B4C8-640A677AE283}">
      <dsp:nvSpPr>
        <dsp:cNvPr id="0" name=""/>
        <dsp:cNvSpPr/>
      </dsp:nvSpPr>
      <dsp:spPr>
        <a:xfrm>
          <a:off x="0" y="1419389"/>
          <a:ext cx="6245265" cy="1340724"/>
        </a:xfrm>
        <a:prstGeom prst="roundRect">
          <a:avLst/>
        </a:prstGeom>
        <a:solidFill>
          <a:schemeClr val="accent2">
            <a:hueOff val="-485121"/>
            <a:satOff val="-27976"/>
            <a:lumOff val="287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400" kern="1200"/>
            <a:t>A korszak, amelyben romantikus irodalmunk létrejött</a:t>
          </a:r>
          <a:endParaRPr lang="en-US" sz="2400" kern="1200"/>
        </a:p>
      </dsp:txBody>
      <dsp:txXfrm>
        <a:off x="65449" y="1484838"/>
        <a:ext cx="6114367" cy="1209826"/>
      </dsp:txXfrm>
    </dsp:sp>
    <dsp:sp modelId="{E5E26D80-A9E4-445A-A2BB-65B0904FC263}">
      <dsp:nvSpPr>
        <dsp:cNvPr id="0" name=""/>
        <dsp:cNvSpPr/>
      </dsp:nvSpPr>
      <dsp:spPr>
        <a:xfrm>
          <a:off x="0" y="2829233"/>
          <a:ext cx="6245265" cy="1340724"/>
        </a:xfrm>
        <a:prstGeom prst="roundRect">
          <a:avLst/>
        </a:prstGeom>
        <a:solidFill>
          <a:schemeClr val="accent2">
            <a:hueOff val="-970242"/>
            <a:satOff val="-55952"/>
            <a:lumOff val="575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400" kern="1200" dirty="0"/>
            <a:t>Nevét a reformországgyűlésekről kapta</a:t>
          </a:r>
          <a:endParaRPr lang="en-US" sz="2400" kern="1200" dirty="0"/>
        </a:p>
      </dsp:txBody>
      <dsp:txXfrm>
        <a:off x="65449" y="2894682"/>
        <a:ext cx="6114367" cy="1209826"/>
      </dsp:txXfrm>
    </dsp:sp>
    <dsp:sp modelId="{23278B94-39BB-4D3C-83EF-49F74DDD26B4}">
      <dsp:nvSpPr>
        <dsp:cNvPr id="0" name=""/>
        <dsp:cNvSpPr/>
      </dsp:nvSpPr>
      <dsp:spPr>
        <a:xfrm>
          <a:off x="0" y="4239077"/>
          <a:ext cx="6245265" cy="1340724"/>
        </a:xfrm>
        <a:prstGeom prst="round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400" kern="1200" dirty="0"/>
            <a:t>(célok: jobbágyfelszabadítás, közteherviselés, magyar nyelv kérdése, kulturális és gazdasági fejlesztés)</a:t>
          </a:r>
          <a:endParaRPr lang="en-US" sz="2400" kern="1200" dirty="0"/>
        </a:p>
      </dsp:txBody>
      <dsp:txXfrm>
        <a:off x="65449" y="4304526"/>
        <a:ext cx="6114367" cy="120982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1D1A6-2FF4-4911-8D75-4CCCF68B84D3}" type="datetimeFigureOut">
              <a:rPr lang="hu-HU" smtClean="0"/>
              <a:t>2024. 02. 28.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6663A-8928-4CDD-A555-B177C22E373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489033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1D1A6-2FF4-4911-8D75-4CCCF68B84D3}" type="datetimeFigureOut">
              <a:rPr lang="hu-HU" smtClean="0"/>
              <a:t>2024. 02. 28.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6663A-8928-4CDD-A555-B177C22E373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339205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1D1A6-2FF4-4911-8D75-4CCCF68B84D3}" type="datetimeFigureOut">
              <a:rPr lang="hu-HU" smtClean="0"/>
              <a:t>2024. 02. 28.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6663A-8928-4CDD-A555-B177C22E373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099600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1D1A6-2FF4-4911-8D75-4CCCF68B84D3}" type="datetimeFigureOut">
              <a:rPr lang="hu-HU" smtClean="0"/>
              <a:t>2024. 02. 28.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6663A-8928-4CDD-A555-B177C22E373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265408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1D1A6-2FF4-4911-8D75-4CCCF68B84D3}" type="datetimeFigureOut">
              <a:rPr lang="hu-HU" smtClean="0"/>
              <a:t>2024. 02. 28.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6663A-8928-4CDD-A555-B177C22E373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586192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1D1A6-2FF4-4911-8D75-4CCCF68B84D3}" type="datetimeFigureOut">
              <a:rPr lang="hu-HU" smtClean="0"/>
              <a:t>2024. 02. 28.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6663A-8928-4CDD-A555-B177C22E373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922432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1D1A6-2FF4-4911-8D75-4CCCF68B84D3}" type="datetimeFigureOut">
              <a:rPr lang="hu-HU" smtClean="0"/>
              <a:t>2024. 02. 28.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6663A-8928-4CDD-A555-B177C22E373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243248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1D1A6-2FF4-4911-8D75-4CCCF68B84D3}" type="datetimeFigureOut">
              <a:rPr lang="hu-HU" smtClean="0"/>
              <a:t>2024. 02. 28.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6663A-8928-4CDD-A555-B177C22E373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097802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1D1A6-2FF4-4911-8D75-4CCCF68B84D3}" type="datetimeFigureOut">
              <a:rPr lang="hu-HU" smtClean="0"/>
              <a:t>2024. 02. 28.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6663A-8928-4CDD-A555-B177C22E373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321492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1D1A6-2FF4-4911-8D75-4CCCF68B84D3}" type="datetimeFigureOut">
              <a:rPr lang="hu-HU" smtClean="0"/>
              <a:t>2024. 02. 28.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6663A-8928-4CDD-A555-B177C22E373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632822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1D1A6-2FF4-4911-8D75-4CCCF68B84D3}" type="datetimeFigureOut">
              <a:rPr lang="hu-HU" smtClean="0"/>
              <a:t>2024. 02. 28.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6663A-8928-4CDD-A555-B177C22E373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780612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51D1A6-2FF4-4911-8D75-4CCCF68B84D3}" type="datetimeFigureOut">
              <a:rPr lang="hu-HU" smtClean="0"/>
              <a:t>2024. 02. 28.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86663A-8928-4CDD-A555-B177C22E373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0489452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>
            <a:extLst>
              <a:ext uri="{FF2B5EF4-FFF2-40B4-BE49-F238E27FC236}">
                <a16:creationId xmlns:a16="http://schemas.microsoft.com/office/drawing/2014/main" id="{6CC1DC0D-250B-78C1-A407-AFEB99E3728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t="18772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DC965E4F-E339-D826-A978-530EA1760B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2900518"/>
          </a:xfrm>
        </p:spPr>
        <p:txBody>
          <a:bodyPr>
            <a:normAutofit/>
          </a:bodyPr>
          <a:lstStyle/>
          <a:p>
            <a:r>
              <a:rPr lang="hu-HU" b="1" dirty="0">
                <a:solidFill>
                  <a:srgbClr val="FFFFFF"/>
                </a:solidFill>
              </a:rPr>
              <a:t>A MAGYAR ROMANTIKA IRODALMA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120C2CCE-EF75-7D79-E324-5D53248CF1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59404"/>
            <a:ext cx="9144000" cy="1098395"/>
          </a:xfrm>
        </p:spPr>
        <p:txBody>
          <a:bodyPr>
            <a:normAutofit/>
          </a:bodyPr>
          <a:lstStyle/>
          <a:p>
            <a:endParaRPr lang="hu-H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943157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14047BF-3BE4-3AD6-EDAE-3DDE6C9487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Zenei élet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F384C583-7E0E-5A04-9979-DAD27CD7F7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92282" y="1337497"/>
            <a:ext cx="4361518" cy="3247696"/>
          </a:xfrm>
        </p:spPr>
        <p:txBody>
          <a:bodyPr>
            <a:normAutofit/>
          </a:bodyPr>
          <a:lstStyle/>
          <a:p>
            <a:r>
              <a:rPr lang="hu-HU" dirty="0"/>
              <a:t>Nemzeti tárgyú operák</a:t>
            </a:r>
          </a:p>
          <a:p>
            <a:r>
              <a:rPr lang="hu-HU" dirty="0"/>
              <a:t>Verbunkos és más magyar táncok divatja</a:t>
            </a:r>
          </a:p>
          <a:p>
            <a:r>
              <a:rPr lang="hu-HU" dirty="0"/>
              <a:t>Professzionális nagyzenekarok</a:t>
            </a:r>
          </a:p>
          <a:p>
            <a:r>
              <a:rPr lang="hu-HU" dirty="0"/>
              <a:t>Zenei pályázatok</a:t>
            </a: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ABCDED5C-858C-88D1-7D64-9FAAA81FC03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599"/>
          <a:stretch/>
        </p:blipFill>
        <p:spPr>
          <a:xfrm>
            <a:off x="334742" y="1479331"/>
            <a:ext cx="3328770" cy="3899338"/>
          </a:xfrm>
          <a:prstGeom prst="rect">
            <a:avLst/>
          </a:prstGeom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id="{68D31F8E-649A-6D40-FDC6-08C208F9291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4000"/>
          <a:stretch/>
        </p:blipFill>
        <p:spPr>
          <a:xfrm>
            <a:off x="3663512" y="181221"/>
            <a:ext cx="3026058" cy="2596220"/>
          </a:xfrm>
          <a:prstGeom prst="rect">
            <a:avLst/>
          </a:prstGeom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11B92D9E-118A-620D-00B7-666F1A8821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49906" y="2961345"/>
            <a:ext cx="2733666" cy="3531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527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F59BC84-5841-4239-2C30-7B09C8B1AC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Képzőművészet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B5F0F198-5F41-2D86-6032-48F2CC32D8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3502572" cy="4351338"/>
          </a:xfrm>
        </p:spPr>
        <p:txBody>
          <a:bodyPr/>
          <a:lstStyle/>
          <a:p>
            <a:r>
              <a:rPr lang="hu-HU" dirty="0"/>
              <a:t>Munkácsy Mihály</a:t>
            </a:r>
          </a:p>
          <a:p>
            <a:r>
              <a:rPr lang="hu-HU" dirty="0"/>
              <a:t>Székely Bertalan</a:t>
            </a:r>
          </a:p>
          <a:p>
            <a:r>
              <a:rPr lang="hu-HU" dirty="0"/>
              <a:t>Benczúr Gyula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715D0623-8EDC-593E-5D6E-9353A23940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97284" y="0"/>
            <a:ext cx="5994716" cy="3705718"/>
          </a:xfrm>
          <a:prstGeom prst="rect">
            <a:avLst/>
          </a:prstGeom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1C4630C8-0EB8-8EEE-90D9-BF58CC2F19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4868" y="799995"/>
            <a:ext cx="6504590" cy="4963285"/>
          </a:xfrm>
          <a:prstGeom prst="rect">
            <a:avLst/>
          </a:prstGeom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id="{236D05A8-47F1-CB82-B305-F2991312EB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83768" y="2753710"/>
            <a:ext cx="8743048" cy="4107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0048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70F98BE-34D7-0560-1140-603DF0A809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Divat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374FAD9E-809E-06A8-047B-7DDDCA47D5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BF584CEB-2895-5240-8765-630C18A75BC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781" b="90000" l="4368" r="89195">
                        <a14:foregroundMark x1="36552" y1="6719" x2="26437" y2="26406"/>
                        <a14:foregroundMark x1="26437" y1="26406" x2="14253" y2="29063"/>
                        <a14:foregroundMark x1="14253" y1="29063" x2="9195" y2="28438"/>
                        <a14:foregroundMark x1="7586" y1="28125" x2="4368" y2="28750"/>
                        <a14:foregroundMark x1="37011" y1="8281" x2="39310" y2="15000"/>
                        <a14:foregroundMark x1="36322" y1="5781" x2="39080" y2="5781"/>
                        <a14:foregroundMark x1="42299" y1="6406" x2="42299" y2="6406"/>
                        <a14:foregroundMark x1="61379" y1="10938" x2="62069" y2="10938"/>
                        <a14:foregroundMark x1="58621" y1="6094" x2="58391" y2="11406"/>
                      </a14:backgroundRemoval>
                    </a14:imgEffect>
                  </a14:imgLayer>
                </a14:imgProps>
              </a:ext>
            </a:extLst>
          </a:blip>
          <a:srcRect l="4593" t="3232" r="9414" b="14870"/>
          <a:stretch/>
        </p:blipFill>
        <p:spPr>
          <a:xfrm>
            <a:off x="5864773" y="178676"/>
            <a:ext cx="4677104" cy="6553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50101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11414C4-B39C-9389-FA4A-86F95DEA76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7324" y="251370"/>
            <a:ext cx="7977351" cy="826160"/>
          </a:xfrm>
        </p:spPr>
        <p:txBody>
          <a:bodyPr/>
          <a:lstStyle/>
          <a:p>
            <a:r>
              <a:rPr lang="hu-HU" dirty="0"/>
              <a:t>Nyugat-Európa    -   Magyarország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5990810-1224-3274-7DB0-99CA2FBFF4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Téglalap 3">
            <a:extLst>
              <a:ext uri="{FF2B5EF4-FFF2-40B4-BE49-F238E27FC236}">
                <a16:creationId xmlns:a16="http://schemas.microsoft.com/office/drawing/2014/main" id="{378FECDB-BFE6-4961-76B2-2C9664424034}"/>
              </a:ext>
            </a:extLst>
          </p:cNvPr>
          <p:cNvSpPr/>
          <p:nvPr/>
        </p:nvSpPr>
        <p:spPr>
          <a:xfrm>
            <a:off x="783021" y="1834275"/>
            <a:ext cx="4256690" cy="151349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hu-HU" sz="2400" dirty="0"/>
              <a:t>a költő magányos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hu-HU" sz="2400" dirty="0"/>
              <a:t>egyéni sors témái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hu-HU" sz="2400" dirty="0"/>
              <a:t>A nemzeti/történelmi téma csak egy a sok közül</a:t>
            </a:r>
          </a:p>
        </p:txBody>
      </p:sp>
      <p:sp>
        <p:nvSpPr>
          <p:cNvPr id="5" name="Téglalap 4">
            <a:extLst>
              <a:ext uri="{FF2B5EF4-FFF2-40B4-BE49-F238E27FC236}">
                <a16:creationId xmlns:a16="http://schemas.microsoft.com/office/drawing/2014/main" id="{E12D2D10-11FB-31EB-7C0C-7F2A9947DDDA}"/>
              </a:ext>
            </a:extLst>
          </p:cNvPr>
          <p:cNvSpPr/>
          <p:nvPr/>
        </p:nvSpPr>
        <p:spPr>
          <a:xfrm>
            <a:off x="6180083" y="1825625"/>
            <a:ext cx="5228896" cy="202827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hu-HU" sz="2400" dirty="0"/>
              <a:t>a költők közösségeket alkotnak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hu-HU" sz="2400" dirty="0"/>
              <a:t>Irodalom célja: nemzeti függetlenség + önálló kultúra megteremtése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hu-HU" sz="2400" dirty="0"/>
              <a:t>Fő téma: nemzeti sorskérdések</a:t>
            </a:r>
          </a:p>
        </p:txBody>
      </p:sp>
      <p:sp>
        <p:nvSpPr>
          <p:cNvPr id="6" name="Téglalap 5">
            <a:extLst>
              <a:ext uri="{FF2B5EF4-FFF2-40B4-BE49-F238E27FC236}">
                <a16:creationId xmlns:a16="http://schemas.microsoft.com/office/drawing/2014/main" id="{469DA1DC-8162-D8A2-7212-DC2F58C9740E}"/>
              </a:ext>
            </a:extLst>
          </p:cNvPr>
          <p:cNvSpPr/>
          <p:nvPr/>
        </p:nvSpPr>
        <p:spPr>
          <a:xfrm>
            <a:off x="2464676" y="4266980"/>
            <a:ext cx="7131270" cy="151349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hu-HU" sz="2400" dirty="0"/>
              <a:t>lázadás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hu-HU" sz="2400" dirty="0"/>
              <a:t>művészi szabadság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hu-HU" sz="2400" dirty="0"/>
              <a:t>képzelet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hu-HU" sz="2400" dirty="0"/>
              <a:t>múlt felé fordulás</a:t>
            </a:r>
          </a:p>
        </p:txBody>
      </p:sp>
      <p:sp>
        <p:nvSpPr>
          <p:cNvPr id="7" name="Nyíl: lefelé mutató 6">
            <a:extLst>
              <a:ext uri="{FF2B5EF4-FFF2-40B4-BE49-F238E27FC236}">
                <a16:creationId xmlns:a16="http://schemas.microsoft.com/office/drawing/2014/main" id="{7BE42EC6-6540-EBAE-214E-8DDD64D7D6FD}"/>
              </a:ext>
            </a:extLst>
          </p:cNvPr>
          <p:cNvSpPr/>
          <p:nvPr/>
        </p:nvSpPr>
        <p:spPr>
          <a:xfrm>
            <a:off x="2911366" y="963969"/>
            <a:ext cx="536027" cy="826160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8" name="Nyíl: lefelé mutató 7">
            <a:extLst>
              <a:ext uri="{FF2B5EF4-FFF2-40B4-BE49-F238E27FC236}">
                <a16:creationId xmlns:a16="http://schemas.microsoft.com/office/drawing/2014/main" id="{2353104A-D8A5-8F49-0383-4EA8B18D1CF4}"/>
              </a:ext>
            </a:extLst>
          </p:cNvPr>
          <p:cNvSpPr/>
          <p:nvPr/>
        </p:nvSpPr>
        <p:spPr>
          <a:xfrm>
            <a:off x="7856483" y="963969"/>
            <a:ext cx="536027" cy="826160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9" name="Kép 8">
            <a:extLst>
              <a:ext uri="{FF2B5EF4-FFF2-40B4-BE49-F238E27FC236}">
                <a16:creationId xmlns:a16="http://schemas.microsoft.com/office/drawing/2014/main" id="{2F3BA51B-BDC5-7841-B666-372376670F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510234"/>
            <a:ext cx="4469506" cy="33477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Kép 9">
            <a:extLst>
              <a:ext uri="{FF2B5EF4-FFF2-40B4-BE49-F238E27FC236}">
                <a16:creationId xmlns:a16="http://schemas.microsoft.com/office/drawing/2014/main" id="{CAE5FA7B-5577-47DC-37E2-517E4EC189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3630" y="3870487"/>
            <a:ext cx="4698369" cy="29834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066091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8B5FF87-F99C-43FA-C703-EC4C03127A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94" y="1070800"/>
            <a:ext cx="3939688" cy="5583126"/>
          </a:xfrm>
        </p:spPr>
        <p:txBody>
          <a:bodyPr>
            <a:normAutofit/>
          </a:bodyPr>
          <a:lstStyle/>
          <a:p>
            <a:pPr algn="r"/>
            <a:r>
              <a:rPr lang="hu-HU" sz="6800"/>
              <a:t>Reformkor</a:t>
            </a:r>
          </a:p>
        </p:txBody>
      </p:sp>
      <p:graphicFrame>
        <p:nvGraphicFramePr>
          <p:cNvPr id="5" name="Tartalom helye 2">
            <a:extLst>
              <a:ext uri="{FF2B5EF4-FFF2-40B4-BE49-F238E27FC236}">
                <a16:creationId xmlns:a16="http://schemas.microsoft.com/office/drawing/2014/main" id="{7EF1D3DA-F716-35DB-9605-B2EAD534E42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56238934"/>
              </p:ext>
            </p:extLst>
          </p:nvPr>
        </p:nvGraphicFramePr>
        <p:xfrm>
          <a:off x="5108535" y="1070800"/>
          <a:ext cx="6245265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églalap 3">
            <a:extLst>
              <a:ext uri="{FF2B5EF4-FFF2-40B4-BE49-F238E27FC236}">
                <a16:creationId xmlns:a16="http://schemas.microsoft.com/office/drawing/2014/main" id="{31FB23D4-D4D4-6C95-1F63-DF883B305AF6}"/>
              </a:ext>
            </a:extLst>
          </p:cNvPr>
          <p:cNvSpPr/>
          <p:nvPr/>
        </p:nvSpPr>
        <p:spPr>
          <a:xfrm>
            <a:off x="4539343" y="2460171"/>
            <a:ext cx="7326086" cy="1436915"/>
          </a:xfrm>
          <a:prstGeom prst="rect">
            <a:avLst/>
          </a:prstGeom>
          <a:solidFill>
            <a:srgbClr val="8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6" name="Téglalap 5">
            <a:extLst>
              <a:ext uri="{FF2B5EF4-FFF2-40B4-BE49-F238E27FC236}">
                <a16:creationId xmlns:a16="http://schemas.microsoft.com/office/drawing/2014/main" id="{2B442DE4-915D-EADE-A4AC-754FF07D2EE0}"/>
              </a:ext>
            </a:extLst>
          </p:cNvPr>
          <p:cNvSpPr/>
          <p:nvPr/>
        </p:nvSpPr>
        <p:spPr>
          <a:xfrm>
            <a:off x="4691743" y="3862363"/>
            <a:ext cx="7326086" cy="1436915"/>
          </a:xfrm>
          <a:prstGeom prst="rect">
            <a:avLst/>
          </a:prstGeom>
          <a:solidFill>
            <a:srgbClr val="8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7" name="Téglalap 6">
            <a:extLst>
              <a:ext uri="{FF2B5EF4-FFF2-40B4-BE49-F238E27FC236}">
                <a16:creationId xmlns:a16="http://schemas.microsoft.com/office/drawing/2014/main" id="{D1EFCB16-E135-37AE-37DA-43776C2260B8}"/>
              </a:ext>
            </a:extLst>
          </p:cNvPr>
          <p:cNvSpPr/>
          <p:nvPr/>
        </p:nvSpPr>
        <p:spPr>
          <a:xfrm>
            <a:off x="4844143" y="5264555"/>
            <a:ext cx="7326086" cy="1436915"/>
          </a:xfrm>
          <a:prstGeom prst="rect">
            <a:avLst/>
          </a:prstGeom>
          <a:solidFill>
            <a:srgbClr val="8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99359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P spid="4" grpId="0" animBg="1"/>
      <p:bldP spid="6" grpId="0" animBg="1"/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>
            <a:extLst>
              <a:ext uri="{FF2B5EF4-FFF2-40B4-BE49-F238E27FC236}">
                <a16:creationId xmlns:a16="http://schemas.microsoft.com/office/drawing/2014/main" id="{13A1AFDF-413C-3053-F794-3A8DA6F84D0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033" r="11219" b="4"/>
          <a:stretch/>
        </p:blipFill>
        <p:spPr>
          <a:xfrm>
            <a:off x="20" y="10"/>
            <a:ext cx="2970445" cy="3383269"/>
          </a:xfrm>
          <a:prstGeom prst="rect">
            <a:avLst/>
          </a:prstGeom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07EA5E22-3208-FC42-F568-043910B1402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9186" r="14182" b="-3"/>
          <a:stretch/>
        </p:blipFill>
        <p:spPr>
          <a:xfrm>
            <a:off x="3072956" y="10"/>
            <a:ext cx="2970465" cy="3383268"/>
          </a:xfrm>
          <a:prstGeom prst="rect">
            <a:avLst/>
          </a:prstGeom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3684DC54-BE5A-3839-5528-9246E98EC10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3252" r="18114" b="-3"/>
          <a:stretch/>
        </p:blipFill>
        <p:spPr>
          <a:xfrm>
            <a:off x="6145909" y="10"/>
            <a:ext cx="2971800" cy="3383268"/>
          </a:xfrm>
          <a:prstGeom prst="rect">
            <a:avLst/>
          </a:prstGeom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id="{BA9D6F06-A74B-0829-F9F8-24C0F92A264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4625" r="32672" b="-1"/>
          <a:stretch/>
        </p:blipFill>
        <p:spPr>
          <a:xfrm>
            <a:off x="9220200" y="10"/>
            <a:ext cx="2971800" cy="3383268"/>
          </a:xfrm>
          <a:prstGeom prst="rect">
            <a:avLst/>
          </a:prstGeom>
        </p:spPr>
      </p:pic>
      <p:pic>
        <p:nvPicPr>
          <p:cNvPr id="8" name="Kép 7">
            <a:extLst>
              <a:ext uri="{FF2B5EF4-FFF2-40B4-BE49-F238E27FC236}">
                <a16:creationId xmlns:a16="http://schemas.microsoft.com/office/drawing/2014/main" id="{411F7E68-DB6F-2360-A80E-AE948B8E20C7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7938" r="3" b="3"/>
          <a:stretch/>
        </p:blipFill>
        <p:spPr>
          <a:xfrm>
            <a:off x="-1018" y="3474720"/>
            <a:ext cx="6044438" cy="3383280"/>
          </a:xfrm>
          <a:prstGeom prst="rect">
            <a:avLst/>
          </a:prstGeom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7A5712BC-F36A-BD4F-3309-1DC7C93855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1653" y="3799272"/>
            <a:ext cx="5193748" cy="637124"/>
          </a:xfrm>
        </p:spPr>
        <p:txBody>
          <a:bodyPr>
            <a:normAutofit/>
          </a:bodyPr>
          <a:lstStyle/>
          <a:p>
            <a:endParaRPr lang="hu-HU" sz="3200">
              <a:solidFill>
                <a:srgbClr val="FFFFFF"/>
              </a:solidFill>
            </a:endParaRPr>
          </a:p>
        </p:txBody>
      </p:sp>
      <p:sp>
        <p:nvSpPr>
          <p:cNvPr id="10" name="Tartalom helye 9">
            <a:extLst>
              <a:ext uri="{FF2B5EF4-FFF2-40B4-BE49-F238E27FC236}">
                <a16:creationId xmlns:a16="http://schemas.microsoft.com/office/drawing/2014/main" id="{937117C2-F9FD-ACA2-252D-91E2DC240E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591233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1BEB3074-C3CD-5A4C-7111-FF4F147F16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58771" y="4695883"/>
            <a:ext cx="2886691" cy="1058424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hu-HU" sz="4000"/>
              <a:t>ÍRÓK, KÖLTŐK</a:t>
            </a:r>
            <a:endParaRPr lang="hu-HU" sz="4000" dirty="0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9D8F7666-F611-99CA-6BB8-08E0785BBC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0852" y="163212"/>
            <a:ext cx="3563993" cy="2375995"/>
          </a:xfrm>
          <a:prstGeom prst="rect">
            <a:avLst/>
          </a:prstGeom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7EB34746-B7BF-92FF-E731-B7C41DF907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32393"/>
            <a:ext cx="3210762" cy="2406814"/>
          </a:xfrm>
          <a:prstGeom prst="rect">
            <a:avLst/>
          </a:prstGeom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id="{EAFCF04F-2620-1DA2-08CF-AA78A9EA89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068" y="163212"/>
            <a:ext cx="2258206" cy="3316014"/>
          </a:xfrm>
          <a:prstGeom prst="rect">
            <a:avLst/>
          </a:prstGeom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FD9714F3-4ABD-5FA1-CD2A-D51EECB9179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31330" y="97673"/>
            <a:ext cx="2563703" cy="3322559"/>
          </a:xfrm>
          <a:prstGeom prst="rect">
            <a:avLst/>
          </a:prstGeom>
        </p:spPr>
      </p:pic>
      <p:pic>
        <p:nvPicPr>
          <p:cNvPr id="8" name="Kép 7">
            <a:extLst>
              <a:ext uri="{FF2B5EF4-FFF2-40B4-BE49-F238E27FC236}">
                <a16:creationId xmlns:a16="http://schemas.microsoft.com/office/drawing/2014/main" id="{0E709F8E-3C18-7455-C144-017AF2CF402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5635" y="2969179"/>
            <a:ext cx="2693790" cy="3725609"/>
          </a:xfrm>
          <a:prstGeom prst="rect">
            <a:avLst/>
          </a:prstGeom>
        </p:spPr>
      </p:pic>
      <p:pic>
        <p:nvPicPr>
          <p:cNvPr id="9" name="Kép 8">
            <a:extLst>
              <a:ext uri="{FF2B5EF4-FFF2-40B4-BE49-F238E27FC236}">
                <a16:creationId xmlns:a16="http://schemas.microsoft.com/office/drawing/2014/main" id="{325AD43F-D95A-9769-F24D-55E9C0EB04EB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2818" r="20979"/>
          <a:stretch/>
        </p:blipFill>
        <p:spPr>
          <a:xfrm>
            <a:off x="3203992" y="2977171"/>
            <a:ext cx="2820187" cy="3612815"/>
          </a:xfrm>
          <a:prstGeom prst="rect">
            <a:avLst/>
          </a:prstGeom>
        </p:spPr>
      </p:pic>
      <p:pic>
        <p:nvPicPr>
          <p:cNvPr id="10" name="Kép 9">
            <a:extLst>
              <a:ext uri="{FF2B5EF4-FFF2-40B4-BE49-F238E27FC236}">
                <a16:creationId xmlns:a16="http://schemas.microsoft.com/office/drawing/2014/main" id="{C55B4B7A-AF16-60AE-E7CE-6E0C485B50EA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22512" r="30006"/>
          <a:stretch/>
        </p:blipFill>
        <p:spPr>
          <a:xfrm>
            <a:off x="6259066" y="2961862"/>
            <a:ext cx="2405113" cy="2792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582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DB07B46-0AA0-6F1F-7ED2-DAB7FC23B9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1844. hivatalos lett a magyar nyelv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54C04886-922D-6DDB-1F34-333D58E0D3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363D6CCF-F1E7-0337-7D33-C1CEDBECFA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3471" y="1690688"/>
            <a:ext cx="8140027" cy="4951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5478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28F461B-849E-B3B9-4C38-00F5D6F432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1937. Pesti Magyar Színház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AA8813F3-60FB-DB0E-6A08-01C080CA49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61113A8C-E95A-2BA9-903B-07302FFCAD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5625" y="1690688"/>
            <a:ext cx="6000750" cy="478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1379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3AFF5F9-D348-ECB2-11C3-CF8D747976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1830. Magyar Tudós Társaság  (MTA)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AAB9F044-1180-14A9-CF9A-DAC36B82AF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946A5F53-2B4D-6895-ADAA-E1EFA19FAA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644089" y="1690687"/>
            <a:ext cx="7316340" cy="4884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80266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17EE494-8CD3-3898-5ACE-B2DEC57976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Folyóiratok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A1718798-EF15-7B5F-4FE4-8815728642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207601F8-3657-2FC7-727D-19CE0EC251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29902" y="84084"/>
            <a:ext cx="4012795" cy="3044708"/>
          </a:xfrm>
          <a:prstGeom prst="rect">
            <a:avLst/>
          </a:prstGeom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39817934-2BDA-939D-3259-F8A3344831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95699" y="1971729"/>
            <a:ext cx="3491140" cy="4650828"/>
          </a:xfrm>
          <a:prstGeom prst="rect">
            <a:avLst/>
          </a:prstGeom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id="{9505FBDC-718C-1017-B83C-9CDCCE03EA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217" y="787200"/>
            <a:ext cx="3252673" cy="5303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39678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-té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é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é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338</TotalTime>
  <Words>125</Words>
  <Application>Microsoft Office PowerPoint</Application>
  <PresentationFormat>Szélesvásznú</PresentationFormat>
  <Paragraphs>32</Paragraphs>
  <Slides>12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Office-téma</vt:lpstr>
      <vt:lpstr>A MAGYAR ROMANTIKA IRODALMA</vt:lpstr>
      <vt:lpstr>Nyugat-Európa    -   Magyarország</vt:lpstr>
      <vt:lpstr>Reformkor</vt:lpstr>
      <vt:lpstr>PowerPoint-bemutató</vt:lpstr>
      <vt:lpstr>PowerPoint-bemutató</vt:lpstr>
      <vt:lpstr>1844. hivatalos lett a magyar nyelv</vt:lpstr>
      <vt:lpstr>1937. Pesti Magyar Színház</vt:lpstr>
      <vt:lpstr>1830. Magyar Tudós Társaság  (MTA)</vt:lpstr>
      <vt:lpstr>Folyóiratok</vt:lpstr>
      <vt:lpstr>Zenei élet</vt:lpstr>
      <vt:lpstr>Képzőművészet</vt:lpstr>
      <vt:lpstr>Divat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MAGYAR ROMANTIKA IRODALMA</dc:title>
  <dc:creator>Terdikné Takács Szilvia Dr.</dc:creator>
  <cp:lastModifiedBy>Terdikné Takács Szilvia Dr.</cp:lastModifiedBy>
  <cp:revision>1</cp:revision>
  <dcterms:created xsi:type="dcterms:W3CDTF">2024-01-22T15:46:20Z</dcterms:created>
  <dcterms:modified xsi:type="dcterms:W3CDTF">2024-02-28T17:29:36Z</dcterms:modified>
</cp:coreProperties>
</file>