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72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20DEB2-89CE-4BA3-ABE4-DDF1C6C2679F}" v="126" dt="2023-12-22T17:46:50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2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BE20DEB2-89CE-4BA3-ABE4-DDF1C6C2679F}"/>
    <pc:docChg chg="undo custSel addSld delSld modSld">
      <pc:chgData name="Terdikné Takács Szilvia Dr." userId="62a28fc6-f7f7-41bd-b6fa-95189fe2a219" providerId="ADAL" clId="{BE20DEB2-89CE-4BA3-ABE4-DDF1C6C2679F}" dt="2023-12-22T17:46:50.264" v="417" actId="20577"/>
      <pc:docMkLst>
        <pc:docMk/>
      </pc:docMkLst>
      <pc:sldChg chg="addSp delSp modSp mod delDesignElem">
        <pc:chgData name="Terdikné Takács Szilvia Dr." userId="62a28fc6-f7f7-41bd-b6fa-95189fe2a219" providerId="ADAL" clId="{BE20DEB2-89CE-4BA3-ABE4-DDF1C6C2679F}" dt="2023-12-22T17:36:05.146" v="370"/>
        <pc:sldMkLst>
          <pc:docMk/>
          <pc:sldMk cId="3821494548" sldId="256"/>
        </pc:sldMkLst>
        <pc:spChg chg="mod">
          <ac:chgData name="Terdikné Takács Szilvia Dr." userId="62a28fc6-f7f7-41bd-b6fa-95189fe2a219" providerId="ADAL" clId="{BE20DEB2-89CE-4BA3-ABE4-DDF1C6C2679F}" dt="2023-12-22T17:36:05.146" v="370"/>
          <ac:spMkLst>
            <pc:docMk/>
            <pc:sldMk cId="3821494548" sldId="256"/>
            <ac:spMk id="2" creationId="{F895C6E0-DA63-39DE-18E9-37683189D191}"/>
          </ac:spMkLst>
        </pc:spChg>
        <pc:spChg chg="add del">
          <ac:chgData name="Terdikné Takács Szilvia Dr." userId="62a28fc6-f7f7-41bd-b6fa-95189fe2a219" providerId="ADAL" clId="{BE20DEB2-89CE-4BA3-ABE4-DDF1C6C2679F}" dt="2023-12-22T17:36:05.146" v="370"/>
          <ac:spMkLst>
            <pc:docMk/>
            <pc:sldMk cId="3821494548" sldId="256"/>
            <ac:spMk id="16" creationId="{63A90EC9-618C-48B5-9BDE-A4A82571F876}"/>
          </ac:spMkLst>
        </pc:spChg>
        <pc:spChg chg="add del">
          <ac:chgData name="Terdikné Takács Szilvia Dr." userId="62a28fc6-f7f7-41bd-b6fa-95189fe2a219" providerId="ADAL" clId="{BE20DEB2-89CE-4BA3-ABE4-DDF1C6C2679F}" dt="2023-12-22T17:36:05.146" v="370"/>
          <ac:spMkLst>
            <pc:docMk/>
            <pc:sldMk cId="3821494548" sldId="256"/>
            <ac:spMk id="18" creationId="{72EF3F9A-9717-4ACB-A30D-96694842C4F7}"/>
          </ac:spMkLst>
        </pc:spChg>
      </pc:sldChg>
      <pc:sldChg chg="modSp mod">
        <pc:chgData name="Terdikné Takács Szilvia Dr." userId="62a28fc6-f7f7-41bd-b6fa-95189fe2a219" providerId="ADAL" clId="{BE20DEB2-89CE-4BA3-ABE4-DDF1C6C2679F}" dt="2023-12-22T17:36:05.146" v="370"/>
        <pc:sldMkLst>
          <pc:docMk/>
          <pc:sldMk cId="2982638500" sldId="257"/>
        </pc:sldMkLst>
        <pc:spChg chg="mod">
          <ac:chgData name="Terdikné Takács Szilvia Dr." userId="62a28fc6-f7f7-41bd-b6fa-95189fe2a219" providerId="ADAL" clId="{BE20DEB2-89CE-4BA3-ABE4-DDF1C6C2679F}" dt="2023-12-22T17:36:05.146" v="370"/>
          <ac:spMkLst>
            <pc:docMk/>
            <pc:sldMk cId="2982638500" sldId="257"/>
            <ac:spMk id="2" creationId="{786421F4-950C-4D85-FDCA-442DA7B7BAA9}"/>
          </ac:spMkLst>
        </pc:spChg>
      </pc:sldChg>
      <pc:sldChg chg="modSp modAnim">
        <pc:chgData name="Terdikné Takács Szilvia Dr." userId="62a28fc6-f7f7-41bd-b6fa-95189fe2a219" providerId="ADAL" clId="{BE20DEB2-89CE-4BA3-ABE4-DDF1C6C2679F}" dt="2023-12-22T17:36:05.146" v="370"/>
        <pc:sldMkLst>
          <pc:docMk/>
          <pc:sldMk cId="3676546602" sldId="258"/>
        </pc:sldMkLst>
        <pc:spChg chg="mod">
          <ac:chgData name="Terdikné Takács Szilvia Dr." userId="62a28fc6-f7f7-41bd-b6fa-95189fe2a219" providerId="ADAL" clId="{BE20DEB2-89CE-4BA3-ABE4-DDF1C6C2679F}" dt="2023-12-22T17:36:05.146" v="370"/>
          <ac:spMkLst>
            <pc:docMk/>
            <pc:sldMk cId="3676546602" sldId="258"/>
            <ac:spMk id="2" creationId="{D21124CC-46C5-877B-526A-C42C1DABE0CD}"/>
          </ac:spMkLst>
        </pc:spChg>
        <pc:spChg chg="mod">
          <ac:chgData name="Terdikné Takács Szilvia Dr." userId="62a28fc6-f7f7-41bd-b6fa-95189fe2a219" providerId="ADAL" clId="{BE20DEB2-89CE-4BA3-ABE4-DDF1C6C2679F}" dt="2023-12-22T17:12:52.784" v="64" actId="20577"/>
          <ac:spMkLst>
            <pc:docMk/>
            <pc:sldMk cId="3676546602" sldId="258"/>
            <ac:spMk id="7" creationId="{D70CB5C0-8E1F-4351-3015-722977FB2EA1}"/>
          </ac:spMkLst>
        </pc:spChg>
      </pc:sldChg>
      <pc:sldChg chg="modSp mod">
        <pc:chgData name="Terdikné Takács Szilvia Dr." userId="62a28fc6-f7f7-41bd-b6fa-95189fe2a219" providerId="ADAL" clId="{BE20DEB2-89CE-4BA3-ABE4-DDF1C6C2679F}" dt="2023-12-22T17:36:05.146" v="370"/>
        <pc:sldMkLst>
          <pc:docMk/>
          <pc:sldMk cId="1469342658" sldId="259"/>
        </pc:sldMkLst>
        <pc:spChg chg="mod">
          <ac:chgData name="Terdikné Takács Szilvia Dr." userId="62a28fc6-f7f7-41bd-b6fa-95189fe2a219" providerId="ADAL" clId="{BE20DEB2-89CE-4BA3-ABE4-DDF1C6C2679F}" dt="2023-12-22T17:36:05.146" v="370"/>
          <ac:spMkLst>
            <pc:docMk/>
            <pc:sldMk cId="1469342658" sldId="259"/>
            <ac:spMk id="2" creationId="{6C5B15EB-1F4C-69BB-BC9F-3F9C641261BC}"/>
          </ac:spMkLst>
        </pc:spChg>
        <pc:spChg chg="mod">
          <ac:chgData name="Terdikné Takács Szilvia Dr." userId="62a28fc6-f7f7-41bd-b6fa-95189fe2a219" providerId="ADAL" clId="{BE20DEB2-89CE-4BA3-ABE4-DDF1C6C2679F}" dt="2023-12-22T17:36:05.146" v="370"/>
          <ac:spMkLst>
            <pc:docMk/>
            <pc:sldMk cId="1469342658" sldId="259"/>
            <ac:spMk id="3" creationId="{B785C068-9C86-1272-CF89-8E35E3D46172}"/>
          </ac:spMkLst>
        </pc:spChg>
      </pc:sldChg>
      <pc:sldChg chg="modSp mod">
        <pc:chgData name="Terdikné Takács Szilvia Dr." userId="62a28fc6-f7f7-41bd-b6fa-95189fe2a219" providerId="ADAL" clId="{BE20DEB2-89CE-4BA3-ABE4-DDF1C6C2679F}" dt="2023-12-22T17:46:50.264" v="417" actId="20577"/>
        <pc:sldMkLst>
          <pc:docMk/>
          <pc:sldMk cId="3656277995" sldId="260"/>
        </pc:sldMkLst>
        <pc:spChg chg="mod">
          <ac:chgData name="Terdikné Takács Szilvia Dr." userId="62a28fc6-f7f7-41bd-b6fa-95189fe2a219" providerId="ADAL" clId="{BE20DEB2-89CE-4BA3-ABE4-DDF1C6C2679F}" dt="2023-12-22T17:36:05.146" v="370"/>
          <ac:spMkLst>
            <pc:docMk/>
            <pc:sldMk cId="3656277995" sldId="260"/>
            <ac:spMk id="2" creationId="{C785E47D-B200-528E-3B1D-D9E877A9BBEB}"/>
          </ac:spMkLst>
        </pc:spChg>
        <pc:spChg chg="mod">
          <ac:chgData name="Terdikné Takács Szilvia Dr." userId="62a28fc6-f7f7-41bd-b6fa-95189fe2a219" providerId="ADAL" clId="{BE20DEB2-89CE-4BA3-ABE4-DDF1C6C2679F}" dt="2023-12-22T17:46:50.264" v="417" actId="20577"/>
          <ac:spMkLst>
            <pc:docMk/>
            <pc:sldMk cId="3656277995" sldId="260"/>
            <ac:spMk id="11" creationId="{F5CEAA45-C99E-D816-E361-0F8AC34D4BBB}"/>
          </ac:spMkLst>
        </pc:spChg>
      </pc:sldChg>
      <pc:sldChg chg="modSp mod">
        <pc:chgData name="Terdikné Takács Szilvia Dr." userId="62a28fc6-f7f7-41bd-b6fa-95189fe2a219" providerId="ADAL" clId="{BE20DEB2-89CE-4BA3-ABE4-DDF1C6C2679F}" dt="2023-12-22T17:36:05.146" v="370"/>
        <pc:sldMkLst>
          <pc:docMk/>
          <pc:sldMk cId="2087951144" sldId="272"/>
        </pc:sldMkLst>
        <pc:spChg chg="mod">
          <ac:chgData name="Terdikné Takács Szilvia Dr." userId="62a28fc6-f7f7-41bd-b6fa-95189fe2a219" providerId="ADAL" clId="{BE20DEB2-89CE-4BA3-ABE4-DDF1C6C2679F}" dt="2023-12-22T17:36:05.146" v="370"/>
          <ac:spMkLst>
            <pc:docMk/>
            <pc:sldMk cId="2087951144" sldId="272"/>
            <ac:spMk id="2" creationId="{00000000-0000-0000-0000-000000000000}"/>
          </ac:spMkLst>
        </pc:spChg>
      </pc:sldChg>
      <pc:sldChg chg="addSp delSp modSp new del mod">
        <pc:chgData name="Terdikné Takács Szilvia Dr." userId="62a28fc6-f7f7-41bd-b6fa-95189fe2a219" providerId="ADAL" clId="{BE20DEB2-89CE-4BA3-ABE4-DDF1C6C2679F}" dt="2023-12-22T17:33:50.020" v="337" actId="47"/>
        <pc:sldMkLst>
          <pc:docMk/>
          <pc:sldMk cId="1652698366" sldId="273"/>
        </pc:sldMkLst>
        <pc:spChg chg="del">
          <ac:chgData name="Terdikné Takács Szilvia Dr." userId="62a28fc6-f7f7-41bd-b6fa-95189fe2a219" providerId="ADAL" clId="{BE20DEB2-89CE-4BA3-ABE4-DDF1C6C2679F}" dt="2023-12-22T17:16:22.411" v="67" actId="478"/>
          <ac:spMkLst>
            <pc:docMk/>
            <pc:sldMk cId="1652698366" sldId="273"/>
            <ac:spMk id="3" creationId="{1B2F1386-554C-39AD-657B-AB8591D919CF}"/>
          </ac:spMkLst>
        </pc:spChg>
        <pc:spChg chg="add mod">
          <ac:chgData name="Terdikné Takács Szilvia Dr." userId="62a28fc6-f7f7-41bd-b6fa-95189fe2a219" providerId="ADAL" clId="{BE20DEB2-89CE-4BA3-ABE4-DDF1C6C2679F}" dt="2023-12-22T17:21:45.107" v="329" actId="208"/>
          <ac:spMkLst>
            <pc:docMk/>
            <pc:sldMk cId="1652698366" sldId="273"/>
            <ac:spMk id="5" creationId="{17DEBE13-9AE3-408C-A7B1-C566CCAA8201}"/>
          </ac:spMkLst>
        </pc:spChg>
        <pc:spChg chg="add mod">
          <ac:chgData name="Terdikné Takács Szilvia Dr." userId="62a28fc6-f7f7-41bd-b6fa-95189fe2a219" providerId="ADAL" clId="{BE20DEB2-89CE-4BA3-ABE4-DDF1C6C2679F}" dt="2023-12-22T17:22:06.609" v="333" actId="1582"/>
          <ac:spMkLst>
            <pc:docMk/>
            <pc:sldMk cId="1652698366" sldId="273"/>
            <ac:spMk id="6" creationId="{46C24C31-F62B-EA46-5DA4-A4880E7A1700}"/>
          </ac:spMkLst>
        </pc:spChg>
        <pc:spChg chg="add mod">
          <ac:chgData name="Terdikné Takács Szilvia Dr." userId="62a28fc6-f7f7-41bd-b6fa-95189fe2a219" providerId="ADAL" clId="{BE20DEB2-89CE-4BA3-ABE4-DDF1C6C2679F}" dt="2023-12-22T17:21:57.842" v="332" actId="208"/>
          <ac:spMkLst>
            <pc:docMk/>
            <pc:sldMk cId="1652698366" sldId="273"/>
            <ac:spMk id="7" creationId="{64A2FDFE-D86F-9769-44C6-2140100E00A3}"/>
          </ac:spMkLst>
        </pc:spChg>
        <pc:spChg chg="add mod">
          <ac:chgData name="Terdikné Takács Szilvia Dr." userId="62a28fc6-f7f7-41bd-b6fa-95189fe2a219" providerId="ADAL" clId="{BE20DEB2-89CE-4BA3-ABE4-DDF1C6C2679F}" dt="2023-12-22T17:24:50.496" v="336" actId="2"/>
          <ac:spMkLst>
            <pc:docMk/>
            <pc:sldMk cId="1652698366" sldId="273"/>
            <ac:spMk id="8" creationId="{D3161ABB-6C2B-5A6E-5407-44663E4C943D}"/>
          </ac:spMkLst>
        </pc:spChg>
        <pc:picChg chg="add mod">
          <ac:chgData name="Terdikné Takács Szilvia Dr." userId="62a28fc6-f7f7-41bd-b6fa-95189fe2a219" providerId="ADAL" clId="{BE20DEB2-89CE-4BA3-ABE4-DDF1C6C2679F}" dt="2023-12-22T17:16:27.805" v="68" actId="1076"/>
          <ac:picMkLst>
            <pc:docMk/>
            <pc:sldMk cId="1652698366" sldId="273"/>
            <ac:picMk id="4" creationId="{B5BF55C3-D813-CB64-406F-AEB03E2A474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0666DC1-CD27-4874-9484-9D06C59FE4D0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7579F-F417-47C2-AC03-911CCED02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552" y="447675"/>
            <a:ext cx="8397511" cy="2714625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43E600-28DA-4780-9E00-2E12F74FF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552" y="3602037"/>
            <a:ext cx="8397511" cy="2460625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6F1DC-ADFB-42C9-AB34-FCB38C812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38219-6E45-4D12-B767-46F92D5844D4}" type="datetime1">
              <a:rPr lang="en-US" smtClean="0"/>
              <a:t>12/22/2023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99E6D-BBA8-4A15-94DA-DBE8A4FD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03C82-8719-4FAC-94BF-2A91335F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574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68A33-CB96-4CB1-9941-753BD0824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3EB269-70DF-4510-A313-336226558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EA3CC-B2DC-4E87-826C-B885A7E62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30B8-6059-41E5-A5DC-C07A76F5859A}" type="datetime1">
              <a:rPr lang="en-US" smtClean="0"/>
              <a:t>12/22/2023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37F52-A7C4-4E21-A12A-02546D477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6031F-5A79-48A7-8EDC-DDD9A9E4B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278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9188483-96C4-4E9C-AA6A-E70005461AEE}"/>
              </a:ext>
            </a:extLst>
          </p:cNvPr>
          <p:cNvSpPr/>
          <p:nvPr/>
        </p:nvSpPr>
        <p:spPr>
          <a:xfrm>
            <a:off x="9144000" y="0"/>
            <a:ext cx="3048000" cy="6854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4FCD54-7F0B-446E-9998-93E7BD7CE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534222" y="365125"/>
            <a:ext cx="22386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66238-BBF1-4672-BC09-746C6967E5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552" y="365125"/>
            <a:ext cx="8374062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32A5-B67B-45C1-B454-12E9FBE0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0CB7-D16E-4358-B7F4-EA4A24554592}" type="datetime1">
              <a:rPr lang="en-US" smtClean="0"/>
              <a:t>12/22/2023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91896-9441-4636-89D5-84E5932A1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811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37DFE-7F48-4EB0-83BC-A93F342D2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060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9CF16-986E-4D90-AA40-CDB46E233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F14DA-A783-43BC-8F15-95408B89D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C48B6-C394-452A-94D9-D4802755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96A2-D8F0-4E17-BFD0-A6C902250D59}" type="datetime1">
              <a:rPr lang="en-US" smtClean="0"/>
              <a:t>12/22/2023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58A8A-3DD0-41C8-9F48-F4309FA1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06C92-7C02-4D34-B3E5-D549A7A36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568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66F9FA-E6B8-4CFC-B3F1-0C075546EE33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6F270-B2AA-4935-885F-5924B1F63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10862898" cy="272415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2658E-3D87-4D5A-A602-847153CC4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3695701"/>
            <a:ext cx="10862898" cy="23939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B1D84-A229-45B1-BD42-0DC0CE9F8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08C9C-1ACB-4C84-A002-C7E0E45B937A}" type="datetime1">
              <a:rPr lang="en-US" smtClean="0"/>
              <a:t>12/22/2023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4EEF4-D461-49D7-8F24-8BFE2444B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4055A-7488-4646-9E88-692036EA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753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1F74-ED26-4F8B-BF51-3533D8404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60"/>
            <a:ext cx="11264536" cy="1687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1D2D7-7F18-43E0-9B2E-3FCD83CC83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455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BBB66-EB7D-4F8C-9C78-1D1C88846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016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A684E6-393D-4587-AA45-E6734FB47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F2A5-B297-4977-9E5B-4D3050E23689}" type="datetime1">
              <a:rPr lang="en-US" smtClean="0"/>
              <a:t>12/22/2023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D8EE0-0333-4ABC-AE18-10DD5071C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52369-A8F0-4709-8372-B420A67DB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114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1592-4621-4D72-BC2D-F2C439F8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59"/>
            <a:ext cx="10870836" cy="16916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823F5-0A90-4666-BE88-2BE0D0A61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436473"/>
            <a:ext cx="5332026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C6A7C-6260-463D-B3FD-71A07ACD0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52" y="3409051"/>
            <a:ext cx="5332026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F2AF8D-90ED-4512-9423-C91BF73A9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0162" y="2436473"/>
            <a:ext cx="5358285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D838EA-E20D-4CC3-83C2-AFE0DE9F7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0162" y="3409051"/>
            <a:ext cx="5358285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603F8A-08E1-4160-9B7E-E0CA4BF8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7434-4794-409A-9547-04789BA47588}" type="datetime1">
              <a:rPr lang="en-US" smtClean="0"/>
              <a:t>12/22/2023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8291AB-3C5C-4BE1-9E50-02F48933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596E64-CD6C-4CF7-8624-FA4AE9760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621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62B3-06A0-4F2F-96EC-A062DAE2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C0095-49F0-4A83-AE8C-9D13E15C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58635-357A-4E3D-B824-A5CEFDB8449C}" type="datetime1">
              <a:rPr lang="en-US" smtClean="0"/>
              <a:t>12/22/2023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824898-D4EA-497A-8FC8-43E0D0213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821F6-2C08-450C-A18C-702D73842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6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FFE119-5FCA-4D9C-9C07-1B81A0BF3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6FF77-2719-4AD0-8740-0B90FF5D1EFB}" type="datetime1">
              <a:rPr lang="en-US" smtClean="0"/>
              <a:t>12/22/2023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C5995-6284-4D7F-AB1C-CA8FE63A7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E4B0D-9C21-48D0-9438-C47370681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485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0AF76DA-8F95-47D9-9EB6-B1EC93437387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355B14-077B-4BA1-962D-6E97D93FFCCC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230B99F-AC6F-4973-A35E-16C87C38711D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8E41614-9483-47F8-A429-FB0D1C5AA89A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5E91C-3C4F-40A2-BCC6-918D3BED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87234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0F113-1C61-4F74-BD5B-727668BBE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228-A180-4DF6-9D5B-2CF86B6B9B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87234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13719-D65D-4BAE-97B7-FAE8F399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1C83-1089-48B9-8B65-293D4C236D35}" type="datetime1">
              <a:rPr lang="en-US" smtClean="0"/>
              <a:t>12/22/2023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7F5BB-DC3C-45D1-A0D2-05168FEC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44BA3-19DB-4072-9A2C-08C92361A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824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0A6909D-DC0B-4221-8140-21E981D896AF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D581C2-F39E-4958-A3F3-BB65AB1C5E66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D77040-27EF-4D2C-8D34-32337B0C8544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1A26D20-69F8-4BBC-98C0-BEB470AB8284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7B6BC-4B2A-4001-9634-47473F827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11519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97D074-2CCB-4AB8-A7A0-7847D3C1EF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B94BD-D906-4213-9F31-1BE17A86F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11519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1B8431-70CB-4E9F-8A49-CDFF18554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FE45-CC1E-47DB-8B82-6CF0636FBDB8}" type="datetime1">
              <a:rPr lang="en-US" smtClean="0"/>
              <a:t>12/22/2023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2F293-170E-410E-88BF-187A63C5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D93A2-588D-43B5-B6FA-0B7892E6E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990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26A151-13BF-4305-A6DC-9DC7C9877195}"/>
              </a:ext>
            </a:extLst>
          </p:cNvPr>
          <p:cNvSpPr/>
          <p:nvPr/>
        </p:nvSpPr>
        <p:spPr>
          <a:xfrm>
            <a:off x="0" y="0"/>
            <a:ext cx="12192000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EE6AE3-3BCC-4B3B-AC4E-60F910144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125"/>
            <a:ext cx="10869248" cy="1687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B514A-E7EA-41A8-ADBA-85CA1DF6D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576513"/>
            <a:ext cx="10869248" cy="3600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B0BD-D6E3-4B3D-BCBB-6FECA5D6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6221" y="63572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C8E16-3C03-4238-9C6F-B34F3D10F77E}" type="datetime1">
              <a:rPr lang="en-US" smtClean="0"/>
              <a:t>12/22/2023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147F7-B466-4892-BE27-876F9475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70162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B4FE0-65CC-4435-A6AF-150E52F35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4983" y="6356350"/>
            <a:ext cx="12807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09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3A90EC9-618C-48B5-9BDE-A4A82571F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2EF3F9A-9717-4ACB-A30D-96694842C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3999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895C6E0-DA63-39DE-18E9-37683189D1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554" y="554893"/>
            <a:ext cx="7065108" cy="254781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dirty="0"/>
              <a:t>A MUNKA VILÁGÁBAN SZÜKSÉGES SZÖVEGTÍPUSOK</a:t>
            </a:r>
          </a:p>
        </p:txBody>
      </p:sp>
      <p:pic>
        <p:nvPicPr>
          <p:cNvPr id="4" name="Picture 3" descr="Topview mentazöld zöld munkaterület (laptop, kávé, jegyzetfüzet, toll, szemüveg és egér)">
            <a:extLst>
              <a:ext uri="{FF2B5EF4-FFF2-40B4-BE49-F238E27FC236}">
                <a16:creationId xmlns:a16="http://schemas.microsoft.com/office/drawing/2014/main" id="{00B88419-6B79-3B48-99D6-052FCCFB1C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820"/>
          <a:stretch/>
        </p:blipFill>
        <p:spPr>
          <a:xfrm>
            <a:off x="20" y="3429000"/>
            <a:ext cx="9143978" cy="3429000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203F9972-1B42-674B-D63D-7594BB37B2C2}"/>
              </a:ext>
            </a:extLst>
          </p:cNvPr>
          <p:cNvSpPr txBox="1"/>
          <p:nvPr/>
        </p:nvSpPr>
        <p:spPr>
          <a:xfrm>
            <a:off x="4971393" y="4777383"/>
            <a:ext cx="50018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/>
              <a:t>Írott szövegek</a:t>
            </a:r>
          </a:p>
          <a:p>
            <a:r>
              <a:rPr lang="hu-HU" sz="3600" dirty="0"/>
              <a:t>meglévő munkaviszonyban</a:t>
            </a:r>
          </a:p>
        </p:txBody>
      </p:sp>
    </p:spTree>
    <p:extLst>
      <p:ext uri="{BB962C8B-B14F-4D97-AF65-F5344CB8AC3E}">
        <p14:creationId xmlns:p14="http://schemas.microsoft.com/office/powerpoint/2010/main" val="382149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6421F4-950C-4D85-FDCA-442DA7B7B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NYELVI KÉSZSÉGEK A MUNKAPIACON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B902F68-8BC4-30F9-30B0-CE50BD39F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240" y="2404899"/>
            <a:ext cx="8869657" cy="72373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hu-HU" sz="3200" dirty="0"/>
              <a:t>JÓ NYELVI ÉS KOMMUNIKÁCIÓS KÉSZSÉGEK</a:t>
            </a: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B6B431ED-3BFD-9B90-CD63-DEA8AB71FC78}"/>
              </a:ext>
            </a:extLst>
          </p:cNvPr>
          <p:cNvSpPr txBox="1">
            <a:spLocks/>
          </p:cNvSpPr>
          <p:nvPr/>
        </p:nvSpPr>
        <p:spPr>
          <a:xfrm>
            <a:off x="1453057" y="3569165"/>
            <a:ext cx="7585840" cy="1371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/>
              <a:t>MUNKATÁRSAK, ÜGYFELEK, VEZETŐK </a:t>
            </a:r>
          </a:p>
          <a:p>
            <a:r>
              <a:rPr lang="hu-HU" sz="3200" dirty="0"/>
              <a:t>SIKERESEBB MEGGYŐZÉSE</a:t>
            </a:r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9E48B8F4-79E7-95F8-21EC-B19F74F436B4}"/>
              </a:ext>
            </a:extLst>
          </p:cNvPr>
          <p:cNvSpPr txBox="1">
            <a:spLocks/>
          </p:cNvSpPr>
          <p:nvPr/>
        </p:nvSpPr>
        <p:spPr>
          <a:xfrm>
            <a:off x="2104458" y="5381295"/>
            <a:ext cx="6934439" cy="137160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/>
              <a:t>SIKERÉLMÉNY, PÁLYÁN MARADÁS, </a:t>
            </a:r>
          </a:p>
          <a:p>
            <a:r>
              <a:rPr lang="hu-HU" sz="3200" dirty="0"/>
              <a:t>ELŐMENETELI LEHETŐSÉG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00F1D986-85E6-9B0E-080D-094E4B836923}"/>
              </a:ext>
            </a:extLst>
          </p:cNvPr>
          <p:cNvSpPr/>
          <p:nvPr/>
        </p:nvSpPr>
        <p:spPr>
          <a:xfrm>
            <a:off x="9427779" y="2543503"/>
            <a:ext cx="2480442" cy="39493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tx1"/>
                </a:solidFill>
              </a:rPr>
              <a:t>SZINTE BÁRMILYEN TERÜLETEN</a:t>
            </a:r>
          </a:p>
        </p:txBody>
      </p:sp>
      <p:sp>
        <p:nvSpPr>
          <p:cNvPr id="7" name="Nyíl: lefelé mutató 6">
            <a:extLst>
              <a:ext uri="{FF2B5EF4-FFF2-40B4-BE49-F238E27FC236}">
                <a16:creationId xmlns:a16="http://schemas.microsoft.com/office/drawing/2014/main" id="{18DEFC47-C07B-51B3-BB21-DE6DFAAD8302}"/>
              </a:ext>
            </a:extLst>
          </p:cNvPr>
          <p:cNvSpPr/>
          <p:nvPr/>
        </p:nvSpPr>
        <p:spPr>
          <a:xfrm>
            <a:off x="3983421" y="3128635"/>
            <a:ext cx="714703" cy="44053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Nyíl: lefelé mutató 7">
            <a:extLst>
              <a:ext uri="{FF2B5EF4-FFF2-40B4-BE49-F238E27FC236}">
                <a16:creationId xmlns:a16="http://schemas.microsoft.com/office/drawing/2014/main" id="{8630686E-5BA6-CE73-7775-21D290CA5A74}"/>
              </a:ext>
            </a:extLst>
          </p:cNvPr>
          <p:cNvSpPr/>
          <p:nvPr/>
        </p:nvSpPr>
        <p:spPr>
          <a:xfrm>
            <a:off x="5381297" y="4940765"/>
            <a:ext cx="714703" cy="44053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8263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1124CC-46C5-877B-526A-C42C1DABE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SZÖVEGTÍPUSOK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9E412E56-A66A-6328-C76D-10041C63D61C}"/>
              </a:ext>
            </a:extLst>
          </p:cNvPr>
          <p:cNvSpPr/>
          <p:nvPr/>
        </p:nvSpPr>
        <p:spPr>
          <a:xfrm>
            <a:off x="484552" y="2564524"/>
            <a:ext cx="4570924" cy="7041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AZ ÁLLÁSKERESÉS IDŐSZAKÁBAN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201BAA4-DB4D-B95A-C509-4D292AE4A0C6}"/>
              </a:ext>
            </a:extLst>
          </p:cNvPr>
          <p:cNvSpPr/>
          <p:nvPr/>
        </p:nvSpPr>
        <p:spPr>
          <a:xfrm>
            <a:off x="6952593" y="2564524"/>
            <a:ext cx="4570924" cy="7041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MUNKAVISZONYBAN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4647966A-57AF-928F-0C1E-D5EB663DDF8A}"/>
              </a:ext>
            </a:extLst>
          </p:cNvPr>
          <p:cNvSpPr/>
          <p:nvPr/>
        </p:nvSpPr>
        <p:spPr>
          <a:xfrm>
            <a:off x="630621" y="3689131"/>
            <a:ext cx="4424855" cy="26801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tx1"/>
                </a:solidFill>
              </a:rPr>
              <a:t>ÁLLÁSHIRDETÉS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tx1"/>
                </a:solidFill>
              </a:rPr>
              <a:t>ÖNÉLETRAJZ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tx1"/>
                </a:solidFill>
              </a:rPr>
              <a:t>MOTIVÁCIÓS LEVÉL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tx1"/>
                </a:solidFill>
              </a:rPr>
              <a:t>ÁLLÁSINTERJÚ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D70CB5C0-8E1F-4351-3015-722977FB2EA1}"/>
              </a:ext>
            </a:extLst>
          </p:cNvPr>
          <p:cNvSpPr/>
          <p:nvPr/>
        </p:nvSpPr>
        <p:spPr>
          <a:xfrm>
            <a:off x="6952593" y="3589284"/>
            <a:ext cx="4424855" cy="26801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tx1"/>
                </a:solidFill>
              </a:rPr>
              <a:t>NÉVJEGY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tx1"/>
                </a:solidFill>
              </a:rPr>
              <a:t>TÁRGYALÁS, VITA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tx1"/>
                </a:solidFill>
              </a:rPr>
              <a:t>HIVATALOS LEVÉL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tx1"/>
                </a:solidFill>
              </a:rPr>
              <a:t>MUNKAHELYI PROFIL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tx1"/>
                </a:solidFill>
              </a:rPr>
              <a:t>ÉVES TERV, BESZÁMOLÓ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tx1"/>
                </a:solidFill>
              </a:rPr>
              <a:t>FIZETÉSI JEGYZÉK STB.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4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C5B15EB-1F4C-69BB-BC9F-3F9C64126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névjegy(kártya)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785C068-9C86-1272-CF89-8E35E3D46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815" y="2874032"/>
            <a:ext cx="6662482" cy="3600450"/>
          </a:xfrm>
        </p:spPr>
        <p:txBody>
          <a:bodyPr>
            <a:normAutofit lnSpcReduction="10000"/>
          </a:bodyPr>
          <a:lstStyle/>
          <a:p>
            <a:r>
              <a:rPr lang="hu-HU" b="1" dirty="0"/>
              <a:t>- a hivatalos érintkezés eszköze</a:t>
            </a:r>
          </a:p>
          <a:p>
            <a:r>
              <a:rPr lang="hu-HU" b="1" dirty="0"/>
              <a:t>- első találkozáskor adjuk át (cseréljük ki a partnerrel)</a:t>
            </a:r>
          </a:p>
          <a:p>
            <a:r>
              <a:rPr lang="hu-HU" b="1" dirty="0"/>
              <a:t>- szigorú elrendezés</a:t>
            </a:r>
          </a:p>
          <a:p>
            <a:r>
              <a:rPr lang="hu-HU" b="1" dirty="0"/>
              <a:t>- megjelenés a munkakörtől függ</a:t>
            </a:r>
          </a:p>
          <a:p>
            <a:r>
              <a:rPr lang="hu-HU" b="1" dirty="0"/>
              <a:t>- tartalma: név, beosztás, cég neve, elérhetőségek</a:t>
            </a:r>
          </a:p>
          <a:p>
            <a:endParaRPr lang="hu-HU" b="1" dirty="0"/>
          </a:p>
          <a:p>
            <a:r>
              <a:rPr lang="hu-HU" dirty="0">
                <a:solidFill>
                  <a:srgbClr val="FF0000"/>
                </a:solidFill>
              </a:rPr>
              <a:t>PASZTELL SZÍN, OLVASHATÓSÁG, KEVÉS KÉP-ÁBRA 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C737B35-5367-67DA-32AF-E4038AD19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1953" t="1631"/>
          <a:stretch/>
        </p:blipFill>
        <p:spPr>
          <a:xfrm>
            <a:off x="6352405" y="545787"/>
            <a:ext cx="5183123" cy="261412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26EEE099-A9E5-15B6-298D-A842DFBD7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136" y="3660041"/>
            <a:ext cx="5320041" cy="2832834"/>
          </a:xfrm>
          <a:prstGeom prst="rect">
            <a:avLst/>
          </a:prstGeom>
        </p:spPr>
      </p:pic>
      <p:sp>
        <p:nvSpPr>
          <p:cNvPr id="7" name="Szorzás jele 6">
            <a:extLst>
              <a:ext uri="{FF2B5EF4-FFF2-40B4-BE49-F238E27FC236}">
                <a16:creationId xmlns:a16="http://schemas.microsoft.com/office/drawing/2014/main" id="{186E375A-7BD1-3F7C-4841-61DA0078CACC}"/>
              </a:ext>
            </a:extLst>
          </p:cNvPr>
          <p:cNvSpPr/>
          <p:nvPr/>
        </p:nvSpPr>
        <p:spPr>
          <a:xfrm>
            <a:off x="6720452" y="2153190"/>
            <a:ext cx="4999921" cy="5304346"/>
          </a:xfrm>
          <a:prstGeom prst="mathMultiply">
            <a:avLst>
              <a:gd name="adj1" fmla="val 4728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6934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785E47D-B200-528E-3B1D-D9E877A9B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HIVATALOS LEVÉL</a:t>
            </a:r>
          </a:p>
        </p:txBody>
      </p:sp>
      <p:sp>
        <p:nvSpPr>
          <p:cNvPr id="11" name="Tartalom helye 10">
            <a:extLst>
              <a:ext uri="{FF2B5EF4-FFF2-40B4-BE49-F238E27FC236}">
                <a16:creationId xmlns:a16="http://schemas.microsoft.com/office/drawing/2014/main" id="{F5CEAA45-C99E-D816-E361-0F8AC34D4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52" y="2576513"/>
            <a:ext cx="6494317" cy="3600450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/>
              <a:t>SZIGORÚ FORMAI SZABÁLYAI VANNAK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/>
              <a:t>NYELVHASZNÁLATA KÖTÖTT:  tárgyilagos,  tömör</a:t>
            </a:r>
            <a:r>
              <a:rPr lang="hu-HU" b="1"/>
              <a:t>, érzelemmentes</a:t>
            </a:r>
            <a:endParaRPr lang="hu-HU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/>
              <a:t>JELLEGZETES FORDULATOK:</a:t>
            </a:r>
          </a:p>
          <a:p>
            <a:pPr indent="1524000"/>
            <a:r>
              <a:rPr lang="hu-HU" dirty="0">
                <a:latin typeface="Selawik" panose="020F0502020204030204" pitchFamily="34" charset="-18"/>
              </a:rPr>
              <a:t>- tájékoztatom, hogy…</a:t>
            </a:r>
          </a:p>
          <a:p>
            <a:pPr indent="1524000"/>
            <a:r>
              <a:rPr lang="hu-HU" dirty="0">
                <a:latin typeface="Selawik" panose="020F0502020204030204" pitchFamily="34" charset="-18"/>
              </a:rPr>
              <a:t>- tisztelettel kérem…</a:t>
            </a:r>
          </a:p>
          <a:p>
            <a:pPr indent="1524000"/>
            <a:r>
              <a:rPr lang="hu-HU" dirty="0">
                <a:latin typeface="Selawik" panose="020F0502020204030204" pitchFamily="34" charset="-18"/>
              </a:rPr>
              <a:t>- szíveskedjen</a:t>
            </a:r>
          </a:p>
          <a:p>
            <a:pPr indent="1524000"/>
            <a:r>
              <a:rPr lang="hu-HU" dirty="0">
                <a:latin typeface="Selawik" panose="020F0502020204030204" pitchFamily="34" charset="-18"/>
              </a:rPr>
              <a:t>- tekintettel arra…</a:t>
            </a:r>
          </a:p>
          <a:p>
            <a:pPr indent="1524000"/>
            <a:r>
              <a:rPr lang="hu-HU" dirty="0">
                <a:latin typeface="Selawik" panose="020F0502020204030204" pitchFamily="34" charset="-18"/>
              </a:rPr>
              <a:t>- tisztelettel</a:t>
            </a:r>
          </a:p>
          <a:p>
            <a:endParaRPr lang="hu-HU" b="1" dirty="0"/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BEA8AEB0-1EE9-DDAB-2B1E-863CB78EB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6447" y="606972"/>
            <a:ext cx="4047353" cy="573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7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HIVATALOS</a:t>
            </a:r>
            <a:br>
              <a:rPr lang="hu-HU" dirty="0"/>
            </a:br>
            <a:r>
              <a:rPr lang="hu-HU" dirty="0"/>
              <a:t>LEVÉL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338" y="746840"/>
            <a:ext cx="4485627" cy="580850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Vágott nyíl jobbra 7"/>
          <p:cNvSpPr/>
          <p:nvPr/>
        </p:nvSpPr>
        <p:spPr>
          <a:xfrm>
            <a:off x="4636394" y="2846231"/>
            <a:ext cx="2717443" cy="59261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megszólítás</a:t>
            </a:r>
          </a:p>
        </p:txBody>
      </p:sp>
      <p:sp>
        <p:nvSpPr>
          <p:cNvPr id="9" name="Vágott nyíl jobbra 8"/>
          <p:cNvSpPr/>
          <p:nvPr/>
        </p:nvSpPr>
        <p:spPr>
          <a:xfrm>
            <a:off x="4592145" y="5492182"/>
            <a:ext cx="2717443" cy="59796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datálás</a:t>
            </a:r>
          </a:p>
        </p:txBody>
      </p:sp>
      <p:sp>
        <p:nvSpPr>
          <p:cNvPr id="10" name="Vágott nyíl jobbra 9"/>
          <p:cNvSpPr/>
          <p:nvPr/>
        </p:nvSpPr>
        <p:spPr>
          <a:xfrm>
            <a:off x="5188039" y="6001414"/>
            <a:ext cx="2717443" cy="59796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aláírás</a:t>
            </a:r>
          </a:p>
        </p:txBody>
      </p:sp>
      <p:sp>
        <p:nvSpPr>
          <p:cNvPr id="11" name="Vágott nyíl jobbra 10"/>
          <p:cNvSpPr/>
          <p:nvPr/>
        </p:nvSpPr>
        <p:spPr>
          <a:xfrm>
            <a:off x="5291070" y="1307885"/>
            <a:ext cx="2717443" cy="69376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tárgy</a:t>
            </a:r>
          </a:p>
        </p:txBody>
      </p:sp>
      <p:sp>
        <p:nvSpPr>
          <p:cNvPr id="12" name="Vágott nyíl jobbra 11"/>
          <p:cNvSpPr/>
          <p:nvPr/>
        </p:nvSpPr>
        <p:spPr>
          <a:xfrm>
            <a:off x="4592145" y="503840"/>
            <a:ext cx="2717443" cy="69376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feladó</a:t>
            </a:r>
          </a:p>
        </p:txBody>
      </p:sp>
      <p:sp>
        <p:nvSpPr>
          <p:cNvPr id="13" name="Vágott nyíl jobbra 12"/>
          <p:cNvSpPr/>
          <p:nvPr/>
        </p:nvSpPr>
        <p:spPr>
          <a:xfrm>
            <a:off x="4636394" y="2106866"/>
            <a:ext cx="2717443" cy="6564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címzett</a:t>
            </a:r>
          </a:p>
        </p:txBody>
      </p:sp>
      <p:cxnSp>
        <p:nvCxnSpPr>
          <p:cNvPr id="16" name="Egyenes összekötő 15"/>
          <p:cNvCxnSpPr/>
          <p:nvPr/>
        </p:nvCxnSpPr>
        <p:spPr>
          <a:xfrm>
            <a:off x="4636394" y="2763298"/>
            <a:ext cx="7315200" cy="191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95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MatrixVTI">
  <a:themeElements>
    <a:clrScheme name="AnalogousFromLightSeedLeftStep">
      <a:dk1>
        <a:srgbClr val="000000"/>
      </a:dk1>
      <a:lt1>
        <a:srgbClr val="FFFFFF"/>
      </a:lt1>
      <a:dk2>
        <a:srgbClr val="3E2441"/>
      </a:dk2>
      <a:lt2>
        <a:srgbClr val="E8E6E2"/>
      </a:lt2>
      <a:accent1>
        <a:srgbClr val="96A3C6"/>
      </a:accent1>
      <a:accent2>
        <a:srgbClr val="7FA7BA"/>
      </a:accent2>
      <a:accent3>
        <a:srgbClr val="82ACA8"/>
      </a:accent3>
      <a:accent4>
        <a:srgbClr val="77AE92"/>
      </a:accent4>
      <a:accent5>
        <a:srgbClr val="81AC84"/>
      </a:accent5>
      <a:accent6>
        <a:srgbClr val="8AAE77"/>
      </a:accent6>
      <a:hlink>
        <a:srgbClr val="908157"/>
      </a:hlink>
      <a:folHlink>
        <a:srgbClr val="7F7F7F"/>
      </a:folHlink>
    </a:clrScheme>
    <a:fontScheme name="Custom 4">
      <a:majorFont>
        <a:latin typeface="Bahnschrif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rixVTI" id="{A2576CCC-A559-4FD4-A542-772649F65A84}" vid="{5CBC41A9-80A0-44C6-90CD-6D863034352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141</TotalTime>
  <Words>152</Words>
  <Application>Microsoft Office PowerPoint</Application>
  <PresentationFormat>Szélesvásznú</PresentationFormat>
  <Paragraphs>47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Arial</vt:lpstr>
      <vt:lpstr>Avenir Next LT Pro</vt:lpstr>
      <vt:lpstr>Bahnschrift</vt:lpstr>
      <vt:lpstr>Selawik</vt:lpstr>
      <vt:lpstr>MatrixVTI</vt:lpstr>
      <vt:lpstr>A MUNKA VILÁGÁBAN SZÜKSÉGES SZÖVEGTÍPUSOK</vt:lpstr>
      <vt:lpstr>NYELVI KÉSZSÉGEK A MUNKAPIACON </vt:lpstr>
      <vt:lpstr>SZÖVEGTÍPUSOK</vt:lpstr>
      <vt:lpstr>A névjegy(kártya)</vt:lpstr>
      <vt:lpstr>HIVATALOS LEVÉL</vt:lpstr>
      <vt:lpstr>HIVATALOS LEVÉL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MUNKA VILÁGÁBAN SZÜKSÉGES SZÖVEGTÍPUSOK</dc:title>
  <dc:creator>Terdikné Takács Szilvia Dr.</dc:creator>
  <cp:lastModifiedBy>Terdikné Takács Szilvia Dr.</cp:lastModifiedBy>
  <cp:revision>1</cp:revision>
  <dcterms:created xsi:type="dcterms:W3CDTF">2023-12-22T15:25:34Z</dcterms:created>
  <dcterms:modified xsi:type="dcterms:W3CDTF">2023-12-22T17:46:55Z</dcterms:modified>
</cp:coreProperties>
</file>