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6" r:id="rId4"/>
    <p:sldId id="257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D3B7B6-3C88-442F-9126-D6A5F440C91D}" v="34" dt="2023-10-25T18:49:51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2DD3B7B6-3C88-442F-9126-D6A5F440C91D}"/>
    <pc:docChg chg="undo custSel modSld">
      <pc:chgData name="Terdikné Takács Szilvia Dr." userId="62a28fc6-f7f7-41bd-b6fa-95189fe2a219" providerId="ADAL" clId="{2DD3B7B6-3C88-442F-9126-D6A5F440C91D}" dt="2023-10-25T18:49:51.576" v="55" actId="255"/>
      <pc:docMkLst>
        <pc:docMk/>
      </pc:docMkLst>
      <pc:sldChg chg="addSp delSp modSp mod setBg">
        <pc:chgData name="Terdikné Takács Szilvia Dr." userId="62a28fc6-f7f7-41bd-b6fa-95189fe2a219" providerId="ADAL" clId="{2DD3B7B6-3C88-442F-9126-D6A5F440C91D}" dt="2023-10-25T18:49:02.815" v="50" actId="1076"/>
        <pc:sldMkLst>
          <pc:docMk/>
          <pc:sldMk cId="3113665005" sldId="258"/>
        </pc:sldMkLst>
        <pc:spChg chg="mod">
          <ac:chgData name="Terdikné Takács Szilvia Dr." userId="62a28fc6-f7f7-41bd-b6fa-95189fe2a219" providerId="ADAL" clId="{2DD3B7B6-3C88-442F-9126-D6A5F440C91D}" dt="2023-10-25T18:49:02.815" v="50" actId="1076"/>
          <ac:spMkLst>
            <pc:docMk/>
            <pc:sldMk cId="3113665005" sldId="258"/>
            <ac:spMk id="3" creationId="{3BB7F2AF-DF14-E537-B380-9A891561D595}"/>
          </ac:spMkLst>
        </pc:spChg>
        <pc:spChg chg="add del">
          <ac:chgData name="Terdikné Takács Szilvia Dr." userId="62a28fc6-f7f7-41bd-b6fa-95189fe2a219" providerId="ADAL" clId="{2DD3B7B6-3C88-442F-9126-D6A5F440C91D}" dt="2023-10-25T18:48:17.954" v="40" actId="26606"/>
          <ac:spMkLst>
            <pc:docMk/>
            <pc:sldMk cId="3113665005" sldId="258"/>
            <ac:spMk id="8" creationId="{907EF6B7-1338-4443-8C46-6A318D952DFD}"/>
          </ac:spMkLst>
        </pc:spChg>
        <pc:spChg chg="add del">
          <ac:chgData name="Terdikné Takács Szilvia Dr." userId="62a28fc6-f7f7-41bd-b6fa-95189fe2a219" providerId="ADAL" clId="{2DD3B7B6-3C88-442F-9126-D6A5F440C91D}" dt="2023-10-25T18:48:17.954" v="40" actId="26606"/>
          <ac:spMkLst>
            <pc:docMk/>
            <pc:sldMk cId="3113665005" sldId="258"/>
            <ac:spMk id="10" creationId="{DAAE4CDD-124C-4DCF-9584-B6033B545DD5}"/>
          </ac:spMkLst>
        </pc:spChg>
        <pc:spChg chg="add del">
          <ac:chgData name="Terdikné Takács Szilvia Dr." userId="62a28fc6-f7f7-41bd-b6fa-95189fe2a219" providerId="ADAL" clId="{2DD3B7B6-3C88-442F-9126-D6A5F440C91D}" dt="2023-10-25T18:48:17.954" v="40" actId="26606"/>
          <ac:spMkLst>
            <pc:docMk/>
            <pc:sldMk cId="3113665005" sldId="258"/>
            <ac:spMk id="12" creationId="{081E4A58-353D-44AE-B2FC-2A74E2E400F7}"/>
          </ac:spMkLst>
        </pc:spChg>
        <pc:spChg chg="add del">
          <ac:chgData name="Terdikné Takács Szilvia Dr." userId="62a28fc6-f7f7-41bd-b6fa-95189fe2a219" providerId="ADAL" clId="{2DD3B7B6-3C88-442F-9126-D6A5F440C91D}" dt="2023-10-25T18:48:20.961" v="42" actId="26606"/>
          <ac:spMkLst>
            <pc:docMk/>
            <pc:sldMk cId="3113665005" sldId="258"/>
            <ac:spMk id="17" creationId="{4BC99CB9-DDAD-44A2-8A1C-E3AF4E72DF5C}"/>
          </ac:spMkLst>
        </pc:spChg>
        <pc:spChg chg="add del">
          <ac:chgData name="Terdikné Takács Szilvia Dr." userId="62a28fc6-f7f7-41bd-b6fa-95189fe2a219" providerId="ADAL" clId="{2DD3B7B6-3C88-442F-9126-D6A5F440C91D}" dt="2023-10-25T18:48:20.961" v="42" actId="26606"/>
          <ac:spMkLst>
            <pc:docMk/>
            <pc:sldMk cId="3113665005" sldId="258"/>
            <ac:spMk id="23" creationId="{64053CBF-3932-45FF-8285-EE5146085F3A}"/>
          </ac:spMkLst>
        </pc:spChg>
        <pc:spChg chg="add del">
          <ac:chgData name="Terdikné Takács Szilvia Dr." userId="62a28fc6-f7f7-41bd-b6fa-95189fe2a219" providerId="ADAL" clId="{2DD3B7B6-3C88-442F-9126-D6A5F440C91D}" dt="2023-10-25T18:48:35.999" v="44" actId="26606"/>
          <ac:spMkLst>
            <pc:docMk/>
            <pc:sldMk cId="3113665005" sldId="258"/>
            <ac:spMk id="26" creationId="{18873D23-2DCF-4B31-A009-95721C06E8E1}"/>
          </ac:spMkLst>
        </pc:spChg>
        <pc:spChg chg="add del">
          <ac:chgData name="Terdikné Takács Szilvia Dr." userId="62a28fc6-f7f7-41bd-b6fa-95189fe2a219" providerId="ADAL" clId="{2DD3B7B6-3C88-442F-9126-D6A5F440C91D}" dt="2023-10-25T18:48:35.999" v="44" actId="26606"/>
          <ac:spMkLst>
            <pc:docMk/>
            <pc:sldMk cId="3113665005" sldId="258"/>
            <ac:spMk id="27" creationId="{C13EF075-D4EF-4929-ADBC-91B27DA19955}"/>
          </ac:spMkLst>
        </pc:spChg>
        <pc:spChg chg="add del">
          <ac:chgData name="Terdikné Takács Szilvia Dr." userId="62a28fc6-f7f7-41bd-b6fa-95189fe2a219" providerId="ADAL" clId="{2DD3B7B6-3C88-442F-9126-D6A5F440C91D}" dt="2023-10-25T18:48:45.958" v="46" actId="26606"/>
          <ac:spMkLst>
            <pc:docMk/>
            <pc:sldMk cId="3113665005" sldId="258"/>
            <ac:spMk id="34" creationId="{889C5E17-24D0-4696-A3C5-A2261FB455FA}"/>
          </ac:spMkLst>
        </pc:spChg>
        <pc:spChg chg="add del">
          <ac:chgData name="Terdikné Takács Szilvia Dr." userId="62a28fc6-f7f7-41bd-b6fa-95189fe2a219" providerId="ADAL" clId="{2DD3B7B6-3C88-442F-9126-D6A5F440C91D}" dt="2023-10-25T18:48:45.958" v="46" actId="26606"/>
          <ac:spMkLst>
            <pc:docMk/>
            <pc:sldMk cId="3113665005" sldId="258"/>
            <ac:spMk id="35" creationId="{6929B58F-2358-44CC-ACE5-EF1BD3C6C824}"/>
          </ac:spMkLst>
        </pc:spChg>
        <pc:spChg chg="add">
          <ac:chgData name="Terdikné Takács Szilvia Dr." userId="62a28fc6-f7f7-41bd-b6fa-95189fe2a219" providerId="ADAL" clId="{2DD3B7B6-3C88-442F-9126-D6A5F440C91D}" dt="2023-10-25T18:48:45.959" v="47" actId="26606"/>
          <ac:spMkLst>
            <pc:docMk/>
            <pc:sldMk cId="3113665005" sldId="258"/>
            <ac:spMk id="38" creationId="{4BC99CB9-DDAD-44A2-8A1C-E3AF4E72DF5C}"/>
          </ac:spMkLst>
        </pc:spChg>
        <pc:grpChg chg="add del">
          <ac:chgData name="Terdikné Takács Szilvia Dr." userId="62a28fc6-f7f7-41bd-b6fa-95189fe2a219" providerId="ADAL" clId="{2DD3B7B6-3C88-442F-9126-D6A5F440C91D}" dt="2023-10-25T18:48:20.961" v="42" actId="26606"/>
          <ac:grpSpMkLst>
            <pc:docMk/>
            <pc:sldMk cId="3113665005" sldId="258"/>
            <ac:grpSpMk id="18" creationId="{B63ACBA3-DEFD-4C6D-BBA0-64468FA99C2D}"/>
          </ac:grpSpMkLst>
        </pc:grpChg>
        <pc:grpChg chg="add del">
          <ac:chgData name="Terdikné Takács Szilvia Dr." userId="62a28fc6-f7f7-41bd-b6fa-95189fe2a219" providerId="ADAL" clId="{2DD3B7B6-3C88-442F-9126-D6A5F440C91D}" dt="2023-10-25T18:48:20.961" v="42" actId="26606"/>
          <ac:grpSpMkLst>
            <pc:docMk/>
            <pc:sldMk cId="3113665005" sldId="258"/>
            <ac:grpSpMk id="24" creationId="{2E751C04-BEA6-446B-A678-9C74819EBD4C}"/>
          </ac:grpSpMkLst>
        </pc:grpChg>
        <pc:grpChg chg="add del">
          <ac:chgData name="Terdikné Takács Szilvia Dr." userId="62a28fc6-f7f7-41bd-b6fa-95189fe2a219" providerId="ADAL" clId="{2DD3B7B6-3C88-442F-9126-D6A5F440C91D}" dt="2023-10-25T18:48:35.999" v="44" actId="26606"/>
          <ac:grpSpMkLst>
            <pc:docMk/>
            <pc:sldMk cId="3113665005" sldId="258"/>
            <ac:grpSpMk id="28" creationId="{DAA26DFA-AAB2-4973-9C17-16D587C7B198}"/>
          </ac:grpSpMkLst>
        </pc:grpChg>
        <pc:grpChg chg="add del">
          <ac:chgData name="Terdikné Takács Szilvia Dr." userId="62a28fc6-f7f7-41bd-b6fa-95189fe2a219" providerId="ADAL" clId="{2DD3B7B6-3C88-442F-9126-D6A5F440C91D}" dt="2023-10-25T18:48:45.958" v="46" actId="26606"/>
          <ac:grpSpMkLst>
            <pc:docMk/>
            <pc:sldMk cId="3113665005" sldId="258"/>
            <ac:grpSpMk id="36" creationId="{09DA5303-A1AF-4830-806C-51FCD96188B7}"/>
          </ac:grpSpMkLst>
        </pc:grpChg>
        <pc:grpChg chg="add">
          <ac:chgData name="Terdikné Takács Szilvia Dr." userId="62a28fc6-f7f7-41bd-b6fa-95189fe2a219" providerId="ADAL" clId="{2DD3B7B6-3C88-442F-9126-D6A5F440C91D}" dt="2023-10-25T18:48:45.959" v="47" actId="26606"/>
          <ac:grpSpMkLst>
            <pc:docMk/>
            <pc:sldMk cId="3113665005" sldId="258"/>
            <ac:grpSpMk id="39" creationId="{5C3921CD-DDE5-4B57-8FDF-B37ADE4EDAC7}"/>
          </ac:grpSpMkLst>
        </pc:grpChg>
      </pc:sldChg>
      <pc:sldChg chg="addSp modSp mod setBg">
        <pc:chgData name="Terdikné Takács Szilvia Dr." userId="62a28fc6-f7f7-41bd-b6fa-95189fe2a219" providerId="ADAL" clId="{2DD3B7B6-3C88-442F-9126-D6A5F440C91D}" dt="2023-10-25T18:49:51.576" v="55" actId="255"/>
        <pc:sldMkLst>
          <pc:docMk/>
          <pc:sldMk cId="1028401110" sldId="260"/>
        </pc:sldMkLst>
        <pc:spChg chg="mod">
          <ac:chgData name="Terdikné Takács Szilvia Dr." userId="62a28fc6-f7f7-41bd-b6fa-95189fe2a219" providerId="ADAL" clId="{2DD3B7B6-3C88-442F-9126-D6A5F440C91D}" dt="2023-10-25T18:49:51.576" v="55" actId="255"/>
          <ac:spMkLst>
            <pc:docMk/>
            <pc:sldMk cId="1028401110" sldId="260"/>
            <ac:spMk id="3" creationId="{B4DC0D5E-80C4-0569-9444-6A090A9D5443}"/>
          </ac:spMkLst>
        </pc:spChg>
        <pc:spChg chg="add">
          <ac:chgData name="Terdikné Takács Szilvia Dr." userId="62a28fc6-f7f7-41bd-b6fa-95189fe2a219" providerId="ADAL" clId="{2DD3B7B6-3C88-442F-9126-D6A5F440C91D}" dt="2023-10-25T18:49:36.070" v="51" actId="26606"/>
          <ac:spMkLst>
            <pc:docMk/>
            <pc:sldMk cId="1028401110" sldId="260"/>
            <ac:spMk id="8" creationId="{D038248A-211C-4EEC-8401-C761B929FB52}"/>
          </ac:spMkLst>
        </pc:spChg>
        <pc:spChg chg="add">
          <ac:chgData name="Terdikné Takács Szilvia Dr." userId="62a28fc6-f7f7-41bd-b6fa-95189fe2a219" providerId="ADAL" clId="{2DD3B7B6-3C88-442F-9126-D6A5F440C91D}" dt="2023-10-25T18:49:36.070" v="51" actId="26606"/>
          <ac:spMkLst>
            <pc:docMk/>
            <pc:sldMk cId="1028401110" sldId="260"/>
            <ac:spMk id="10" creationId="{C30A849F-66D9-40C8-BEC8-35AFF8F4568F}"/>
          </ac:spMkLst>
        </pc:spChg>
        <pc:grpChg chg="add">
          <ac:chgData name="Terdikné Takács Szilvia Dr." userId="62a28fc6-f7f7-41bd-b6fa-95189fe2a219" providerId="ADAL" clId="{2DD3B7B6-3C88-442F-9126-D6A5F440C91D}" dt="2023-10-25T18:49:36.070" v="51" actId="26606"/>
          <ac:grpSpMkLst>
            <pc:docMk/>
            <pc:sldMk cId="1028401110" sldId="260"/>
            <ac:grpSpMk id="12" creationId="{04542298-A2B1-480F-A11C-A40EDD19B857}"/>
          </ac:grpSpMkLst>
        </pc:grpChg>
        <pc:grpChg chg="add">
          <ac:chgData name="Terdikné Takács Szilvia Dr." userId="62a28fc6-f7f7-41bd-b6fa-95189fe2a219" providerId="ADAL" clId="{2DD3B7B6-3C88-442F-9126-D6A5F440C91D}" dt="2023-10-25T18:49:36.070" v="51" actId="26606"/>
          <ac:grpSpMkLst>
            <pc:docMk/>
            <pc:sldMk cId="1028401110" sldId="260"/>
            <ac:grpSpMk id="18" creationId="{2A5C9C35-2375-49EB-B99C-17C87D42FE7C}"/>
          </ac:grpSpMkLst>
        </pc:grpChg>
      </pc:sldChg>
      <pc:sldChg chg="modSp mod modAnim">
        <pc:chgData name="Terdikné Takács Szilvia Dr." userId="62a28fc6-f7f7-41bd-b6fa-95189fe2a219" providerId="ADAL" clId="{2DD3B7B6-3C88-442F-9126-D6A5F440C91D}" dt="2023-10-25T18:46:40.298" v="38" actId="14100"/>
        <pc:sldMkLst>
          <pc:docMk/>
          <pc:sldMk cId="3650588371" sldId="265"/>
        </pc:sldMkLst>
        <pc:spChg chg="mod">
          <ac:chgData name="Terdikné Takács Szilvia Dr." userId="62a28fc6-f7f7-41bd-b6fa-95189fe2a219" providerId="ADAL" clId="{2DD3B7B6-3C88-442F-9126-D6A5F440C91D}" dt="2023-10-25T18:46:31.899" v="36" actId="14100"/>
          <ac:spMkLst>
            <pc:docMk/>
            <pc:sldMk cId="3650588371" sldId="265"/>
            <ac:spMk id="4" creationId="{90737977-0BE8-3445-7840-06F9DCD4DB65}"/>
          </ac:spMkLst>
        </pc:spChg>
        <pc:spChg chg="mod">
          <ac:chgData name="Terdikné Takács Szilvia Dr." userId="62a28fc6-f7f7-41bd-b6fa-95189fe2a219" providerId="ADAL" clId="{2DD3B7B6-3C88-442F-9126-D6A5F440C91D}" dt="2023-10-25T18:46:40.298" v="38" actId="14100"/>
          <ac:spMkLst>
            <pc:docMk/>
            <pc:sldMk cId="3650588371" sldId="265"/>
            <ac:spMk id="5" creationId="{24C7BAF2-4B09-B13E-C0C3-B6DD6EA7DE86}"/>
          </ac:spMkLst>
        </pc:spChg>
      </pc:sldChg>
      <pc:sldChg chg="modSp modAnim">
        <pc:chgData name="Terdikné Takács Szilvia Dr." userId="62a28fc6-f7f7-41bd-b6fa-95189fe2a219" providerId="ADAL" clId="{2DD3B7B6-3C88-442F-9126-D6A5F440C91D}" dt="2023-10-25T18:46:18.361" v="33" actId="255"/>
        <pc:sldMkLst>
          <pc:docMk/>
          <pc:sldMk cId="2946864272" sldId="266"/>
        </pc:sldMkLst>
        <pc:spChg chg="mod">
          <ac:chgData name="Terdikné Takács Szilvia Dr." userId="62a28fc6-f7f7-41bd-b6fa-95189fe2a219" providerId="ADAL" clId="{2DD3B7B6-3C88-442F-9126-D6A5F440C91D}" dt="2023-10-25T18:46:18.361" v="33" actId="255"/>
          <ac:spMkLst>
            <pc:docMk/>
            <pc:sldMk cId="2946864272" sldId="266"/>
            <ac:spMk id="4" creationId="{90737977-0BE8-3445-7840-06F9DCD4DB65}"/>
          </ac:spMkLst>
        </pc:spChg>
      </pc:sldChg>
      <pc:sldChg chg="modSp mod modAnim">
        <pc:chgData name="Terdikné Takács Szilvia Dr." userId="62a28fc6-f7f7-41bd-b6fa-95189fe2a219" providerId="ADAL" clId="{2DD3B7B6-3C88-442F-9126-D6A5F440C91D}" dt="2023-10-25T18:46:08.994" v="32" actId="255"/>
        <pc:sldMkLst>
          <pc:docMk/>
          <pc:sldMk cId="3564728832" sldId="267"/>
        </pc:sldMkLst>
        <pc:spChg chg="mod">
          <ac:chgData name="Terdikné Takács Szilvia Dr." userId="62a28fc6-f7f7-41bd-b6fa-95189fe2a219" providerId="ADAL" clId="{2DD3B7B6-3C88-442F-9126-D6A5F440C91D}" dt="2023-10-25T18:46:08.994" v="32" actId="255"/>
          <ac:spMkLst>
            <pc:docMk/>
            <pc:sldMk cId="3564728832" sldId="267"/>
            <ac:spMk id="4" creationId="{90737977-0BE8-3445-7840-06F9DCD4DB65}"/>
          </ac:spMkLst>
        </pc:spChg>
        <pc:cxnChg chg="mod">
          <ac:chgData name="Terdikné Takács Szilvia Dr." userId="62a28fc6-f7f7-41bd-b6fa-95189fe2a219" providerId="ADAL" clId="{2DD3B7B6-3C88-442F-9126-D6A5F440C91D}" dt="2023-10-25T18:44:36.068" v="17" actId="1076"/>
          <ac:cxnSpMkLst>
            <pc:docMk/>
            <pc:sldMk cId="3564728832" sldId="267"/>
            <ac:cxnSpMk id="16" creationId="{E7C63937-28EC-2ADA-56D8-441C9224BB53}"/>
          </ac:cxnSpMkLst>
        </pc:cxnChg>
      </pc:sldChg>
      <pc:sldChg chg="modSp modAnim">
        <pc:chgData name="Terdikné Takács Szilvia Dr." userId="62a28fc6-f7f7-41bd-b6fa-95189fe2a219" providerId="ADAL" clId="{2DD3B7B6-3C88-442F-9126-D6A5F440C91D}" dt="2023-10-25T18:45:58.705" v="31" actId="255"/>
        <pc:sldMkLst>
          <pc:docMk/>
          <pc:sldMk cId="479313220" sldId="268"/>
        </pc:sldMkLst>
        <pc:spChg chg="mod">
          <ac:chgData name="Terdikné Takács Szilvia Dr." userId="62a28fc6-f7f7-41bd-b6fa-95189fe2a219" providerId="ADAL" clId="{2DD3B7B6-3C88-442F-9126-D6A5F440C91D}" dt="2023-10-25T18:45:53.147" v="30" actId="255"/>
          <ac:spMkLst>
            <pc:docMk/>
            <pc:sldMk cId="479313220" sldId="268"/>
            <ac:spMk id="4" creationId="{90737977-0BE8-3445-7840-06F9DCD4DB65}"/>
          </ac:spMkLst>
        </pc:spChg>
        <pc:spChg chg="mod">
          <ac:chgData name="Terdikné Takács Szilvia Dr." userId="62a28fc6-f7f7-41bd-b6fa-95189fe2a219" providerId="ADAL" clId="{2DD3B7B6-3C88-442F-9126-D6A5F440C91D}" dt="2023-10-25T18:45:58.705" v="31" actId="255"/>
          <ac:spMkLst>
            <pc:docMk/>
            <pc:sldMk cId="479313220" sldId="268"/>
            <ac:spMk id="5" creationId="{09E47E96-6CA1-0049-995B-40D94D870A06}"/>
          </ac:spMkLst>
        </pc:spChg>
      </pc:sldChg>
      <pc:sldChg chg="modSp mod modAnim">
        <pc:chgData name="Terdikné Takács Szilvia Dr." userId="62a28fc6-f7f7-41bd-b6fa-95189fe2a219" providerId="ADAL" clId="{2DD3B7B6-3C88-442F-9126-D6A5F440C91D}" dt="2023-10-25T18:45:34.662" v="28" actId="255"/>
        <pc:sldMkLst>
          <pc:docMk/>
          <pc:sldMk cId="441058223" sldId="270"/>
        </pc:sldMkLst>
        <pc:spChg chg="mod">
          <ac:chgData name="Terdikné Takács Szilvia Dr." userId="62a28fc6-f7f7-41bd-b6fa-95189fe2a219" providerId="ADAL" clId="{2DD3B7B6-3C88-442F-9126-D6A5F440C91D}" dt="2023-10-25T18:45:34.662" v="28" actId="255"/>
          <ac:spMkLst>
            <pc:docMk/>
            <pc:sldMk cId="441058223" sldId="270"/>
            <ac:spMk id="5" creationId="{24C7BAF2-4B09-B13E-C0C3-B6DD6EA7DE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1487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107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873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741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65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627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179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65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250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06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E470C-35AC-4373-BE6E-27C1070486ED}" type="datetimeFigureOut">
              <a:rPr lang="hu-HU" smtClean="0"/>
              <a:t>2023. 10. 25.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5B9EF-D70A-40ED-857E-F31BFABDA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4940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9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11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1" name="Freeform: Shape 12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13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14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B7F2AF-DF14-E537-B380-9A891561D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0686" y="2213568"/>
            <a:ext cx="5709721" cy="243086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hu-HU" sz="9600" dirty="0">
                <a:solidFill>
                  <a:schemeClr val="tx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NYELVI SZINTEK</a:t>
            </a:r>
          </a:p>
        </p:txBody>
      </p:sp>
    </p:spTree>
    <p:extLst>
      <p:ext uri="{BB962C8B-B14F-4D97-AF65-F5344CB8AC3E}">
        <p14:creationId xmlns:p14="http://schemas.microsoft.com/office/powerpoint/2010/main" val="3113665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22D434-97B3-B96B-97E1-25D2DBE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Értelmezzük a nyelvi szinteket az alábbi József Attila-versen!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B3F8C8-4BD4-9966-8790-38265DC6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5545"/>
            <a:ext cx="7979979" cy="359141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Szeretem, ezért megölöm.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Hogy jön ahhoz, hogy én szeressem?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Miféle ördögi öröm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osztozkodik a bőrömön?</a:t>
            </a:r>
            <a:endParaRPr lang="hu-H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90737977-0BE8-3445-7840-06F9DCD4DB65}"/>
              </a:ext>
            </a:extLst>
          </p:cNvPr>
          <p:cNvSpPr/>
          <p:nvPr/>
        </p:nvSpPr>
        <p:spPr>
          <a:xfrm>
            <a:off x="6705600" y="1618593"/>
            <a:ext cx="5118537" cy="193390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Szöveg, mert összefüggő, lezárt, kerek, és mondatokból áll. 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24C7BAF2-4B09-B13E-C0C3-B6DD6EA7DE86}"/>
              </a:ext>
            </a:extLst>
          </p:cNvPr>
          <p:cNvSpPr/>
          <p:nvPr/>
        </p:nvSpPr>
        <p:spPr>
          <a:xfrm>
            <a:off x="6994635" y="4030717"/>
            <a:ext cx="4745420" cy="193390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Három mondatot tartalmaz (két összetett, egy egyszerű).</a:t>
            </a:r>
          </a:p>
        </p:txBody>
      </p:sp>
    </p:spTree>
    <p:extLst>
      <p:ext uri="{BB962C8B-B14F-4D97-AF65-F5344CB8AC3E}">
        <p14:creationId xmlns:p14="http://schemas.microsoft.com/office/powerpoint/2010/main" val="365058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22D434-97B3-B96B-97E1-25D2DBE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Értelmezzük a nyelvi szinteket az alábbi József Attila-versen!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B3F8C8-4BD4-9966-8790-38265DC6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5545"/>
            <a:ext cx="7979979" cy="359141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Szeretem, ezért megölöm.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Hogy jön ahhoz, hogy én szeressem?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Miféle ördögi öröm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osztozkodik a bőrömön?</a:t>
            </a:r>
            <a:endParaRPr lang="hu-H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90737977-0BE8-3445-7840-06F9DCD4DB65}"/>
              </a:ext>
            </a:extLst>
          </p:cNvPr>
          <p:cNvSpPr/>
          <p:nvPr/>
        </p:nvSpPr>
        <p:spPr>
          <a:xfrm>
            <a:off x="7336221" y="1618593"/>
            <a:ext cx="3930869" cy="193390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Alárendelő szintagmák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B8091CB5-F0EB-6987-9356-E3E143B0EF74}"/>
              </a:ext>
            </a:extLst>
          </p:cNvPr>
          <p:cNvSpPr/>
          <p:nvPr/>
        </p:nvSpPr>
        <p:spPr>
          <a:xfrm>
            <a:off x="2102069" y="3983421"/>
            <a:ext cx="2575034" cy="5360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5924AC6-ACEA-4251-F804-8965CE197261}"/>
              </a:ext>
            </a:extLst>
          </p:cNvPr>
          <p:cNvSpPr/>
          <p:nvPr/>
        </p:nvSpPr>
        <p:spPr>
          <a:xfrm>
            <a:off x="4998982" y="3429000"/>
            <a:ext cx="2673569" cy="5360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AB2F7AB1-CD8B-D906-D03B-2B39DEFCA6A6}"/>
              </a:ext>
            </a:extLst>
          </p:cNvPr>
          <p:cNvSpPr/>
          <p:nvPr/>
        </p:nvSpPr>
        <p:spPr>
          <a:xfrm>
            <a:off x="899290" y="4614042"/>
            <a:ext cx="4933951" cy="61748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686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22D434-97B3-B96B-97E1-25D2DBE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Értelmezzük a nyelvi szinteket az alábbi József Attila-versen!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B3F8C8-4BD4-9966-8790-38265DC6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2795003"/>
            <a:ext cx="8177048" cy="369652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Szeretem, ezért megölöm.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Hogy jön ahhoz, hogy én szeressem?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Miféle ördögi öröm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osztozkodik a bőrömön?</a:t>
            </a:r>
            <a:endParaRPr lang="hu-H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90737977-0BE8-3445-7840-06F9DCD4DB65}"/>
              </a:ext>
            </a:extLst>
          </p:cNvPr>
          <p:cNvSpPr/>
          <p:nvPr/>
        </p:nvSpPr>
        <p:spPr>
          <a:xfrm>
            <a:off x="7336221" y="1618593"/>
            <a:ext cx="3930869" cy="193390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err="1">
                <a:solidFill>
                  <a:schemeClr val="bg1"/>
                </a:solidFill>
              </a:rPr>
              <a:t>lexémák</a:t>
            </a:r>
            <a:endParaRPr lang="hu-HU" sz="2800" dirty="0">
              <a:solidFill>
                <a:schemeClr val="bg1"/>
              </a:solidFill>
            </a:endParaRPr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DC0C4493-4F75-3C7E-C0A1-3E41300FE574}"/>
              </a:ext>
            </a:extLst>
          </p:cNvPr>
          <p:cNvCxnSpPr/>
          <p:nvPr/>
        </p:nvCxnSpPr>
        <p:spPr>
          <a:xfrm>
            <a:off x="3283203" y="4712490"/>
            <a:ext cx="1008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Kép 13">
            <a:extLst>
              <a:ext uri="{FF2B5EF4-FFF2-40B4-BE49-F238E27FC236}">
                <a16:creationId xmlns:a16="http://schemas.microsoft.com/office/drawing/2014/main" id="{8617A82B-B32A-E4D7-23AC-F7EBB96D1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740" y="4689195"/>
            <a:ext cx="1332000" cy="23295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41C7159E-5CE3-0D0D-F489-AED1B9AAE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954" y="4118748"/>
            <a:ext cx="1030313" cy="36579"/>
          </a:xfrm>
          <a:prstGeom prst="rect">
            <a:avLst/>
          </a:prstGeom>
        </p:spPr>
      </p:pic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E7C63937-28EC-2ADA-56D8-441C9224BB53}"/>
              </a:ext>
            </a:extLst>
          </p:cNvPr>
          <p:cNvCxnSpPr>
            <a:cxnSpLocks/>
          </p:cNvCxnSpPr>
          <p:nvPr/>
        </p:nvCxnSpPr>
        <p:spPr>
          <a:xfrm>
            <a:off x="824797" y="5379897"/>
            <a:ext cx="19878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72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22D434-97B3-B96B-97E1-25D2DBE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Értelmezzük a nyelvi szinteket az alábbi József Attila-versen!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B3F8C8-4BD4-9966-8790-38265DC6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2795003"/>
            <a:ext cx="8177048" cy="369652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u-HU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Szeret</a:t>
            </a:r>
            <a:r>
              <a:rPr lang="hu-HU" b="1" i="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em</a:t>
            </a:r>
            <a:r>
              <a:rPr lang="hu-HU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, ez</a:t>
            </a:r>
            <a:r>
              <a:rPr lang="hu-HU" b="1" i="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ért</a:t>
            </a:r>
            <a:r>
              <a:rPr lang="hu-HU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 megöl</a:t>
            </a:r>
            <a:r>
              <a:rPr lang="hu-HU" b="1" i="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öm</a:t>
            </a:r>
            <a:r>
              <a:rPr lang="hu-HU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Montserrat" panose="00000500000000000000" pitchFamily="2" charset="-18"/>
              </a:rPr>
              <a:t>.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Hogy </a:t>
            </a:r>
            <a:r>
              <a:rPr lang="hu-HU" b="1" i="0" dirty="0">
                <a:solidFill>
                  <a:srgbClr val="FFFF00"/>
                </a:solidFill>
                <a:effectLst/>
                <a:latin typeface="Montserrat" panose="00000500000000000000" pitchFamily="2" charset="-18"/>
              </a:rPr>
              <a:t>jön</a:t>
            </a: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 ahhoz, </a:t>
            </a:r>
            <a:r>
              <a:rPr lang="hu-HU" b="1" i="0" dirty="0">
                <a:solidFill>
                  <a:srgbClr val="FFFF00"/>
                </a:solidFill>
                <a:effectLst/>
                <a:latin typeface="Montserrat" panose="00000500000000000000" pitchFamily="2" charset="-18"/>
              </a:rPr>
              <a:t>hogy</a:t>
            </a: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 </a:t>
            </a:r>
            <a:r>
              <a:rPr lang="hu-HU" b="1" i="0" dirty="0">
                <a:solidFill>
                  <a:srgbClr val="FFFF00"/>
                </a:solidFill>
                <a:effectLst/>
                <a:latin typeface="Montserrat" panose="00000500000000000000" pitchFamily="2" charset="-18"/>
              </a:rPr>
              <a:t>én</a:t>
            </a: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 szeressem?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Miféle ördögi öröm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osztozkodik a bőrömön?</a:t>
            </a:r>
            <a:endParaRPr lang="hu-H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90737977-0BE8-3445-7840-06F9DCD4DB65}"/>
              </a:ext>
            </a:extLst>
          </p:cNvPr>
          <p:cNvSpPr/>
          <p:nvPr/>
        </p:nvSpPr>
        <p:spPr>
          <a:xfrm>
            <a:off x="6096000" y="2554014"/>
            <a:ext cx="3930869" cy="1176410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Kötött morfémák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09E47E96-6CA1-0049-995B-40D94D870A06}"/>
              </a:ext>
            </a:extLst>
          </p:cNvPr>
          <p:cNvSpPr/>
          <p:nvPr/>
        </p:nvSpPr>
        <p:spPr>
          <a:xfrm>
            <a:off x="7651530" y="3346359"/>
            <a:ext cx="2690649" cy="117641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szabad morfémák</a:t>
            </a:r>
          </a:p>
        </p:txBody>
      </p:sp>
    </p:spTree>
    <p:extLst>
      <p:ext uri="{BB962C8B-B14F-4D97-AF65-F5344CB8AC3E}">
        <p14:creationId xmlns:p14="http://schemas.microsoft.com/office/powerpoint/2010/main" val="47931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22D434-97B3-B96B-97E1-25D2DBE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Értelmezzük a nyelvi szinteket az alábbi József Attila-versen!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B3F8C8-4BD4-9966-8790-38265DC66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5545"/>
            <a:ext cx="7979979" cy="359141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Szeretem, ezért megölöm.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Hogy jön ahhoz, hogy én szeressem?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Miféle ördögi öröm</a:t>
            </a:r>
            <a:br>
              <a:rPr lang="hu-H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Montserrat" panose="00000500000000000000" pitchFamily="2" charset="-18"/>
              </a:rPr>
              <a:t>osztozkodik a bőrömön?</a:t>
            </a:r>
            <a:endParaRPr lang="hu-H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24C7BAF2-4B09-B13E-C0C3-B6DD6EA7DE86}"/>
              </a:ext>
            </a:extLst>
          </p:cNvPr>
          <p:cNvSpPr/>
          <p:nvPr/>
        </p:nvSpPr>
        <p:spPr>
          <a:xfrm>
            <a:off x="7987862" y="1495096"/>
            <a:ext cx="3930869" cy="454835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Megszámolható, hogy hány és hányféle fonémából áll, azok milyen típusúak.</a:t>
            </a:r>
          </a:p>
        </p:txBody>
      </p:sp>
    </p:spTree>
    <p:extLst>
      <p:ext uri="{BB962C8B-B14F-4D97-AF65-F5344CB8AC3E}">
        <p14:creationId xmlns:p14="http://schemas.microsoft.com/office/powerpoint/2010/main" val="44105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DC0D5E-80C4-0569-9444-6A090A9D5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854" y="936639"/>
            <a:ext cx="9833548" cy="2693976"/>
          </a:xfrm>
        </p:spPr>
        <p:txBody>
          <a:bodyPr>
            <a:noAutofit/>
          </a:bodyPr>
          <a:lstStyle/>
          <a:p>
            <a:r>
              <a:rPr lang="hu-HU" sz="4400" kern="100" dirty="0">
                <a:solidFill>
                  <a:schemeClr val="tx2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nyelv egységei</a:t>
            </a:r>
          </a:p>
          <a:p>
            <a:r>
              <a:rPr lang="hu-HU" sz="4400" kern="100" dirty="0">
                <a:solidFill>
                  <a:schemeClr val="tx2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szorosan kapcsolódnak egymáshoz</a:t>
            </a:r>
          </a:p>
          <a:p>
            <a:endParaRPr lang="hu-HU" sz="4400" kern="100" dirty="0">
              <a:solidFill>
                <a:schemeClr val="tx2"/>
              </a:solidFill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kern="100" dirty="0">
                <a:solidFill>
                  <a:schemeClr val="tx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</a:t>
            </a:r>
            <a:r>
              <a:rPr lang="hu-HU" sz="4400" kern="100" dirty="0">
                <a:solidFill>
                  <a:schemeClr val="tx2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angokból épülnek fel a szóelemek és szavak,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kern="100" dirty="0">
                <a:solidFill>
                  <a:schemeClr val="tx2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szavakból a mondatok,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4400" kern="100" dirty="0">
                <a:solidFill>
                  <a:schemeClr val="tx2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és mondatokból a szöveg.  </a:t>
            </a:r>
          </a:p>
          <a:p>
            <a:endParaRPr lang="hu-HU" sz="44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840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pezoid 7">
            <a:extLst>
              <a:ext uri="{FF2B5EF4-FFF2-40B4-BE49-F238E27FC236}">
                <a16:creationId xmlns:a16="http://schemas.microsoft.com/office/drawing/2014/main" id="{8E173207-9422-C306-985D-1F0C14B7E5C4}"/>
              </a:ext>
            </a:extLst>
          </p:cNvPr>
          <p:cNvSpPr/>
          <p:nvPr/>
        </p:nvSpPr>
        <p:spPr>
          <a:xfrm flipV="1">
            <a:off x="4112171" y="5061004"/>
            <a:ext cx="3752193" cy="986111"/>
          </a:xfrm>
          <a:prstGeom prst="trapezoid">
            <a:avLst>
              <a:gd name="adj" fmla="val 47963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A0FF9525-6901-C5DC-CB8A-9BCA197CC5A5}"/>
              </a:ext>
            </a:extLst>
          </p:cNvPr>
          <p:cNvSpPr/>
          <p:nvPr/>
        </p:nvSpPr>
        <p:spPr>
          <a:xfrm flipV="1">
            <a:off x="3641834" y="4074893"/>
            <a:ext cx="4682359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rapezoid 9">
            <a:extLst>
              <a:ext uri="{FF2B5EF4-FFF2-40B4-BE49-F238E27FC236}">
                <a16:creationId xmlns:a16="http://schemas.microsoft.com/office/drawing/2014/main" id="{F583F17E-88F9-43D4-F748-20F9BA37E812}"/>
              </a:ext>
            </a:extLst>
          </p:cNvPr>
          <p:cNvSpPr/>
          <p:nvPr/>
        </p:nvSpPr>
        <p:spPr>
          <a:xfrm flipV="1">
            <a:off x="3171496" y="3088782"/>
            <a:ext cx="5633545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E46EC56B-3DF8-C746-1B47-973CD212EE13}"/>
              </a:ext>
            </a:extLst>
          </p:cNvPr>
          <p:cNvSpPr/>
          <p:nvPr/>
        </p:nvSpPr>
        <p:spPr>
          <a:xfrm flipV="1">
            <a:off x="2706414" y="2102671"/>
            <a:ext cx="6563710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22429946-BAF7-5D84-FD90-245A8847F6A5}"/>
              </a:ext>
            </a:extLst>
          </p:cNvPr>
          <p:cNvSpPr/>
          <p:nvPr/>
        </p:nvSpPr>
        <p:spPr>
          <a:xfrm flipV="1">
            <a:off x="2241330" y="1116558"/>
            <a:ext cx="7483365" cy="986111"/>
          </a:xfrm>
          <a:prstGeom prst="trapezoid">
            <a:avLst>
              <a:gd name="adj" fmla="val 479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FE3F8192-9DCD-0C58-288C-49DE347EDD27}"/>
              </a:ext>
            </a:extLst>
          </p:cNvPr>
          <p:cNvSpPr/>
          <p:nvPr/>
        </p:nvSpPr>
        <p:spPr>
          <a:xfrm>
            <a:off x="5018291" y="5123785"/>
            <a:ext cx="1939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HANG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DCED096-942B-1957-7AE8-196008781CD9}"/>
              </a:ext>
            </a:extLst>
          </p:cNvPr>
          <p:cNvSpPr/>
          <p:nvPr/>
        </p:nvSpPr>
        <p:spPr>
          <a:xfrm>
            <a:off x="4460333" y="4130266"/>
            <a:ext cx="2877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SZÓELEM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BFA0265-806D-4CD8-3AD4-B9BEC0AFD423}"/>
              </a:ext>
            </a:extLst>
          </p:cNvPr>
          <p:cNvSpPr/>
          <p:nvPr/>
        </p:nvSpPr>
        <p:spPr>
          <a:xfrm>
            <a:off x="5337545" y="3088781"/>
            <a:ext cx="13014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SZÓ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033AC4C0-EC8A-1FA1-69FA-08181DD953AC}"/>
              </a:ext>
            </a:extLst>
          </p:cNvPr>
          <p:cNvSpPr/>
          <p:nvPr/>
        </p:nvSpPr>
        <p:spPr>
          <a:xfrm>
            <a:off x="3691791" y="2102669"/>
            <a:ext cx="4414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SZÓSZERKEZET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4158FE3B-AE19-EC17-3309-97861176FCE7}"/>
              </a:ext>
            </a:extLst>
          </p:cNvPr>
          <p:cNvSpPr/>
          <p:nvPr/>
        </p:nvSpPr>
        <p:spPr>
          <a:xfrm>
            <a:off x="4476217" y="1234714"/>
            <a:ext cx="2844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MONDAT</a:t>
            </a:r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1D989865-4972-04A3-8678-B5C12380FA5E}"/>
              </a:ext>
            </a:extLst>
          </p:cNvPr>
          <p:cNvSpPr/>
          <p:nvPr/>
        </p:nvSpPr>
        <p:spPr>
          <a:xfrm flipV="1">
            <a:off x="1786759" y="130448"/>
            <a:ext cx="8397765" cy="986111"/>
          </a:xfrm>
          <a:prstGeom prst="trapezoid">
            <a:avLst>
              <a:gd name="adj" fmla="val 47963"/>
            </a:avLst>
          </a:prstGeom>
          <a:solidFill>
            <a:srgbClr val="FFFC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5C61BD6-8B9E-4F34-CB76-C6F3D8884C85}"/>
              </a:ext>
            </a:extLst>
          </p:cNvPr>
          <p:cNvSpPr/>
          <p:nvPr/>
        </p:nvSpPr>
        <p:spPr>
          <a:xfrm>
            <a:off x="4648814" y="165542"/>
            <a:ext cx="2467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SZÖVEG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64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pezoid 7">
            <a:extLst>
              <a:ext uri="{FF2B5EF4-FFF2-40B4-BE49-F238E27FC236}">
                <a16:creationId xmlns:a16="http://schemas.microsoft.com/office/drawing/2014/main" id="{8E173207-9422-C306-985D-1F0C14B7E5C4}"/>
              </a:ext>
            </a:extLst>
          </p:cNvPr>
          <p:cNvSpPr/>
          <p:nvPr/>
        </p:nvSpPr>
        <p:spPr>
          <a:xfrm flipV="1">
            <a:off x="4112171" y="5061004"/>
            <a:ext cx="3752193" cy="986111"/>
          </a:xfrm>
          <a:prstGeom prst="trapezoid">
            <a:avLst>
              <a:gd name="adj" fmla="val 47963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A0FF9525-6901-C5DC-CB8A-9BCA197CC5A5}"/>
              </a:ext>
            </a:extLst>
          </p:cNvPr>
          <p:cNvSpPr/>
          <p:nvPr/>
        </p:nvSpPr>
        <p:spPr>
          <a:xfrm flipV="1">
            <a:off x="3641834" y="4074893"/>
            <a:ext cx="4682359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rapezoid 9">
            <a:extLst>
              <a:ext uri="{FF2B5EF4-FFF2-40B4-BE49-F238E27FC236}">
                <a16:creationId xmlns:a16="http://schemas.microsoft.com/office/drawing/2014/main" id="{F583F17E-88F9-43D4-F748-20F9BA37E812}"/>
              </a:ext>
            </a:extLst>
          </p:cNvPr>
          <p:cNvSpPr/>
          <p:nvPr/>
        </p:nvSpPr>
        <p:spPr>
          <a:xfrm flipV="1">
            <a:off x="3171496" y="3088782"/>
            <a:ext cx="5633545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E46EC56B-3DF8-C746-1B47-973CD212EE13}"/>
              </a:ext>
            </a:extLst>
          </p:cNvPr>
          <p:cNvSpPr/>
          <p:nvPr/>
        </p:nvSpPr>
        <p:spPr>
          <a:xfrm flipV="1">
            <a:off x="2706414" y="2102671"/>
            <a:ext cx="6563710" cy="986111"/>
          </a:xfrm>
          <a:prstGeom prst="trapezoid">
            <a:avLst>
              <a:gd name="adj" fmla="val 4796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22429946-BAF7-5D84-FD90-245A8847F6A5}"/>
              </a:ext>
            </a:extLst>
          </p:cNvPr>
          <p:cNvSpPr/>
          <p:nvPr/>
        </p:nvSpPr>
        <p:spPr>
          <a:xfrm flipV="1">
            <a:off x="2241330" y="1116558"/>
            <a:ext cx="7483365" cy="986111"/>
          </a:xfrm>
          <a:prstGeom prst="trapezoid">
            <a:avLst>
              <a:gd name="adj" fmla="val 479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FE3F8192-9DCD-0C58-288C-49DE347EDD27}"/>
              </a:ext>
            </a:extLst>
          </p:cNvPr>
          <p:cNvSpPr/>
          <p:nvPr/>
        </p:nvSpPr>
        <p:spPr>
          <a:xfrm>
            <a:off x="4595225" y="5123785"/>
            <a:ext cx="2786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FONÉMA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DCED096-942B-1957-7AE8-196008781CD9}"/>
              </a:ext>
            </a:extLst>
          </p:cNvPr>
          <p:cNvSpPr/>
          <p:nvPr/>
        </p:nvSpPr>
        <p:spPr>
          <a:xfrm>
            <a:off x="4234054" y="4130266"/>
            <a:ext cx="3329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MORFÉMA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BFA0265-806D-4CD8-3AD4-B9BEC0AFD423}"/>
              </a:ext>
            </a:extLst>
          </p:cNvPr>
          <p:cNvSpPr/>
          <p:nvPr/>
        </p:nvSpPr>
        <p:spPr>
          <a:xfrm>
            <a:off x="4707310" y="3088781"/>
            <a:ext cx="2561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LEXÉMA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033AC4C0-EC8A-1FA1-69FA-08181DD953AC}"/>
              </a:ext>
            </a:extLst>
          </p:cNvPr>
          <p:cNvSpPr/>
          <p:nvPr/>
        </p:nvSpPr>
        <p:spPr>
          <a:xfrm>
            <a:off x="4073145" y="2102669"/>
            <a:ext cx="3651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SZINTAGMA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4158FE3B-AE19-EC17-3309-97861176FCE7}"/>
              </a:ext>
            </a:extLst>
          </p:cNvPr>
          <p:cNvSpPr/>
          <p:nvPr/>
        </p:nvSpPr>
        <p:spPr>
          <a:xfrm>
            <a:off x="4476217" y="1234714"/>
            <a:ext cx="2844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MONDAT</a:t>
            </a:r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1D989865-4972-04A3-8678-B5C12380FA5E}"/>
              </a:ext>
            </a:extLst>
          </p:cNvPr>
          <p:cNvSpPr/>
          <p:nvPr/>
        </p:nvSpPr>
        <p:spPr>
          <a:xfrm flipV="1">
            <a:off x="1786759" y="130448"/>
            <a:ext cx="8397765" cy="986111"/>
          </a:xfrm>
          <a:prstGeom prst="trapezoid">
            <a:avLst>
              <a:gd name="adj" fmla="val 47963"/>
            </a:avLst>
          </a:prstGeom>
          <a:solidFill>
            <a:srgbClr val="FFFC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5C61BD6-8B9E-4F34-CB76-C6F3D8884C85}"/>
              </a:ext>
            </a:extLst>
          </p:cNvPr>
          <p:cNvSpPr/>
          <p:nvPr/>
        </p:nvSpPr>
        <p:spPr>
          <a:xfrm>
            <a:off x="4648814" y="165542"/>
            <a:ext cx="2467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SZÖVEG</a:t>
            </a:r>
            <a:endParaRPr lang="hu-H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938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3BE825-67DF-CA0F-957B-EC22775A2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4193"/>
            <a:ext cx="5105400" cy="547277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4400" kern="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hu-HU" sz="44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fonéma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nyelv legkisebb egysége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önálló jelentése nincs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fonémák száma meghatározott egy nyelvben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nagyjából az ábécé betűivel azonos számú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3480FFC-CCBD-FE43-2B59-D22ECB4A4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605" y="859971"/>
            <a:ext cx="4741560" cy="3309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358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3BE825-67DF-CA0F-957B-EC22775A2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615"/>
            <a:ext cx="10515600" cy="547277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800" kern="10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morfémának 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(szóelemnek) van jelentése.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Egy részük (</a:t>
            </a:r>
            <a:r>
              <a:rPr lang="hu-HU" kern="100" dirty="0">
                <a:effectLst/>
                <a:latin typeface="Abadi Extra Light" panose="020B02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pl. a képző, jel és a rag, a relatív szótő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 </a:t>
            </a:r>
            <a:r>
              <a:rPr lang="hu-HU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formailag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nem önálló</a:t>
            </a:r>
            <a:r>
              <a:rPr lang="hu-HU" kern="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(kötött morfémák)</a:t>
            </a:r>
            <a:endParaRPr lang="hu-HU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solidFill>
                  <a:srgbClr val="FFFF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BOKR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</a:t>
            </a:r>
            <a:r>
              <a:rPr lang="hu-HU" kern="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       KOMOLY</a:t>
            </a:r>
            <a:r>
              <a:rPr lang="hu-HU" kern="100" dirty="0">
                <a:solidFill>
                  <a:srgbClr val="FFFF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TALAN</a:t>
            </a:r>
            <a:r>
              <a:rPr lang="hu-HU" kern="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ÁDÁM</a:t>
            </a:r>
            <a:r>
              <a:rPr lang="hu-HU" kern="100" dirty="0">
                <a:solidFill>
                  <a:srgbClr val="FFFF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É</a:t>
            </a:r>
            <a:endParaRPr lang="hu-HU" kern="100" dirty="0">
              <a:solidFill>
                <a:srgbClr val="FFFF00"/>
              </a:solidFill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A morfémák és a </a:t>
            </a:r>
            <a:r>
              <a:rPr lang="hu-HU" kern="100" dirty="0" err="1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lexémák</a:t>
            </a:r>
            <a:r>
              <a:rPr lang="hu-HU" kern="100" dirty="0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 között helyezkednek el az </a:t>
            </a:r>
            <a:r>
              <a:rPr lang="hu-HU" kern="100" dirty="0" err="1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állexémák</a:t>
            </a:r>
            <a:r>
              <a:rPr lang="hu-HU" kern="100" dirty="0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 (viszonyszók):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 err="1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formailag</a:t>
            </a:r>
            <a:r>
              <a:rPr lang="hu-HU" kern="100" dirty="0"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 önállóak, de jelentésük csak más morfémákkal együtt van (pl. névelő, névutó)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8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D44D5C-A269-D09D-FA8D-252FBDBAB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55" y="609600"/>
            <a:ext cx="5328745" cy="5567363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200" kern="100" dirty="0" err="1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Lexéma</a:t>
            </a:r>
            <a:r>
              <a:rPr lang="hu-HU" sz="3200" kern="100" dirty="0">
                <a:solidFill>
                  <a:schemeClr val="accent6">
                    <a:lumMod val="20000"/>
                    <a:lumOff val="8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minden külön szótári szó: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200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formailag</a:t>
            </a: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és jelentését tekintve is minden </a:t>
            </a:r>
            <a:r>
              <a:rPr lang="hu-HU" sz="3200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lexéma</a:t>
            </a: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önálló.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3200" kern="1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3200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endParaRPr lang="hu-HU" sz="3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130C923-7572-2ED8-3CF5-989816D69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246" t="56806" r="6553" b="5819"/>
          <a:stretch/>
        </p:blipFill>
        <p:spPr>
          <a:xfrm rot="16200000">
            <a:off x="5963032" y="1291829"/>
            <a:ext cx="6340165" cy="43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1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D44D5C-A269-D09D-FA8D-252FBDBAB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55" y="609600"/>
            <a:ext cx="10586545" cy="5567363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200" kern="10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szintagma</a:t>
            </a: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(szókapcsolat, szószerkezet)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3200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két </a:t>
            </a:r>
            <a:r>
              <a:rPr lang="hu-HU" sz="3200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lexéma</a:t>
            </a: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szoros kapcsolatát jelenti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3200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Két fajtája </a:t>
            </a:r>
            <a:endParaRPr lang="hu-HU" sz="3200" kern="1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kern="100" dirty="0">
                <a:effectLst/>
                <a:latin typeface="Abadi Extra Light" panose="020B02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alárendelő</a:t>
            </a:r>
            <a:r>
              <a:rPr lang="hu-HU" sz="3200" kern="100" dirty="0">
                <a:latin typeface="Abadi Extra Light" panose="020B02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: </a:t>
            </a:r>
            <a:r>
              <a:rPr lang="hu-HU" sz="3200" b="1" kern="100" dirty="0">
                <a:solidFill>
                  <a:schemeClr val="accent3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anyám tyúkja</a:t>
            </a:r>
            <a:endParaRPr lang="hu-HU" sz="3200" b="1" kern="1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kern="100" dirty="0">
                <a:latin typeface="Abadi Extra Light" panose="020B02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M</a:t>
            </a:r>
            <a:r>
              <a:rPr lang="hu-HU" sz="3200" kern="100" dirty="0">
                <a:effectLst/>
                <a:latin typeface="Abadi Extra Light" panose="020B02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ellérendelő:  </a:t>
            </a:r>
            <a:r>
              <a:rPr lang="hu-HU" sz="3200" kern="1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Rómeó és Júlia</a:t>
            </a:r>
          </a:p>
          <a:p>
            <a:endParaRPr lang="hu-HU" sz="3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72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F54F9B1-1798-DC46-197B-06995AB30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mondat 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beszédfolyamat információs egysége.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Tartalmilag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és </a:t>
            </a:r>
            <a:r>
              <a:rPr lang="hu-HU" kern="1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formailag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is lezárt.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kern="1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kern="1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szöveg </a:t>
            </a: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legmagasabb szintű nyelvi egység: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ezt kisebb részekre oszthatjuk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(bekezdés, fejezet).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kern="1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Az összes alatta lévő szint elemeit tartalmazza.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1556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107</TotalTime>
  <Words>403</Words>
  <Application>Microsoft Office PowerPoint</Application>
  <PresentationFormat>Szélesvásznú</PresentationFormat>
  <Paragraphs>66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2" baseType="lpstr">
      <vt:lpstr>Abadi Extra Light</vt:lpstr>
      <vt:lpstr>ADLaM Display</vt:lpstr>
      <vt:lpstr>Arial</vt:lpstr>
      <vt:lpstr>Calibri</vt:lpstr>
      <vt:lpstr>Calibri Light</vt:lpstr>
      <vt:lpstr>Montserrat</vt:lpstr>
      <vt:lpstr>Wingdings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Értelmezzük a nyelvi szinteket az alábbi József Attila-versen!</vt:lpstr>
      <vt:lpstr>Értelmezzük a nyelvi szinteket az alábbi József Attila-versen!</vt:lpstr>
      <vt:lpstr>Értelmezzük a nyelvi szinteket az alábbi József Attila-versen!</vt:lpstr>
      <vt:lpstr>Értelmezzük a nyelvi szinteket az alábbi József Attila-versen!</vt:lpstr>
      <vt:lpstr>Értelmezzük a nyelvi szinteket az alábbi József Attila-versen!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1</cp:revision>
  <dcterms:created xsi:type="dcterms:W3CDTF">2023-10-25T17:02:26Z</dcterms:created>
  <dcterms:modified xsi:type="dcterms:W3CDTF">2023-10-25T18:50:01Z</dcterms:modified>
</cp:coreProperties>
</file>