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3" r:id="rId8"/>
    <p:sldId id="265" r:id="rId9"/>
    <p:sldId id="266" r:id="rId10"/>
    <p:sldId id="267" r:id="rId11"/>
    <p:sldId id="268" r:id="rId12"/>
    <p:sldId id="269" r:id="rId13"/>
    <p:sldId id="272" r:id="rId14"/>
    <p:sldId id="274" r:id="rId1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C372BD-AE26-4604-9D27-5DC6FBDB66BC}" v="114" dt="2023-11-18T17:20:24.0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2300712-98D5-120E-BE22-C12573D66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1F7C54A3-FE74-6B61-F26A-2F0F447347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CC8F97E-D11E-4D76-B075-F430B557A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64BD1FA-AA8B-6902-1F3E-A0BB76AB9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B7E6182-99CA-E04A-2EF7-43D6BB062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36001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D9FB110-055C-FF08-EEFA-CCCD3BE1E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D89D43A-81A9-E1DC-6327-546602B747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3119114-FF56-C788-4CFA-C90239A59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1ADD742-9801-B07B-38C9-A0B34324A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1F244FB-0794-3A82-9C53-711FF79EF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2044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F2BD187D-6730-ED2B-FDD2-535774E35F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18F09051-A25E-8A48-0C21-1049CBACBB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D752BC8-85B7-9353-9290-65A224785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92CA162-C177-8A78-424B-2B71DD435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300C558-DC99-9B2D-4ABA-36D72BA32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9163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EA7D707-0EEA-1618-8C72-8F7BA98E2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DCE6737-EF88-7603-586A-C890439D10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9CEB32E-ACA7-A931-92B8-B07DB30F7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FBAC0CB-B992-6A16-4A3A-184630B02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70A1F08-3ED6-1FEE-2C91-89A890878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61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AA11157-9B85-BBD3-219F-7D3925129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7AA3B60-F3D1-8860-F655-307A5A0923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50E87DF-2BFB-D46A-2B64-D00EE5CFD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441ED4C-E73C-F184-91F0-769B22476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E24BDB9-899E-01E4-0938-B6458D9E7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0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4EC5AAF-FBCF-B9DF-B301-156467023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32EF6C9-CAAE-3B90-337C-9B61901330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732F759-77CA-ABD6-302D-B9C8B0500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40A2819-B273-4C10-AC04-54C1A2488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FEC517A-5284-549B-C423-593CB96B8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50C2407-1125-5038-5AD8-756E2BA6D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5516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079F997-F2DC-903E-5BC3-9449C068B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B972460-196C-0C87-38D6-C7D1AA9DD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5022A0C-CBE8-BF43-5A9A-9B45C9B022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9B000D2B-A1DE-A5D4-8804-A5DDACD86E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5A688DAE-4ECA-1BEE-AE94-0D1C1C3437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551944B0-CC40-825F-7176-27E817104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1CC4375E-108A-DDA7-914E-48E5E4CF8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06CA4446-1AE0-E3D9-97D8-D3B065C6E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7627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6820483-2BFF-D1DB-FD02-C44E38A7F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563C2DFA-0EEA-EAE2-00A8-23A2E30BB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A039E7E-8DB7-B980-0112-656493F5C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EF38F4D8-CFDF-178F-DB7D-20581A756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8910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866A0AC8-A45D-C173-8963-700F1C141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D98EBCB1-9B8A-782D-3E78-A9F7CCDA2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1CB5C5B-D418-1321-EFA7-0C92FC411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9734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39FC76B-7B7F-DA0F-2ADE-7F79E5D92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5702532-A5DB-9D15-D5B2-3C77AE118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4D702BCD-6BD3-0AE3-9417-A3CE423981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7B44C99-61C1-D1A9-5C7B-D7D400F44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8C4C813-5B35-55AE-9050-84F59A68F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D72B941-730B-6037-70EB-9F419F8F0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4922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A08357F-3B81-44C9-458E-F4940046A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BFF0AD2E-FCC3-3325-960F-18E9566636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028E7A9-B30F-58EF-601C-41A9A140BC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E72A54C-66F7-1A89-5DD5-68D23793A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1CDE2AF-FEC2-0B46-F410-DCA4439C4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588DD01-873A-0693-B844-AE7EBA705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7317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8EF4121A-0AB0-CF22-2B8B-15ABEAB89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3B38E8F-12C8-A069-5A53-B1C30A0A6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2B4E396-735C-C6D2-DDA6-BEB384FAD3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13FA6BF-0E72-AD28-941D-BF52712011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428EA43-2D24-3DE5-B8DE-95F18BE2DA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1550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5A315AC9-D9DC-8FB7-089B-5FD5E95B12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8222" b="1055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A8CCD9AF-5E97-C734-2629-9482EBE723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hu-HU" sz="8000" b="1" dirty="0">
                <a:solidFill>
                  <a:srgbClr val="FFFFFF"/>
                </a:solidFill>
              </a:rPr>
              <a:t>RÓMAI ISTENEK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6FF148D-5007-DBC2-AE22-74A815732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endParaRPr lang="hu-H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8412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C39410-F558-31DE-8FCC-E97C6DFE6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538" y="321195"/>
            <a:ext cx="10515600" cy="1325563"/>
          </a:xfrm>
        </p:spPr>
        <p:txBody>
          <a:bodyPr>
            <a:normAutofit/>
          </a:bodyPr>
          <a:lstStyle/>
          <a:p>
            <a:r>
              <a:rPr lang="hu-HU" sz="4000" dirty="0"/>
              <a:t>(DIONÜSZOSZ)</a:t>
            </a:r>
            <a:r>
              <a:rPr lang="hu-HU" sz="7200" dirty="0"/>
              <a:t> - BACCHOS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3069B8-618A-49CF-ECC6-A042527AC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7656" y="4569213"/>
            <a:ext cx="6354539" cy="2005012"/>
          </a:xfrm>
        </p:spPr>
        <p:txBody>
          <a:bodyPr>
            <a:noAutofit/>
          </a:bodyPr>
          <a:lstStyle/>
          <a:p>
            <a:r>
              <a:rPr lang="hu-HU" sz="4400" dirty="0"/>
              <a:t>A BOR ÉS A MÁMOR ISTENE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E84DDA2D-9DE2-AB08-F9B1-9EE8991EA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8273" y="107950"/>
            <a:ext cx="4352498" cy="2905124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01F69C5B-59E4-B8A1-0479-D9C3D0DB3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588" y="1665808"/>
            <a:ext cx="4181269" cy="476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16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C39410-F558-31DE-8FCC-E97C6DFE6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495" y="1370533"/>
            <a:ext cx="3814504" cy="1325563"/>
          </a:xfrm>
        </p:spPr>
        <p:txBody>
          <a:bodyPr>
            <a:normAutofit fontScale="90000"/>
          </a:bodyPr>
          <a:lstStyle/>
          <a:p>
            <a:r>
              <a:rPr lang="hu-HU" b="1" dirty="0"/>
              <a:t>(APHRODITÉ)</a:t>
            </a:r>
            <a:r>
              <a:rPr lang="hu-HU" sz="7200" b="1" dirty="0"/>
              <a:t> - VÉNUSZ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3069B8-618A-49CF-ECC6-A042527AC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228" y="776922"/>
            <a:ext cx="7336971" cy="4351338"/>
          </a:xfrm>
        </p:spPr>
        <p:txBody>
          <a:bodyPr>
            <a:normAutofit/>
          </a:bodyPr>
          <a:lstStyle/>
          <a:p>
            <a:r>
              <a:rPr lang="hu-HU" sz="4400" dirty="0"/>
              <a:t>A SZÉPSÉG ÉS SZERELEM ISTENNŐJE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FAD3096-C371-CEDF-2ED9-B762FD05C8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138" t="53606"/>
          <a:stretch/>
        </p:blipFill>
        <p:spPr>
          <a:xfrm>
            <a:off x="10258096" y="3657600"/>
            <a:ext cx="1933903" cy="294132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99C962E6-96A8-B203-06F8-88232277A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932" y="2858697"/>
            <a:ext cx="6102381" cy="389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58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72BA06-F389-D6E2-ECB4-441924C0B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853" y="473868"/>
            <a:ext cx="10515600" cy="1325563"/>
          </a:xfrm>
        </p:spPr>
        <p:txBody>
          <a:bodyPr>
            <a:normAutofit/>
          </a:bodyPr>
          <a:lstStyle/>
          <a:p>
            <a:r>
              <a:rPr lang="hu-HU" sz="4000" b="1" dirty="0"/>
              <a:t>(ERÓSZ) </a:t>
            </a:r>
            <a:r>
              <a:rPr lang="hu-HU" sz="7200" b="1" dirty="0"/>
              <a:t>- ÁMOR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AE442AA-B946-A016-6185-A084F16B9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784" y="1690688"/>
            <a:ext cx="5257800" cy="886044"/>
          </a:xfrm>
        </p:spPr>
        <p:txBody>
          <a:bodyPr>
            <a:noAutofit/>
          </a:bodyPr>
          <a:lstStyle/>
          <a:p>
            <a:r>
              <a:rPr lang="hu-HU" sz="4400" dirty="0"/>
              <a:t>SZERELEMISTEN (GYERMEK)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5F5FA84-A204-8FFB-BBDA-0A42B2A38E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0262" y="192874"/>
            <a:ext cx="3976124" cy="5892616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C914E29E-1188-BE64-E2AB-751D1937C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2091" y="365124"/>
            <a:ext cx="2600325" cy="2600325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963DDB16-EEF2-7D20-2B0B-3F0BE3E421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046" y="3216897"/>
            <a:ext cx="6699030" cy="347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0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66AE4D2-F77C-6EA4-72C3-0CE061168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b="1" dirty="0"/>
              <a:t>(HÁDÉSZ)</a:t>
            </a:r>
            <a:r>
              <a:rPr lang="hu-HU" sz="7200" b="1" dirty="0"/>
              <a:t> - PLÚTÓ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D1AE364-A860-0531-2C82-BEA4EC0D7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4675"/>
            <a:ext cx="4269828" cy="959616"/>
          </a:xfrm>
        </p:spPr>
        <p:txBody>
          <a:bodyPr>
            <a:normAutofit/>
          </a:bodyPr>
          <a:lstStyle/>
          <a:p>
            <a:r>
              <a:rPr lang="hu-HU" sz="4400" dirty="0"/>
              <a:t>Az alvilág istene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83101FD3-4623-3E52-DB31-17DF9E0A4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235" y="13466"/>
            <a:ext cx="3591746" cy="663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96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5CCFBCE-C93E-CA23-91EB-1D399A48F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Félisten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0BE8794-987D-32E2-9B6F-6FD738C3B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0963" y="4980699"/>
            <a:ext cx="3170512" cy="743826"/>
          </a:xfrm>
        </p:spPr>
        <p:txBody>
          <a:bodyPr>
            <a:noAutofit/>
          </a:bodyPr>
          <a:lstStyle/>
          <a:p>
            <a:r>
              <a:rPr lang="hu-HU" sz="4800" dirty="0"/>
              <a:t>HERKULES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C8658C0-FA7B-9A2A-FB82-281EC567F5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059" y="290513"/>
            <a:ext cx="3446556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8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C39410-F558-31DE-8FCC-E97C6DFE6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2576" y="365125"/>
            <a:ext cx="5991224" cy="1325563"/>
          </a:xfrm>
        </p:spPr>
        <p:txBody>
          <a:bodyPr>
            <a:normAutofit/>
          </a:bodyPr>
          <a:lstStyle/>
          <a:p>
            <a:r>
              <a:rPr lang="hu-HU" sz="4800" b="1" dirty="0"/>
              <a:t>(ZEUSZ)</a:t>
            </a:r>
            <a:r>
              <a:rPr lang="hu-HU" sz="7200" b="1" dirty="0"/>
              <a:t> - JUPITER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3069B8-618A-49CF-ECC6-A042527AC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0288" y="2061154"/>
            <a:ext cx="6743511" cy="3346677"/>
          </a:xfrm>
        </p:spPr>
        <p:txBody>
          <a:bodyPr>
            <a:normAutofit/>
          </a:bodyPr>
          <a:lstStyle/>
          <a:p>
            <a:pPr algn="l" fontAlgn="base"/>
            <a:r>
              <a:rPr lang="hu-HU" sz="4000" b="1" dirty="0">
                <a:solidFill>
                  <a:srgbClr val="575757"/>
                </a:solidFill>
                <a:latin typeface="inherit"/>
              </a:rPr>
              <a:t>FŐISTEN, AZ ISTENEK ATYJA</a:t>
            </a:r>
          </a:p>
          <a:p>
            <a:pPr algn="l" fontAlgn="base"/>
            <a:r>
              <a:rPr lang="hu-HU" sz="4000" b="1" dirty="0">
                <a:solidFill>
                  <a:srgbClr val="575757"/>
                </a:solidFill>
                <a:latin typeface="inherit"/>
              </a:rPr>
              <a:t>AZ ÉG URA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FAD3096-C371-CEDF-2ED9-B762FD05C8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0172" b="48715"/>
          <a:stretch/>
        </p:blipFill>
        <p:spPr>
          <a:xfrm>
            <a:off x="9405974" y="2869324"/>
            <a:ext cx="2783131" cy="3988676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C2700989-F65D-0A79-242C-09B37ED99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523612"/>
            <a:ext cx="3822878" cy="581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82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C39410-F558-31DE-8FCC-E97C6DFE6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b="1" dirty="0"/>
              <a:t>(HÉRA)</a:t>
            </a:r>
            <a:r>
              <a:rPr lang="hu-HU" sz="7200" b="1" dirty="0"/>
              <a:t> - JÚNÓ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3069B8-618A-49CF-ECC6-A042527AC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6392" y="1481931"/>
            <a:ext cx="5468007" cy="4351338"/>
          </a:xfrm>
        </p:spPr>
        <p:txBody>
          <a:bodyPr>
            <a:normAutofit/>
          </a:bodyPr>
          <a:lstStyle/>
          <a:p>
            <a:r>
              <a:rPr lang="hu-HU" sz="4000" b="0" i="0" dirty="0">
                <a:solidFill>
                  <a:srgbClr val="575757"/>
                </a:solidFill>
                <a:effectLst/>
                <a:latin typeface="PT Serif" panose="020A0603040505020204" pitchFamily="18" charset="-18"/>
              </a:rPr>
              <a:t>ZEUSZ FELESÉGE, FŐISTENNŐ</a:t>
            </a:r>
          </a:p>
          <a:p>
            <a:r>
              <a:rPr lang="hu-HU" sz="4000" dirty="0">
                <a:solidFill>
                  <a:srgbClr val="575757"/>
                </a:solidFill>
                <a:latin typeface="PT Serif" panose="020A0603040505020204" pitchFamily="18" charset="-18"/>
              </a:rPr>
              <a:t>A CSALÁD ÉS HÁZASSÁG, A SZÜLÉS ISTENNŐJE</a:t>
            </a:r>
            <a:endParaRPr lang="hu-HU" sz="4000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FAD3096-C371-CEDF-2ED9-B762FD05C8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7" t="53606" r="80345" b="2959"/>
          <a:stretch/>
        </p:blipFill>
        <p:spPr>
          <a:xfrm>
            <a:off x="164353" y="2782723"/>
            <a:ext cx="2733052" cy="3710152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645F78E3-7E81-86CD-A083-473F94BEA1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3386" y="171450"/>
            <a:ext cx="3571875" cy="65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27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C39410-F558-31DE-8FCC-E97C6DFE6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4172" y="365125"/>
            <a:ext cx="4799628" cy="1325563"/>
          </a:xfrm>
        </p:spPr>
        <p:txBody>
          <a:bodyPr>
            <a:noAutofit/>
          </a:bodyPr>
          <a:lstStyle/>
          <a:p>
            <a:r>
              <a:rPr lang="hu-HU" sz="4000" b="1" dirty="0"/>
              <a:t>(POSZEIDON) - </a:t>
            </a:r>
            <a:r>
              <a:rPr lang="hu-HU" sz="7200" b="1" dirty="0"/>
              <a:t>NEPTUNUSZ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3069B8-618A-49CF-ECC6-A042527AC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9366" y="2409825"/>
            <a:ext cx="5394433" cy="3767138"/>
          </a:xfrm>
        </p:spPr>
        <p:txBody>
          <a:bodyPr>
            <a:normAutofit/>
          </a:bodyPr>
          <a:lstStyle/>
          <a:p>
            <a:r>
              <a:rPr lang="hu-HU" sz="4400" dirty="0"/>
              <a:t>A TENGER ISTENE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FAD3096-C371-CEDF-2ED9-B762FD05C8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62" r="61724" b="48715"/>
          <a:stretch/>
        </p:blipFill>
        <p:spPr>
          <a:xfrm>
            <a:off x="9558493" y="3216165"/>
            <a:ext cx="2558567" cy="3426373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4D650D22-7849-4BAF-8460-79DF03259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0" y="0"/>
            <a:ext cx="55628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09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C39410-F558-31DE-8FCC-E97C6DFE6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4352" y="365125"/>
            <a:ext cx="6768662" cy="1325563"/>
          </a:xfrm>
        </p:spPr>
        <p:txBody>
          <a:bodyPr>
            <a:noAutofit/>
          </a:bodyPr>
          <a:lstStyle/>
          <a:p>
            <a:r>
              <a:rPr lang="hu-HU" sz="4000" b="1" dirty="0"/>
              <a:t>(PALLASZ ATHÉNÉ) </a:t>
            </a:r>
            <a:r>
              <a:rPr lang="hu-HU" sz="7200" b="1" dirty="0"/>
              <a:t>-  MINERVA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3069B8-618A-49CF-ECC6-A042527AC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4352" y="2400300"/>
            <a:ext cx="4320572" cy="3641726"/>
          </a:xfrm>
        </p:spPr>
        <p:txBody>
          <a:bodyPr>
            <a:normAutofit/>
          </a:bodyPr>
          <a:lstStyle/>
          <a:p>
            <a:pPr marL="0" indent="0" algn="l" fontAlgn="base">
              <a:buNone/>
            </a:pPr>
            <a:r>
              <a:rPr lang="hu-HU" sz="4000" b="1" i="0" dirty="0">
                <a:solidFill>
                  <a:srgbClr val="575757"/>
                </a:solidFill>
                <a:effectLst/>
                <a:latin typeface="inherit"/>
              </a:rPr>
              <a:t>A TUDÁS ÉS BÖLCSESSÉG ISTENNŐJE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FAD3096-C371-CEDF-2ED9-B762FD05C8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173" r="48103" b="48715"/>
          <a:stretch/>
        </p:blipFill>
        <p:spPr>
          <a:xfrm>
            <a:off x="9595945" y="3336378"/>
            <a:ext cx="2039008" cy="3251375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0BDB9BA4-127C-D252-52BB-572FC9796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986" y="199565"/>
            <a:ext cx="4721871" cy="629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72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C39410-F558-31DE-8FCC-E97C6DFE6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b="1" dirty="0"/>
              <a:t>(ÁRÉSZ)</a:t>
            </a:r>
            <a:r>
              <a:rPr lang="hu-HU" sz="7200" b="1" dirty="0"/>
              <a:t> - MARS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3069B8-618A-49CF-ECC6-A042527AC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9020" y="2351488"/>
            <a:ext cx="7990490" cy="4351338"/>
          </a:xfrm>
        </p:spPr>
        <p:txBody>
          <a:bodyPr>
            <a:normAutofit/>
          </a:bodyPr>
          <a:lstStyle/>
          <a:p>
            <a:r>
              <a:rPr lang="hu-HU" sz="4400" dirty="0"/>
              <a:t>A HÁBORÚ ISTENE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FAD3096-C371-CEDF-2ED9-B762FD05C8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r="30776" b="48715"/>
          <a:stretch/>
        </p:blipFill>
        <p:spPr>
          <a:xfrm>
            <a:off x="197069" y="2840421"/>
            <a:ext cx="2107815" cy="3251375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826EA1AA-7C54-C9F6-15C7-5BA1A8FC0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256" y="155174"/>
            <a:ext cx="3436390" cy="633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C39410-F558-31DE-8FCC-E97C6DFE6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7282" y="1148644"/>
            <a:ext cx="4937116" cy="1635125"/>
          </a:xfrm>
        </p:spPr>
        <p:txBody>
          <a:bodyPr>
            <a:normAutofit fontScale="90000"/>
          </a:bodyPr>
          <a:lstStyle/>
          <a:p>
            <a:r>
              <a:rPr lang="hu-HU" b="1" dirty="0"/>
              <a:t>(HERMÉSZ)</a:t>
            </a:r>
            <a:r>
              <a:rPr lang="hu-HU" sz="7200" b="1" dirty="0"/>
              <a:t> - MERKUR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3069B8-618A-49CF-ECC6-A042527AC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662" y="3932412"/>
            <a:ext cx="10515600" cy="2560463"/>
          </a:xfrm>
        </p:spPr>
        <p:txBody>
          <a:bodyPr>
            <a:normAutofit/>
          </a:bodyPr>
          <a:lstStyle/>
          <a:p>
            <a:r>
              <a:rPr lang="hu-HU" sz="4000" dirty="0"/>
              <a:t>AZ ISTENEK HÍRNÖKE</a:t>
            </a:r>
          </a:p>
          <a:p>
            <a:r>
              <a:rPr lang="hu-HU" sz="4000" dirty="0"/>
              <a:t>TOLVAJOK ÉS UTAZÓK ISTENE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FAD3096-C371-CEDF-2ED9-B762FD05C8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155" b="48715"/>
          <a:stretch/>
        </p:blipFill>
        <p:spPr>
          <a:xfrm>
            <a:off x="192962" y="0"/>
            <a:ext cx="2175641" cy="3251375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0D0C7576-3B27-955E-053A-B2B8D5D50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4398" y="0"/>
            <a:ext cx="4234640" cy="663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43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C39410-F558-31DE-8FCC-E97C6DFE6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819775" cy="1325563"/>
          </a:xfrm>
        </p:spPr>
        <p:txBody>
          <a:bodyPr>
            <a:normAutofit fontScale="90000"/>
          </a:bodyPr>
          <a:lstStyle/>
          <a:p>
            <a:r>
              <a:rPr lang="hu-HU" sz="4000" b="1" dirty="0"/>
              <a:t>(HÉPHAISZTOSZ)</a:t>
            </a:r>
            <a:r>
              <a:rPr lang="hu-HU" sz="7200" b="1" dirty="0"/>
              <a:t> - VULCANUS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3069B8-618A-49CF-ECC6-A042527AC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787" y="3105806"/>
            <a:ext cx="8736724" cy="3092177"/>
          </a:xfrm>
        </p:spPr>
        <p:txBody>
          <a:bodyPr>
            <a:normAutofit/>
          </a:bodyPr>
          <a:lstStyle/>
          <a:p>
            <a:r>
              <a:rPr lang="hu-HU" sz="4800" dirty="0"/>
              <a:t>AZ ISTENEK KOVÁCSA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FAD3096-C371-CEDF-2ED9-B762FD05C8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362" t="53606" r="48362"/>
          <a:stretch/>
        </p:blipFill>
        <p:spPr>
          <a:xfrm>
            <a:off x="388883" y="3752193"/>
            <a:ext cx="1933904" cy="294132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56320A47-7262-6F70-3AE1-A3C908600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8653" y="115614"/>
            <a:ext cx="38227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22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C39410-F558-31DE-8FCC-E97C6DFE6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6075"/>
            <a:ext cx="10515600" cy="1325563"/>
          </a:xfrm>
        </p:spPr>
        <p:txBody>
          <a:bodyPr>
            <a:normAutofit/>
          </a:bodyPr>
          <a:lstStyle/>
          <a:p>
            <a:r>
              <a:rPr lang="hu-HU" sz="4000" b="1" dirty="0"/>
              <a:t>(APOLLÓN)</a:t>
            </a:r>
            <a:r>
              <a:rPr lang="hu-HU" sz="7200" b="1" dirty="0"/>
              <a:t> - APOLLÓ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3069B8-618A-49CF-ECC6-A042527AC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8738" y="2055813"/>
            <a:ext cx="5625662" cy="4351338"/>
          </a:xfrm>
        </p:spPr>
        <p:txBody>
          <a:bodyPr>
            <a:normAutofit/>
          </a:bodyPr>
          <a:lstStyle/>
          <a:p>
            <a:r>
              <a:rPr lang="hu-HU" sz="4000" dirty="0"/>
              <a:t>NAPISTEN</a:t>
            </a:r>
          </a:p>
          <a:p>
            <a:r>
              <a:rPr lang="hu-HU" sz="4000" dirty="0"/>
              <a:t>A JÓSLAT, A KÖLTÉSZET ÉS ZENE ISTENE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FAD3096-C371-CEDF-2ED9-B762FD05C8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069" t="53606" r="31293"/>
          <a:stretch/>
        </p:blipFill>
        <p:spPr>
          <a:xfrm>
            <a:off x="367863" y="3237187"/>
            <a:ext cx="1839310" cy="294132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C891BFA7-573A-9479-DAD1-A7B3098100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6762" y="0"/>
            <a:ext cx="4025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52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</Words>
  <Application>Microsoft Office PowerPoint</Application>
  <PresentationFormat>Szélesvásznú</PresentationFormat>
  <Paragraphs>31</Paragraphs>
  <Slides>14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inherit</vt:lpstr>
      <vt:lpstr>PT Serif</vt:lpstr>
      <vt:lpstr>Office-téma</vt:lpstr>
      <vt:lpstr>RÓMAI ISTENEK</vt:lpstr>
      <vt:lpstr>(ZEUSZ) - JUPITER</vt:lpstr>
      <vt:lpstr>(HÉRA) - JÚNÓ</vt:lpstr>
      <vt:lpstr>(POSZEIDON) - NEPTUNUSZ</vt:lpstr>
      <vt:lpstr>(PALLASZ ATHÉNÉ) -  MINERVA</vt:lpstr>
      <vt:lpstr>(ÁRÉSZ) - MARS</vt:lpstr>
      <vt:lpstr>(HERMÉSZ) - MERKUR</vt:lpstr>
      <vt:lpstr>(HÉPHAISZTOSZ) - VULCANUS</vt:lpstr>
      <vt:lpstr>(APOLLÓN) - APOLLÓ</vt:lpstr>
      <vt:lpstr>(DIONÜSZOSZ) - BACCHOS</vt:lpstr>
      <vt:lpstr>(APHRODITÉ) - VÉNUSZ</vt:lpstr>
      <vt:lpstr>(ERÓSZ) - ÁMOR</vt:lpstr>
      <vt:lpstr>(HÁDÉSZ) - PLÚTÓ</vt:lpstr>
      <vt:lpstr>Félisten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Terdikné Takács Szilvia Dr.</dc:creator>
  <cp:lastModifiedBy>Takács Szilvia</cp:lastModifiedBy>
  <cp:revision>7</cp:revision>
  <dcterms:created xsi:type="dcterms:W3CDTF">2023-11-18T12:15:23Z</dcterms:created>
  <dcterms:modified xsi:type="dcterms:W3CDTF">2026-09-06T14:34:45Z</dcterms:modified>
</cp:coreProperties>
</file>