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1" r:id="rId4"/>
    <p:sldId id="264" r:id="rId5"/>
    <p:sldId id="268" r:id="rId6"/>
    <p:sldId id="265" r:id="rId7"/>
    <p:sldId id="270" r:id="rId8"/>
    <p:sldId id="266" r:id="rId9"/>
    <p:sldId id="271" r:id="rId10"/>
    <p:sldId id="257" r:id="rId11"/>
    <p:sldId id="262" r:id="rId12"/>
    <p:sldId id="258" r:id="rId13"/>
    <p:sldId id="259" r:id="rId14"/>
    <p:sldId id="260" r:id="rId15"/>
    <p:sldId id="267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7" name="Téglalap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8" name="Dátum hely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8" name="Téglalap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1" name="Téglalap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AB9B4E-B7EB-4596-8BB6-64F3BBA49E60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932040" y="2130425"/>
            <a:ext cx="4211960" cy="1470025"/>
          </a:xfrm>
        </p:spPr>
        <p:txBody>
          <a:bodyPr/>
          <a:lstStyle/>
          <a:p>
            <a:r>
              <a:rPr lang="hu-HU" dirty="0"/>
              <a:t>Kosztolányi </a:t>
            </a:r>
            <a:r>
              <a:rPr lang="hu-HU" dirty="0" err="1"/>
              <a:t>dezső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http://gondolkodom.hu/wp-content/kosztolanyi-dez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3436"/>
            <a:ext cx="4536504" cy="6229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52120" y="228600"/>
            <a:ext cx="3113928" cy="990600"/>
          </a:xfrm>
        </p:spPr>
        <p:txBody>
          <a:bodyPr/>
          <a:lstStyle/>
          <a:p>
            <a:r>
              <a:rPr lang="hu-HU" dirty="0"/>
              <a:t>Ádám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http://lenolaj.hu/wp-content/uploads/2016/03/kosztolanyifiav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5232"/>
            <a:ext cx="4788024" cy="6460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42" name="Picture 2" descr="http://cultura.hu/wp-content/uploads/2013/03/kosztolanyi-harm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1675"/>
            <a:ext cx="8064896" cy="6343935"/>
          </a:xfrm>
          <a:prstGeom prst="rect">
            <a:avLst/>
          </a:prstGeom>
          <a:noFill/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4DD4F378-07A9-4579-81D4-16ABC3E63E9A}"/>
              </a:ext>
            </a:extLst>
          </p:cNvPr>
          <p:cNvSpPr txBox="1"/>
          <p:nvPr/>
        </p:nvSpPr>
        <p:spPr>
          <a:xfrm>
            <a:off x="612648" y="53923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chemeClr val="bg1"/>
                </a:solidFill>
              </a:rPr>
              <a:t>Harmos</a:t>
            </a:r>
            <a:r>
              <a:rPr lang="hu-HU" dirty="0">
                <a:solidFill>
                  <a:schemeClr val="bg1"/>
                </a:solidFill>
              </a:rPr>
              <a:t> Ilona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r>
              <a:rPr lang="hu-HU" dirty="0" err="1"/>
              <a:t>Harmos</a:t>
            </a:r>
            <a:r>
              <a:rPr lang="hu-HU" dirty="0"/>
              <a:t> Ilona és Ádám</a:t>
            </a:r>
          </a:p>
        </p:txBody>
      </p:sp>
      <p:pic>
        <p:nvPicPr>
          <p:cNvPr id="6146" name="Picture 2" descr="http://www.vers.hu/data/files/Image/evfordulos_koltok/kosztolanyi_csalad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77130"/>
            <a:ext cx="5162391" cy="67808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Karinthy Frigyessel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170" name="Picture 2" descr="http://publicer.hu/hirimages/2839/galeria/kosztk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489844" cy="5145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218" name="Picture 2" descr="10. telefonbetyá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494867" cy="4836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Radákovich</a:t>
            </a:r>
            <a:r>
              <a:rPr lang="hu-HU" dirty="0"/>
              <a:t> Mária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3314" name="Picture 2" descr="http://keyframe.nava.hu/service/gallery/keyframe/2010/04/13/rtl-28654/rtl-28654-1812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131640"/>
            <a:ext cx="7635145" cy="5726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067944" y="1600200"/>
            <a:ext cx="4618856" cy="4525963"/>
          </a:xfrm>
        </p:spPr>
        <p:txBody>
          <a:bodyPr/>
          <a:lstStyle/>
          <a:p>
            <a:r>
              <a:rPr lang="hu-HU" dirty="0"/>
              <a:t>Szabadka 1885</a:t>
            </a:r>
          </a:p>
          <a:p>
            <a:r>
              <a:rPr lang="hu-HU" dirty="0"/>
              <a:t>Gyermekként megtanul angolul</a:t>
            </a:r>
          </a:p>
          <a:p>
            <a:r>
              <a:rPr lang="hu-HU" dirty="0"/>
              <a:t>Magántanuló (betegségek)</a:t>
            </a:r>
          </a:p>
          <a:p>
            <a:r>
              <a:rPr lang="hu-HU" dirty="0"/>
              <a:t>Polgári jómód)</a:t>
            </a:r>
          </a:p>
        </p:txBody>
      </p:sp>
      <p:pic>
        <p:nvPicPr>
          <p:cNvPr id="11266" name="Picture 2" descr="http://www.korkep.sk/wp-content/uploads/2015/03/1.-Kosztol%C3%A1nyi-ba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750"/>
            <a:ext cx="3528392" cy="6234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r>
              <a:rPr lang="hu-HU" dirty="0"/>
              <a:t>Egyetem: magyar-német szak (Pest, Bécs)</a:t>
            </a:r>
          </a:p>
          <a:p>
            <a:r>
              <a:rPr lang="hu-HU" dirty="0"/>
              <a:t>1907. Négy fal között (első kötet)</a:t>
            </a:r>
          </a:p>
        </p:txBody>
      </p:sp>
      <p:pic>
        <p:nvPicPr>
          <p:cNvPr id="8194" name="Picture 2" descr="https://www.antikvarium.hu/foto/13276846-na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0996"/>
            <a:ext cx="4608512" cy="6134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67544" y="1916832"/>
            <a:ext cx="8298504" cy="417916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1910. A szegény kisgyermek panaszai - könyvsiker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Nyugat első nemzedéke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Karinthy barátsága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Csáth Géza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Epikai és lírai művek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6628" name="Picture 4" descr="Ké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432072"/>
            <a:ext cx="7168555" cy="609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Epika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Esti Kornél-novellák</a:t>
            </a:r>
          </a:p>
          <a:p>
            <a:endParaRPr lang="hu-HU" dirty="0"/>
          </a:p>
          <a:p>
            <a:r>
              <a:rPr lang="hu-HU" dirty="0">
                <a:highlight>
                  <a:srgbClr val="FFFF00"/>
                </a:highlight>
              </a:rPr>
              <a:t>Regények: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dirty="0"/>
              <a:t>Édes Anna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dirty="0"/>
              <a:t>Pacsirta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dirty="0"/>
              <a:t>Aranysárkány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dirty="0"/>
              <a:t>Néró, a véres költő</a:t>
            </a:r>
          </a:p>
          <a:p>
            <a:endParaRPr lang="hu-HU" dirty="0"/>
          </a:p>
          <a:p>
            <a:r>
              <a:rPr lang="hu-HU" dirty="0"/>
              <a:t>Fordítások (japán és kínai)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D6EED4-1B7A-4A07-A63E-3102093FB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070" y="594001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hu-HU" i="1" dirty="0">
                <a:solidFill>
                  <a:srgbClr val="202122"/>
                </a:solidFill>
                <a:latin typeface="Arial" panose="020B0604020202020204" pitchFamily="34" charset="0"/>
              </a:rPr>
              <a:t>Mi tehát a tíz legszebb magyar szó? (…)</a:t>
            </a:r>
            <a:br>
              <a:rPr lang="hu-HU" i="1" dirty="0">
                <a:solidFill>
                  <a:srgbClr val="202122"/>
                </a:solidFill>
                <a:latin typeface="Arial" panose="020B0604020202020204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B04A31-9F56-4A36-9F9D-78AC457FB55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95736" y="1631022"/>
            <a:ext cx="6570312" cy="4495800"/>
          </a:xfrm>
        </p:spPr>
        <p:txBody>
          <a:bodyPr>
            <a:normAutofit fontScale="92500" lnSpcReduction="20000"/>
          </a:bodyPr>
          <a:lstStyle/>
          <a:p>
            <a:r>
              <a:rPr lang="hu-HU" i="1" dirty="0">
                <a:solidFill>
                  <a:srgbClr val="202122"/>
                </a:solidFill>
                <a:latin typeface="Arial" panose="020B0604020202020204" pitchFamily="34" charset="0"/>
              </a:rPr>
              <a:t>l</a:t>
            </a:r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áng, 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gyöngy 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anya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ősz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szűz 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kard 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csók 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vér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szív </a:t>
            </a:r>
          </a:p>
          <a:p>
            <a:r>
              <a:rPr lang="hu-H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sír</a:t>
            </a:r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3442F210-781F-45C9-AAD4-50E6BFF1A10D}"/>
              </a:ext>
            </a:extLst>
          </p:cNvPr>
          <p:cNvSpPr/>
          <p:nvPr/>
        </p:nvSpPr>
        <p:spPr>
          <a:xfrm>
            <a:off x="5076056" y="1988840"/>
            <a:ext cx="3687414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NYELVMŰVÉSZ</a:t>
            </a:r>
          </a:p>
          <a:p>
            <a:pPr algn="ctr"/>
            <a:r>
              <a:rPr lang="hu-HU" sz="3600" dirty="0"/>
              <a:t>NYELVI ESSZÉK</a:t>
            </a:r>
          </a:p>
          <a:p>
            <a:pPr algn="ctr"/>
            <a:r>
              <a:rPr lang="hu-HU" sz="3600" dirty="0"/>
              <a:t>NYELVI JÁTÉKOK</a:t>
            </a:r>
          </a:p>
        </p:txBody>
      </p:sp>
    </p:spTree>
    <p:extLst>
      <p:ext uri="{BB962C8B-B14F-4D97-AF65-F5344CB8AC3E}">
        <p14:creationId xmlns:p14="http://schemas.microsoft.com/office/powerpoint/2010/main" val="356872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598572" y="2204864"/>
            <a:ext cx="8153400" cy="3027040"/>
          </a:xfrm>
        </p:spPr>
        <p:txBody>
          <a:bodyPr>
            <a:normAutofit/>
          </a:bodyPr>
          <a:lstStyle/>
          <a:p>
            <a:r>
              <a:rPr lang="hu-HU" sz="4000" dirty="0"/>
              <a:t>Esszék a nyelvről: Nyelv és lélek</a:t>
            </a:r>
          </a:p>
          <a:p>
            <a:r>
              <a:rPr lang="hu-HU" sz="4000" dirty="0"/>
              <a:t>Műfordítások: Shakespeare, Wilde, francia szimbolisták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41DA37-B416-482A-A4F0-630198FF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Politika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3202301-742F-4586-AB16-B96EBA015CA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/>
              <a:t>Nem politikus alkat</a:t>
            </a:r>
          </a:p>
          <a:p>
            <a:r>
              <a:rPr lang="hu-HU" dirty="0"/>
              <a:t>De nem tud „nem reagálni”</a:t>
            </a:r>
          </a:p>
          <a:p>
            <a:r>
              <a:rPr lang="hu-HU" dirty="0"/>
              <a:t>„Mit tegyen az író a háborúval szemben”:</a:t>
            </a:r>
          </a:p>
          <a:p>
            <a:r>
              <a:rPr lang="hu-HU" dirty="0"/>
              <a:t>1919. proletárdiktatúra, Kun Béla: </a:t>
            </a:r>
          </a:p>
          <a:p>
            <a:r>
              <a:rPr lang="hu-HU" sz="1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„Reád semmi szükség a proletárállamban. Versek nem kellenek. Majd tanulsz valami mesterséget. Ha okoskodsz, ki fogunk végezni.”</a:t>
            </a:r>
          </a:p>
          <a:p>
            <a:r>
              <a:rPr lang="hu-HU" sz="2800" dirty="0"/>
              <a:t>„Vérző Magyarország” (</a:t>
            </a:r>
            <a:r>
              <a:rPr lang="hu-HU" sz="2000" dirty="0"/>
              <a:t>Trianoni trauma kapcsán</a:t>
            </a:r>
            <a:r>
              <a:rPr lang="hu-HU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365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182</Words>
  <Application>Microsoft Office PowerPoint</Application>
  <PresentationFormat>Diavetítés a képernyőre (4:3 oldalarány)</PresentationFormat>
  <Paragraphs>50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Arial</vt:lpstr>
      <vt:lpstr>Tw Cen MT</vt:lpstr>
      <vt:lpstr>Wingdings</vt:lpstr>
      <vt:lpstr>Wingdings 2</vt:lpstr>
      <vt:lpstr>Medián</vt:lpstr>
      <vt:lpstr>Kosztolányi dezső</vt:lpstr>
      <vt:lpstr>PowerPoint-bemutató</vt:lpstr>
      <vt:lpstr>PowerPoint-bemutató</vt:lpstr>
      <vt:lpstr>PowerPoint-bemutató</vt:lpstr>
      <vt:lpstr>PowerPoint-bemutató</vt:lpstr>
      <vt:lpstr>Epika</vt:lpstr>
      <vt:lpstr>Mi tehát a tíz legszebb magyar szó? (…) </vt:lpstr>
      <vt:lpstr>PowerPoint-bemutató</vt:lpstr>
      <vt:lpstr>Politika</vt:lpstr>
      <vt:lpstr>Ádám</vt:lpstr>
      <vt:lpstr>PowerPoint-bemutató</vt:lpstr>
      <vt:lpstr>PowerPoint-bemutató</vt:lpstr>
      <vt:lpstr>Karinthy Frigyessel</vt:lpstr>
      <vt:lpstr>PowerPoint-bemutató</vt:lpstr>
      <vt:lpstr>Radákovich Mária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Kosztolányi</dc:title>
  <dc:creator>sztakacs</dc:creator>
  <cp:lastModifiedBy>Takács Szilvia</cp:lastModifiedBy>
  <cp:revision>6</cp:revision>
  <dcterms:created xsi:type="dcterms:W3CDTF">2016-04-06T09:37:45Z</dcterms:created>
  <dcterms:modified xsi:type="dcterms:W3CDTF">2025-10-06T19:51:00Z</dcterms:modified>
</cp:coreProperties>
</file>