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72" r:id="rId4"/>
    <p:sldId id="273" r:id="rId5"/>
    <p:sldId id="274" r:id="rId6"/>
    <p:sldId id="275" r:id="rId7"/>
    <p:sldId id="257" r:id="rId8"/>
    <p:sldId id="262" r:id="rId9"/>
    <p:sldId id="260" r:id="rId10"/>
    <p:sldId id="263" r:id="rId11"/>
    <p:sldId id="264" r:id="rId12"/>
    <p:sldId id="276" r:id="rId13"/>
    <p:sldId id="277" r:id="rId14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  <a:srgbClr val="99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54DD80-C4D1-4251-90FB-F149C9664CC4}" v="24" dt="2024-03-10T18:30:22.3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6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rdikné Takács Szilvia Dr." userId="62a28fc6-f7f7-41bd-b6fa-95189fe2a219" providerId="ADAL" clId="{5354DD80-C4D1-4251-90FB-F149C9664CC4}"/>
    <pc:docChg chg="undo custSel addSld delSld modSld">
      <pc:chgData name="Terdikné Takács Szilvia Dr." userId="62a28fc6-f7f7-41bd-b6fa-95189fe2a219" providerId="ADAL" clId="{5354DD80-C4D1-4251-90FB-F149C9664CC4}" dt="2024-05-18T22:25:44.792" v="1433" actId="47"/>
      <pc:docMkLst>
        <pc:docMk/>
      </pc:docMkLst>
      <pc:sldChg chg="addSp modSp mod modAnim">
        <pc:chgData name="Terdikné Takács Szilvia Dr." userId="62a28fc6-f7f7-41bd-b6fa-95189fe2a219" providerId="ADAL" clId="{5354DD80-C4D1-4251-90FB-F149C9664CC4}" dt="2024-03-10T18:28:50.407" v="1411"/>
        <pc:sldMkLst>
          <pc:docMk/>
          <pc:sldMk cId="1886764550" sldId="257"/>
        </pc:sldMkLst>
        <pc:spChg chg="mod">
          <ac:chgData name="Terdikné Takács Szilvia Dr." userId="62a28fc6-f7f7-41bd-b6fa-95189fe2a219" providerId="ADAL" clId="{5354DD80-C4D1-4251-90FB-F149C9664CC4}" dt="2024-03-10T18:28:05.530" v="1404" actId="20577"/>
          <ac:spMkLst>
            <pc:docMk/>
            <pc:sldMk cId="1886764550" sldId="257"/>
            <ac:spMk id="3" creationId="{D042B274-3952-29CE-D7AF-BCDF8F5D1A20}"/>
          </ac:spMkLst>
        </pc:spChg>
        <pc:spChg chg="mod">
          <ac:chgData name="Terdikné Takács Szilvia Dr." userId="62a28fc6-f7f7-41bd-b6fa-95189fe2a219" providerId="ADAL" clId="{5354DD80-C4D1-4251-90FB-F149C9664CC4}" dt="2024-03-10T17:43:21.285" v="4" actId="1076"/>
          <ac:spMkLst>
            <pc:docMk/>
            <pc:sldMk cId="1886764550" sldId="257"/>
            <ac:spMk id="5" creationId="{C96E195C-203E-1F2F-C721-88D7E2FD56C0}"/>
          </ac:spMkLst>
        </pc:spChg>
        <pc:spChg chg="mod">
          <ac:chgData name="Terdikné Takács Szilvia Dr." userId="62a28fc6-f7f7-41bd-b6fa-95189fe2a219" providerId="ADAL" clId="{5354DD80-C4D1-4251-90FB-F149C9664CC4}" dt="2024-03-10T17:43:25.061" v="5" actId="1076"/>
          <ac:spMkLst>
            <pc:docMk/>
            <pc:sldMk cId="1886764550" sldId="257"/>
            <ac:spMk id="6" creationId="{37AB3713-C16A-7037-0C7C-8FB4B7410424}"/>
          </ac:spMkLst>
        </pc:spChg>
        <pc:spChg chg="mod">
          <ac:chgData name="Terdikné Takács Szilvia Dr." userId="62a28fc6-f7f7-41bd-b6fa-95189fe2a219" providerId="ADAL" clId="{5354DD80-C4D1-4251-90FB-F149C9664CC4}" dt="2024-03-10T17:44:18.774" v="7" actId="1076"/>
          <ac:spMkLst>
            <pc:docMk/>
            <pc:sldMk cId="1886764550" sldId="257"/>
            <ac:spMk id="7" creationId="{AD5B0E62-2B49-F3B1-CE81-9B7DE4E46E90}"/>
          </ac:spMkLst>
        </pc:spChg>
        <pc:spChg chg="add mod">
          <ac:chgData name="Terdikné Takács Szilvia Dr." userId="62a28fc6-f7f7-41bd-b6fa-95189fe2a219" providerId="ADAL" clId="{5354DD80-C4D1-4251-90FB-F149C9664CC4}" dt="2024-03-10T18:23:00.960" v="1386" actId="20577"/>
          <ac:spMkLst>
            <pc:docMk/>
            <pc:sldMk cId="1886764550" sldId="257"/>
            <ac:spMk id="8" creationId="{84E262BC-E444-1D7D-5437-3EF3FAB7AAB3}"/>
          </ac:spMkLst>
        </pc:spChg>
      </pc:sldChg>
      <pc:sldChg chg="del">
        <pc:chgData name="Terdikné Takács Szilvia Dr." userId="62a28fc6-f7f7-41bd-b6fa-95189fe2a219" providerId="ADAL" clId="{5354DD80-C4D1-4251-90FB-F149C9664CC4}" dt="2024-03-10T18:00:01.682" v="693" actId="47"/>
        <pc:sldMkLst>
          <pc:docMk/>
          <pc:sldMk cId="807658600" sldId="258"/>
        </pc:sldMkLst>
      </pc:sldChg>
      <pc:sldChg chg="del">
        <pc:chgData name="Terdikné Takács Szilvia Dr." userId="62a28fc6-f7f7-41bd-b6fa-95189fe2a219" providerId="ADAL" clId="{5354DD80-C4D1-4251-90FB-F149C9664CC4}" dt="2024-03-10T18:00:04.248" v="694" actId="47"/>
        <pc:sldMkLst>
          <pc:docMk/>
          <pc:sldMk cId="1233878660" sldId="259"/>
        </pc:sldMkLst>
      </pc:sldChg>
      <pc:sldChg chg="modSp new mod modAnim">
        <pc:chgData name="Terdikné Takács Szilvia Dr." userId="62a28fc6-f7f7-41bd-b6fa-95189fe2a219" providerId="ADAL" clId="{5354DD80-C4D1-4251-90FB-F149C9664CC4}" dt="2024-03-10T18:29:57.348" v="1421" actId="20577"/>
        <pc:sldMkLst>
          <pc:docMk/>
          <pc:sldMk cId="2921322127" sldId="260"/>
        </pc:sldMkLst>
        <pc:spChg chg="mod">
          <ac:chgData name="Terdikné Takács Szilvia Dr." userId="62a28fc6-f7f7-41bd-b6fa-95189fe2a219" providerId="ADAL" clId="{5354DD80-C4D1-4251-90FB-F149C9664CC4}" dt="2024-03-10T17:53:32.311" v="374" actId="20577"/>
          <ac:spMkLst>
            <pc:docMk/>
            <pc:sldMk cId="2921322127" sldId="260"/>
            <ac:spMk id="2" creationId="{3699D71D-A3AE-49C9-3AAC-72D137126734}"/>
          </ac:spMkLst>
        </pc:spChg>
        <pc:spChg chg="mod">
          <ac:chgData name="Terdikné Takács Szilvia Dr." userId="62a28fc6-f7f7-41bd-b6fa-95189fe2a219" providerId="ADAL" clId="{5354DD80-C4D1-4251-90FB-F149C9664CC4}" dt="2024-03-10T18:29:57.348" v="1421" actId="20577"/>
          <ac:spMkLst>
            <pc:docMk/>
            <pc:sldMk cId="2921322127" sldId="260"/>
            <ac:spMk id="3" creationId="{066BA3BE-4C9F-0D16-7959-04EDF9BC2BAD}"/>
          </ac:spMkLst>
        </pc:spChg>
      </pc:sldChg>
      <pc:sldChg chg="modSp new del mod">
        <pc:chgData name="Terdikné Takács Szilvia Dr." userId="62a28fc6-f7f7-41bd-b6fa-95189fe2a219" providerId="ADAL" clId="{5354DD80-C4D1-4251-90FB-F149C9664CC4}" dt="2024-03-10T18:27:40.088" v="1387" actId="47"/>
        <pc:sldMkLst>
          <pc:docMk/>
          <pc:sldMk cId="88659825" sldId="261"/>
        </pc:sldMkLst>
        <pc:spChg chg="mod">
          <ac:chgData name="Terdikné Takács Szilvia Dr." userId="62a28fc6-f7f7-41bd-b6fa-95189fe2a219" providerId="ADAL" clId="{5354DD80-C4D1-4251-90FB-F149C9664CC4}" dt="2024-03-10T17:46:09.657" v="64" actId="20577"/>
          <ac:spMkLst>
            <pc:docMk/>
            <pc:sldMk cId="88659825" sldId="261"/>
            <ac:spMk id="3" creationId="{F21F0F15-E5A0-8924-BDB6-841F64AF46CC}"/>
          </ac:spMkLst>
        </pc:spChg>
      </pc:sldChg>
      <pc:sldChg chg="addSp delSp modSp new mod modAnim">
        <pc:chgData name="Terdikné Takács Szilvia Dr." userId="62a28fc6-f7f7-41bd-b6fa-95189fe2a219" providerId="ADAL" clId="{5354DD80-C4D1-4251-90FB-F149C9664CC4}" dt="2024-03-10T18:29:26.576" v="1416"/>
        <pc:sldMkLst>
          <pc:docMk/>
          <pc:sldMk cId="1328918867" sldId="262"/>
        </pc:sldMkLst>
        <pc:spChg chg="mod">
          <ac:chgData name="Terdikné Takács Szilvia Dr." userId="62a28fc6-f7f7-41bd-b6fa-95189fe2a219" providerId="ADAL" clId="{5354DD80-C4D1-4251-90FB-F149C9664CC4}" dt="2024-03-10T17:48:42.155" v="160" actId="313"/>
          <ac:spMkLst>
            <pc:docMk/>
            <pc:sldMk cId="1328918867" sldId="262"/>
            <ac:spMk id="2" creationId="{5DBBB6F4-B50A-D30D-D10F-71E1A8D77541}"/>
          </ac:spMkLst>
        </pc:spChg>
        <pc:spChg chg="mod">
          <ac:chgData name="Terdikné Takács Szilvia Dr." userId="62a28fc6-f7f7-41bd-b6fa-95189fe2a219" providerId="ADAL" clId="{5354DD80-C4D1-4251-90FB-F149C9664CC4}" dt="2024-03-10T17:53:02.173" v="355" actId="20577"/>
          <ac:spMkLst>
            <pc:docMk/>
            <pc:sldMk cId="1328918867" sldId="262"/>
            <ac:spMk id="3" creationId="{795E04FC-AE2C-AB99-CBAF-C22D80720D36}"/>
          </ac:spMkLst>
        </pc:spChg>
        <pc:spChg chg="add mod">
          <ac:chgData name="Terdikné Takács Szilvia Dr." userId="62a28fc6-f7f7-41bd-b6fa-95189fe2a219" providerId="ADAL" clId="{5354DD80-C4D1-4251-90FB-F149C9664CC4}" dt="2024-03-10T17:53:19.612" v="356" actId="1076"/>
          <ac:spMkLst>
            <pc:docMk/>
            <pc:sldMk cId="1328918867" sldId="262"/>
            <ac:spMk id="6" creationId="{2F6A6AC2-DEBE-D805-8732-55AD391E09CB}"/>
          </ac:spMkLst>
        </pc:spChg>
        <pc:picChg chg="add mod">
          <ac:chgData name="Terdikné Takács Szilvia Dr." userId="62a28fc6-f7f7-41bd-b6fa-95189fe2a219" providerId="ADAL" clId="{5354DD80-C4D1-4251-90FB-F149C9664CC4}" dt="2024-03-10T17:50:55.797" v="278" actId="1076"/>
          <ac:picMkLst>
            <pc:docMk/>
            <pc:sldMk cId="1328918867" sldId="262"/>
            <ac:picMk id="4" creationId="{83145003-579D-E324-EB2C-E572E6E16465}"/>
          </ac:picMkLst>
        </pc:picChg>
        <pc:picChg chg="add del mod">
          <ac:chgData name="Terdikné Takács Szilvia Dr." userId="62a28fc6-f7f7-41bd-b6fa-95189fe2a219" providerId="ADAL" clId="{5354DD80-C4D1-4251-90FB-F149C9664CC4}" dt="2024-03-10T17:51:09.248" v="281" actId="478"/>
          <ac:picMkLst>
            <pc:docMk/>
            <pc:sldMk cId="1328918867" sldId="262"/>
            <ac:picMk id="5" creationId="{8CC21DC7-DF33-0105-3813-33AB9C089BC1}"/>
          </ac:picMkLst>
        </pc:picChg>
      </pc:sldChg>
      <pc:sldChg chg="addSp modSp new mod modAnim">
        <pc:chgData name="Terdikné Takács Szilvia Dr." userId="62a28fc6-f7f7-41bd-b6fa-95189fe2a219" providerId="ADAL" clId="{5354DD80-C4D1-4251-90FB-F149C9664CC4}" dt="2024-03-10T18:30:11.767" v="1424"/>
        <pc:sldMkLst>
          <pc:docMk/>
          <pc:sldMk cId="470685150" sldId="263"/>
        </pc:sldMkLst>
        <pc:spChg chg="mod">
          <ac:chgData name="Terdikné Takács Szilvia Dr." userId="62a28fc6-f7f7-41bd-b6fa-95189fe2a219" providerId="ADAL" clId="{5354DD80-C4D1-4251-90FB-F149C9664CC4}" dt="2024-03-10T18:00:18.972" v="710" actId="20577"/>
          <ac:spMkLst>
            <pc:docMk/>
            <pc:sldMk cId="470685150" sldId="263"/>
            <ac:spMk id="2" creationId="{251C5A10-D9BD-C7C3-316C-DD101ACBA315}"/>
          </ac:spMkLst>
        </pc:spChg>
        <pc:spChg chg="mod">
          <ac:chgData name="Terdikné Takács Szilvia Dr." userId="62a28fc6-f7f7-41bd-b6fa-95189fe2a219" providerId="ADAL" clId="{5354DD80-C4D1-4251-90FB-F149C9664CC4}" dt="2024-03-10T18:17:57.943" v="1009" actId="20577"/>
          <ac:spMkLst>
            <pc:docMk/>
            <pc:sldMk cId="470685150" sldId="263"/>
            <ac:spMk id="3" creationId="{7A1FAB4B-0A22-32C5-C162-95FDC447233E}"/>
          </ac:spMkLst>
        </pc:spChg>
        <pc:spChg chg="add">
          <ac:chgData name="Terdikné Takács Szilvia Dr." userId="62a28fc6-f7f7-41bd-b6fa-95189fe2a219" providerId="ADAL" clId="{5354DD80-C4D1-4251-90FB-F149C9664CC4}" dt="2024-03-10T18:18:08.826" v="1010" actId="11529"/>
          <ac:spMkLst>
            <pc:docMk/>
            <pc:sldMk cId="470685150" sldId="263"/>
            <ac:spMk id="4" creationId="{EF80FA9E-DB3A-DF00-B5EB-CB52D28CBA92}"/>
          </ac:spMkLst>
        </pc:spChg>
      </pc:sldChg>
      <pc:sldChg chg="modSp new mod modAnim">
        <pc:chgData name="Terdikné Takács Szilvia Dr." userId="62a28fc6-f7f7-41bd-b6fa-95189fe2a219" providerId="ADAL" clId="{5354DD80-C4D1-4251-90FB-F149C9664CC4}" dt="2024-03-10T18:30:22.307" v="1426"/>
        <pc:sldMkLst>
          <pc:docMk/>
          <pc:sldMk cId="2837365276" sldId="264"/>
        </pc:sldMkLst>
        <pc:spChg chg="mod">
          <ac:chgData name="Terdikné Takács Szilvia Dr." userId="62a28fc6-f7f7-41bd-b6fa-95189fe2a219" providerId="ADAL" clId="{5354DD80-C4D1-4251-90FB-F149C9664CC4}" dt="2024-03-10T18:19:58.493" v="1225" actId="122"/>
          <ac:spMkLst>
            <pc:docMk/>
            <pc:sldMk cId="2837365276" sldId="264"/>
            <ac:spMk id="2" creationId="{7D100162-89AF-FB1D-9F01-F87384836E90}"/>
          </ac:spMkLst>
        </pc:spChg>
        <pc:spChg chg="mod">
          <ac:chgData name="Terdikné Takács Szilvia Dr." userId="62a28fc6-f7f7-41bd-b6fa-95189fe2a219" providerId="ADAL" clId="{5354DD80-C4D1-4251-90FB-F149C9664CC4}" dt="2024-03-10T18:20:07.426" v="1230" actId="20577"/>
          <ac:spMkLst>
            <pc:docMk/>
            <pc:sldMk cId="2837365276" sldId="264"/>
            <ac:spMk id="3" creationId="{15AC9AC1-4B6D-CFB5-91F1-DE49A8B6BA18}"/>
          </ac:spMkLst>
        </pc:spChg>
      </pc:sldChg>
      <pc:sldChg chg="addSp modSp new del mod">
        <pc:chgData name="Terdikné Takács Szilvia Dr." userId="62a28fc6-f7f7-41bd-b6fa-95189fe2a219" providerId="ADAL" clId="{5354DD80-C4D1-4251-90FB-F149C9664CC4}" dt="2024-05-18T22:25:44.792" v="1433" actId="47"/>
        <pc:sldMkLst>
          <pc:docMk/>
          <pc:sldMk cId="2548216665" sldId="265"/>
        </pc:sldMkLst>
        <pc:picChg chg="add mod">
          <ac:chgData name="Terdikné Takács Szilvia Dr." userId="62a28fc6-f7f7-41bd-b6fa-95189fe2a219" providerId="ADAL" clId="{5354DD80-C4D1-4251-90FB-F149C9664CC4}" dt="2024-03-10T18:31:17.834" v="1432" actId="14100"/>
          <ac:picMkLst>
            <pc:docMk/>
            <pc:sldMk cId="2548216665" sldId="265"/>
            <ac:picMk id="5" creationId="{5E0341A5-0DE5-2688-12AF-82FEB84F70D5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C076B87-35B9-2B36-5074-002CD037D3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1BC24984-F168-E789-9ECC-163231CE9E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8A83E8E-1C58-A41C-E94A-9ADA49179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372E9-9CEB-4D8B-ACC4-A7062390392A}" type="datetimeFigureOut">
              <a:rPr lang="hu-HU" smtClean="0"/>
              <a:t>2024. 11. 30.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4864FCB-BBBC-ABB2-75C1-122D164C5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AFB4CA6-9E0A-B780-8C84-ABA5B5814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7833E-7E0B-4441-A447-939C9A14858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10172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3F18790-55A4-3D0E-CCDE-E5A575327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1907BA63-1802-47E3-17E0-F0FE0FE79E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87F2DD1-6018-45AA-1AC4-B156E2F21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372E9-9CEB-4D8B-ACC4-A7062390392A}" type="datetimeFigureOut">
              <a:rPr lang="hu-HU" smtClean="0"/>
              <a:t>2024. 11. 30.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51824A6-B2F0-4C72-F43F-38A7D9F03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FC9F540-4638-5F1A-FE49-5802F6D80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7833E-7E0B-4441-A447-939C9A14858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24317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3251C1DF-EB5B-95F8-5397-606697EE91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10BBE0E2-EBD7-E742-3692-FCBBB1D85C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3E773E4-009B-3FDD-DC01-3AEC997F7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372E9-9CEB-4D8B-ACC4-A7062390392A}" type="datetimeFigureOut">
              <a:rPr lang="hu-HU" smtClean="0"/>
              <a:t>2024. 11. 30.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858A304-29D6-37BB-D585-3EE4A82E4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2DE4171-7CE9-E17E-95DF-1D6614686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7833E-7E0B-4441-A447-939C9A14858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3436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303B69F-9528-CF6A-A327-7E5053BF5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B2F2EE5-E470-AC82-8F21-F8EAB7756A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AF64454-EC67-3661-C69D-15F66CF0A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372E9-9CEB-4D8B-ACC4-A7062390392A}" type="datetimeFigureOut">
              <a:rPr lang="hu-HU" smtClean="0"/>
              <a:t>2024. 11. 30.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269403B-87BF-5BDE-FAAF-CD697B80C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501776A-B45D-E2F5-CD77-D2D6A6801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7833E-7E0B-4441-A447-939C9A14858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79561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32D1E84-4304-980A-DC28-30CD01A7B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345D4125-69DF-0673-E116-AA8E2B7FA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BC6600E-1F7F-425A-497B-B0D343A6C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372E9-9CEB-4D8B-ACC4-A7062390392A}" type="datetimeFigureOut">
              <a:rPr lang="hu-HU" smtClean="0"/>
              <a:t>2024. 11. 30.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4556287-C878-FA34-0D40-19B2C64D8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B2E2068-6F4F-A154-AE5F-D2F4292B1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7833E-7E0B-4441-A447-939C9A14858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55080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341AA0D-F68F-841B-C1A3-B5F2980C5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50E7740-DC24-4A58-75BB-81218B5B3C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D89850AB-4BAA-CFF4-54AF-A27F33F085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7DED8EFB-34E7-778B-3256-B49EF8F98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372E9-9CEB-4D8B-ACC4-A7062390392A}" type="datetimeFigureOut">
              <a:rPr lang="hu-HU" smtClean="0"/>
              <a:t>2024. 11. 30.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9EE128DB-F636-6576-7564-053E53BC4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72C8E115-4CBC-C4B2-C13F-225A262A8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7833E-7E0B-4441-A447-939C9A14858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28656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476915C-F82E-0B3F-5E03-61785AF6D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2D1A401C-2184-BB98-DAAB-0AF76C967E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A9D60DBB-E18F-BD8F-C8A3-EAABFB9C7F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AAF8261B-E76A-0EA9-3F29-A39E69D7ED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4A222BC9-19C6-76FB-810A-551FD64322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6B97AE19-3BF4-9621-CCB3-543A779A6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372E9-9CEB-4D8B-ACC4-A7062390392A}" type="datetimeFigureOut">
              <a:rPr lang="hu-HU" smtClean="0"/>
              <a:t>2024. 11. 30.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22A76A14-5A8F-177C-E26C-BAAF2DD15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6D533F49-78E8-E43D-DA0C-D526EB324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7833E-7E0B-4441-A447-939C9A14858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11539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408C07F-B8C3-3E27-AFA2-0CCE45878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8A1AE41A-1867-CD1D-F8AC-DA0485D79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372E9-9CEB-4D8B-ACC4-A7062390392A}" type="datetimeFigureOut">
              <a:rPr lang="hu-HU" smtClean="0"/>
              <a:t>2024. 11. 30.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361E295C-627D-A4DF-0DFB-D5E0EDBE6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3FF92E90-75A5-606D-929A-CE7E2B8DE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7833E-7E0B-4441-A447-939C9A14858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6649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48BE40A9-1E13-385E-C91D-51CB36B6D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372E9-9CEB-4D8B-ACC4-A7062390392A}" type="datetimeFigureOut">
              <a:rPr lang="hu-HU" smtClean="0"/>
              <a:t>2024. 11. 30.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27EC83E3-FDF9-B6E6-CA80-50CE14B80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1B49F89A-0917-45DE-ABC1-A9473F17B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7833E-7E0B-4441-A447-939C9A14858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50121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8D74C2F-6E9B-6554-FFFD-8FF524921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40EF276-0C40-C2CB-A519-1387C5B578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A2F04432-3505-25B1-FB69-A0E871FDF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2A490D79-20F2-CF4C-1DAB-6C86571D1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372E9-9CEB-4D8B-ACC4-A7062390392A}" type="datetimeFigureOut">
              <a:rPr lang="hu-HU" smtClean="0"/>
              <a:t>2024. 11. 30.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947C33E7-AF1F-EFFA-09D5-3041BDDD0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8262BFF1-CB86-2668-C41A-D0554FCAB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7833E-7E0B-4441-A447-939C9A14858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23851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B53B7E9-6B26-2B80-2563-9D7F48C8E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4220D29E-988E-CCA3-E3C9-9A8D65E26A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F0EFA123-855F-3D9C-DCFF-0E756BF1B9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A4B67808-1009-6EF0-6DD8-663F5A1F1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372E9-9CEB-4D8B-ACC4-A7062390392A}" type="datetimeFigureOut">
              <a:rPr lang="hu-HU" smtClean="0"/>
              <a:t>2024. 11. 30.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F5FFC270-BCCC-5DFB-BE69-983A46369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F6536938-830E-6B37-D96D-995181691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7833E-7E0B-4441-A447-939C9A14858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51795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9000">
              <a:srgbClr val="996600"/>
            </a:gs>
            <a:gs pos="9623">
              <a:srgbClr val="CC9900"/>
            </a:gs>
            <a:gs pos="76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9450C270-2CF0-568F-BCA8-8003B6699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265927D9-F32D-652D-D528-84CF381376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0076896-21F0-7934-86E7-CB39FF2A6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B372E9-9CEB-4D8B-ACC4-A7062390392A}" type="datetimeFigureOut">
              <a:rPr lang="hu-HU" smtClean="0"/>
              <a:t>2024. 11. 30.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4F45FEA-DE56-2132-ECF8-7BBBCE89F2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9F50325-9443-D311-3C9C-3A7D661A7E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47833E-7E0B-4441-A447-939C9A14858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52050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76A2FEB-4041-D423-80D4-DAD2FFEB0B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06400"/>
            <a:ext cx="9144000" cy="2387600"/>
          </a:xfrm>
        </p:spPr>
        <p:txBody>
          <a:bodyPr/>
          <a:lstStyle/>
          <a:p>
            <a:r>
              <a:rPr lang="hu-HU" dirty="0"/>
              <a:t>Móricz Zsigmond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A75A1E7E-FDCF-4415-60C0-C89D50A140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 fontScale="92500" lnSpcReduction="20000"/>
          </a:bodyPr>
          <a:lstStyle/>
          <a:p>
            <a:endParaRPr lang="hu-HU" sz="4800" dirty="0"/>
          </a:p>
          <a:p>
            <a:r>
              <a:rPr lang="hu-HU" sz="8000" b="1" dirty="0">
                <a:solidFill>
                  <a:schemeClr val="bg1"/>
                </a:solidFill>
              </a:rPr>
              <a:t>Úri muri</a:t>
            </a:r>
          </a:p>
        </p:txBody>
      </p:sp>
    </p:spTree>
    <p:extLst>
      <p:ext uri="{BB962C8B-B14F-4D97-AF65-F5344CB8AC3E}">
        <p14:creationId xmlns:p14="http://schemas.microsoft.com/office/powerpoint/2010/main" val="42757364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51C5A10-D9BD-C7C3-316C-DD101ACBA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Szakmáry</a:t>
            </a:r>
            <a:r>
              <a:rPr lang="hu-HU" dirty="0"/>
              <a:t> Zoltán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A1FAB4B-0A22-32C5-C162-95FDC44723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sz="3600" b="1" dirty="0">
                <a:solidFill>
                  <a:schemeClr val="bg1"/>
                </a:solidFill>
              </a:rPr>
              <a:t>Felesége (Eszter) rájön a titkára, Z. nem tudja megoldani a helyzetet</a:t>
            </a:r>
          </a:p>
          <a:p>
            <a:r>
              <a:rPr lang="hu-HU" sz="3600" b="1" dirty="0">
                <a:solidFill>
                  <a:schemeClr val="bg1"/>
                </a:solidFill>
              </a:rPr>
              <a:t>(tiszteli hibátlan, de merev, rideg feleségét </a:t>
            </a:r>
          </a:p>
          <a:p>
            <a:r>
              <a:rPr lang="hu-HU" sz="3600" b="1" dirty="0">
                <a:solidFill>
                  <a:schemeClr val="bg1"/>
                </a:solidFill>
              </a:rPr>
              <a:t>és – szereti Rozikát, tudva, hogy kihasználja)</a:t>
            </a:r>
          </a:p>
          <a:p>
            <a:pPr marL="0" indent="0">
              <a:buNone/>
            </a:pPr>
            <a:endParaRPr lang="hu-HU" sz="36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hu-HU" sz="3600" b="1" dirty="0">
                <a:solidFill>
                  <a:schemeClr val="bg1"/>
                </a:solidFill>
              </a:rPr>
              <a:t>Felesége elfordul tőle, Rozika lelép,</a:t>
            </a:r>
          </a:p>
          <a:p>
            <a:pPr marL="0" indent="0">
              <a:buNone/>
            </a:pPr>
            <a:r>
              <a:rPr lang="hu-HU" sz="3600" b="1" dirty="0">
                <a:solidFill>
                  <a:schemeClr val="bg1"/>
                </a:solidFill>
              </a:rPr>
              <a:t>adósságok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</p:txBody>
      </p:sp>
      <p:sp>
        <p:nvSpPr>
          <p:cNvPr id="4" name="Nyíl: lefelé mutató 3">
            <a:extLst>
              <a:ext uri="{FF2B5EF4-FFF2-40B4-BE49-F238E27FC236}">
                <a16:creationId xmlns:a16="http://schemas.microsoft.com/office/drawing/2014/main" id="{EF80FA9E-DB3A-DF00-B5EB-CB52D28CBA92}"/>
              </a:ext>
            </a:extLst>
          </p:cNvPr>
          <p:cNvSpPr/>
          <p:nvPr/>
        </p:nvSpPr>
        <p:spPr>
          <a:xfrm>
            <a:off x="7893269" y="4897821"/>
            <a:ext cx="1650124" cy="159505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70685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D100162-89AF-FB1D-9F01-F87384836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A NAGY MURI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5AC9AC1-4B6D-CFB5-91F1-DE49A8B6BA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4000" b="1" dirty="0">
                <a:solidFill>
                  <a:schemeClr val="bg1"/>
                </a:solidFill>
              </a:rPr>
              <a:t>Zoltán meghívja a birtokára ismeretségi körét </a:t>
            </a:r>
          </a:p>
          <a:p>
            <a:r>
              <a:rPr lang="hu-HU" sz="4000" b="1" dirty="0">
                <a:solidFill>
                  <a:schemeClr val="bg1"/>
                </a:solidFill>
              </a:rPr>
              <a:t>Nagy dáridót csapnak</a:t>
            </a:r>
          </a:p>
          <a:p>
            <a:r>
              <a:rPr lang="hu-HU" sz="4000" b="1" dirty="0">
                <a:solidFill>
                  <a:schemeClr val="bg1"/>
                </a:solidFill>
              </a:rPr>
              <a:t>(ivás, tánc, dorbézolás)</a:t>
            </a:r>
          </a:p>
          <a:p>
            <a:endParaRPr lang="hu-HU" sz="4000" b="1" dirty="0">
              <a:solidFill>
                <a:schemeClr val="bg1"/>
              </a:solidFill>
            </a:endParaRPr>
          </a:p>
          <a:p>
            <a:r>
              <a:rPr lang="hu-HU" sz="4000" b="1" dirty="0">
                <a:solidFill>
                  <a:schemeClr val="bg1"/>
                </a:solidFill>
              </a:rPr>
              <a:t>Z. felgyújtja a tanyát</a:t>
            </a:r>
          </a:p>
          <a:p>
            <a:r>
              <a:rPr lang="hu-HU" sz="4000" b="1" dirty="0">
                <a:solidFill>
                  <a:schemeClr val="bg1"/>
                </a:solidFill>
              </a:rPr>
              <a:t>Szíven </a:t>
            </a:r>
            <a:r>
              <a:rPr lang="hu-HU" sz="4000" b="1" dirty="0" err="1">
                <a:solidFill>
                  <a:schemeClr val="bg1"/>
                </a:solidFill>
              </a:rPr>
              <a:t>lövi</a:t>
            </a:r>
            <a:r>
              <a:rPr lang="hu-HU" sz="4000" b="1" dirty="0">
                <a:solidFill>
                  <a:schemeClr val="bg1"/>
                </a:solidFill>
              </a:rPr>
              <a:t> magát</a:t>
            </a:r>
          </a:p>
        </p:txBody>
      </p:sp>
    </p:spTree>
    <p:extLst>
      <p:ext uri="{BB962C8B-B14F-4D97-AF65-F5344CB8AC3E}">
        <p14:creationId xmlns:p14="http://schemas.microsoft.com/office/powerpoint/2010/main" val="2837365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5000">
              <a:srgbClr val="996600"/>
            </a:gs>
            <a:gs pos="9623">
              <a:srgbClr val="CC9900"/>
            </a:gs>
            <a:gs pos="76000">
              <a:schemeClr val="tx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F34EEDEF-C436-4245-B0E3-7F9BCD2857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734" y="515007"/>
            <a:ext cx="11080531" cy="5199501"/>
          </a:xfrm>
        </p:spPr>
        <p:txBody>
          <a:bodyPr>
            <a:noAutofit/>
          </a:bodyPr>
          <a:lstStyle/>
          <a:p>
            <a:r>
              <a:rPr lang="hu-HU" sz="3600" b="1" dirty="0">
                <a:solidFill>
                  <a:schemeClr val="bg1"/>
                </a:solidFill>
              </a:rPr>
              <a:t>Móricz állandó témája a magyar vidék</a:t>
            </a:r>
          </a:p>
          <a:p>
            <a:r>
              <a:rPr lang="hu-HU" sz="3600" b="1" dirty="0">
                <a:solidFill>
                  <a:schemeClr val="bg1"/>
                </a:solidFill>
              </a:rPr>
              <a:t>(Mikszáth témáit folytatja de:)</a:t>
            </a:r>
          </a:p>
          <a:p>
            <a:endParaRPr lang="hu-HU" sz="3600" b="1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hu-HU" sz="3600" b="1" dirty="0">
                <a:solidFill>
                  <a:schemeClr val="bg1"/>
                </a:solidFill>
              </a:rPr>
              <a:t>  </a:t>
            </a:r>
            <a:r>
              <a:rPr lang="hu-HU" sz="36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nincs idill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36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 kíméletlen realizmus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36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 az úri osztály tagjai tisztességtelenek, ügyeskedők   vagy semmittevők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36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 megrekedtek a félfeudalista  szinten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36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 nem fejlesztenek, nem modernizálnak</a:t>
            </a:r>
          </a:p>
        </p:txBody>
      </p:sp>
    </p:spTree>
    <p:extLst>
      <p:ext uri="{BB962C8B-B14F-4D97-AF65-F5344CB8AC3E}">
        <p14:creationId xmlns:p14="http://schemas.microsoft.com/office/powerpoint/2010/main" val="2726629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29CCC72-3AF6-438B-945E-BC8344217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solidFill>
                  <a:schemeClr val="bg1"/>
                </a:solidFill>
              </a:rPr>
              <a:t>Értékek válsága: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9667E88-F564-4DD0-B576-F300A4F89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781800" cy="2746375"/>
          </a:xfrm>
          <a:solidFill>
            <a:srgbClr val="CC9900"/>
          </a:solidFill>
        </p:spPr>
        <p:txBody>
          <a:bodyPr/>
          <a:lstStyle/>
          <a:p>
            <a:pPr marL="0" indent="0">
              <a:buNone/>
            </a:pPr>
            <a:r>
              <a:rPr lang="hu-HU" b="1" dirty="0">
                <a:solidFill>
                  <a:schemeClr val="bg1"/>
                </a:solidFill>
              </a:rPr>
              <a:t>Wagnert gúnyolják</a:t>
            </a:r>
          </a:p>
          <a:p>
            <a:pPr marL="0" indent="0">
              <a:buNone/>
            </a:pPr>
            <a:r>
              <a:rPr lang="hu-HU" b="1" dirty="0">
                <a:solidFill>
                  <a:schemeClr val="bg1"/>
                </a:solidFill>
              </a:rPr>
              <a:t>könyvre nincs szükség (csak a vicc kedvéért)</a:t>
            </a:r>
          </a:p>
          <a:p>
            <a:pPr marL="0" indent="0">
              <a:buNone/>
            </a:pPr>
            <a:r>
              <a:rPr lang="hu-HU" b="1" dirty="0">
                <a:solidFill>
                  <a:schemeClr val="bg1"/>
                </a:solidFill>
              </a:rPr>
              <a:t>kocsma és kaszinó az élet központja</a:t>
            </a:r>
          </a:p>
          <a:p>
            <a:pPr marL="0" indent="0">
              <a:buNone/>
            </a:pPr>
            <a:r>
              <a:rPr lang="hu-HU" b="1" dirty="0">
                <a:solidFill>
                  <a:schemeClr val="bg1"/>
                </a:solidFill>
              </a:rPr>
              <a:t>viccek, ugratás, adomák</a:t>
            </a:r>
          </a:p>
          <a:p>
            <a:pPr marL="0" indent="0">
              <a:buNone/>
            </a:pPr>
            <a:r>
              <a:rPr lang="hu-HU" b="1" dirty="0">
                <a:solidFill>
                  <a:schemeClr val="bg1"/>
                </a:solidFill>
              </a:rPr>
              <a:t>Rozika romlottsága</a:t>
            </a:r>
          </a:p>
          <a:p>
            <a:pPr marL="0" indent="0">
              <a:buNone/>
            </a:pPr>
            <a:endParaRPr lang="hu-HU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hu-HU" b="1" dirty="0">
              <a:solidFill>
                <a:schemeClr val="bg1"/>
              </a:solidFill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BBAE14AA-9FD0-44EF-9C2B-31C02780216B}"/>
              </a:ext>
            </a:extLst>
          </p:cNvPr>
          <p:cNvSpPr/>
          <p:nvPr/>
        </p:nvSpPr>
        <p:spPr>
          <a:xfrm>
            <a:off x="4918841" y="5076497"/>
            <a:ext cx="6905297" cy="15975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b="1" dirty="0"/>
              <a:t> a környezet és a magánélet </a:t>
            </a:r>
          </a:p>
          <a:p>
            <a:pPr algn="ctr"/>
            <a:r>
              <a:rPr lang="hu-HU" sz="3600" b="1" dirty="0" err="1"/>
              <a:t>felőrlik</a:t>
            </a:r>
            <a:r>
              <a:rPr lang="hu-HU" sz="3600" b="1" dirty="0"/>
              <a:t> Zoltánt is</a:t>
            </a:r>
          </a:p>
        </p:txBody>
      </p:sp>
    </p:spTree>
    <p:extLst>
      <p:ext uri="{BB962C8B-B14F-4D97-AF65-F5344CB8AC3E}">
        <p14:creationId xmlns:p14="http://schemas.microsoft.com/office/powerpoint/2010/main" val="342027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9000">
              <a:srgbClr val="996600"/>
            </a:gs>
            <a:gs pos="9623">
              <a:srgbClr val="CC9900"/>
            </a:gs>
            <a:gs pos="76000">
              <a:schemeClr val="tx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9682B0E-9D0E-4D4A-B4DC-F5C0D9599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9462" y="365125"/>
            <a:ext cx="5804337" cy="1325563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hu-HU" b="1" dirty="0"/>
              <a:t>Móricz Zsigmond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EEB2A91-35B7-4361-889B-2E3E9AEDE4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1624" y="2270234"/>
            <a:ext cx="5972175" cy="3906729"/>
          </a:xfrm>
        </p:spPr>
        <p:txBody>
          <a:bodyPr>
            <a:normAutofit/>
          </a:bodyPr>
          <a:lstStyle/>
          <a:p>
            <a:r>
              <a:rPr lang="hu-HU" sz="3200" b="1" dirty="0">
                <a:solidFill>
                  <a:schemeClr val="bg1"/>
                </a:solidFill>
              </a:rPr>
              <a:t>A Nyugat első nemzedéke</a:t>
            </a:r>
          </a:p>
          <a:p>
            <a:r>
              <a:rPr lang="hu-HU" sz="3200" b="1" dirty="0">
                <a:solidFill>
                  <a:schemeClr val="bg1"/>
                </a:solidFill>
              </a:rPr>
              <a:t>Prózaíró</a:t>
            </a:r>
          </a:p>
          <a:p>
            <a:r>
              <a:rPr lang="hu-HU" sz="3200" b="1" dirty="0">
                <a:solidFill>
                  <a:schemeClr val="bg1"/>
                </a:solidFill>
              </a:rPr>
              <a:t>Ady barátja (hasonló látásmód)</a:t>
            </a:r>
          </a:p>
          <a:p>
            <a:r>
              <a:rPr lang="hu-HU" sz="3200" b="1" dirty="0">
                <a:solidFill>
                  <a:schemeClr val="bg1"/>
                </a:solidFill>
              </a:rPr>
              <a:t>Paraszti származású</a:t>
            </a:r>
          </a:p>
          <a:p>
            <a:r>
              <a:rPr lang="hu-HU" sz="3200" b="1" dirty="0">
                <a:solidFill>
                  <a:schemeClr val="bg1"/>
                </a:solidFill>
              </a:rPr>
              <a:t>Tiszacsécse (az alföldi paraszt- és napszámos-világ ismerője)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7809D74A-9A99-4A49-99AD-86EB358E02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" y="104774"/>
            <a:ext cx="4690060" cy="660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81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31EEEAB-0357-44A7-B681-2377E9BD1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38E0BFB-D280-4EB8-B3FA-A363C14857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0507" y="504824"/>
            <a:ext cx="7515226" cy="4351338"/>
          </a:xfrm>
        </p:spPr>
        <p:txBody>
          <a:bodyPr>
            <a:normAutofit/>
          </a:bodyPr>
          <a:lstStyle/>
          <a:p>
            <a:r>
              <a:rPr lang="hu-HU" sz="3600" b="1" dirty="0">
                <a:solidFill>
                  <a:schemeClr val="bg1"/>
                </a:solidFill>
              </a:rPr>
              <a:t>Szegénységük ellenére taníttatják</a:t>
            </a:r>
          </a:p>
          <a:p>
            <a:r>
              <a:rPr lang="hu-HU" sz="3600" b="1" dirty="0">
                <a:solidFill>
                  <a:schemeClr val="bg1"/>
                </a:solidFill>
              </a:rPr>
              <a:t>Bp. jog és bölcsészet</a:t>
            </a:r>
          </a:p>
          <a:p>
            <a:r>
              <a:rPr lang="hu-HU" sz="3600" b="1" dirty="0">
                <a:solidFill>
                  <a:schemeClr val="bg1"/>
                </a:solidFill>
              </a:rPr>
              <a:t>Nyugat – népszerűség</a:t>
            </a:r>
          </a:p>
          <a:p>
            <a:r>
              <a:rPr lang="hu-HU" sz="3600" b="1" dirty="0" err="1">
                <a:solidFill>
                  <a:schemeClr val="bg1"/>
                </a:solidFill>
              </a:rPr>
              <a:t>Babitscsal</a:t>
            </a:r>
            <a:r>
              <a:rPr lang="hu-HU" sz="3600" b="1" dirty="0">
                <a:solidFill>
                  <a:schemeClr val="bg1"/>
                </a:solidFill>
              </a:rPr>
              <a:t> főszerkesztő</a:t>
            </a:r>
          </a:p>
          <a:p>
            <a:r>
              <a:rPr lang="hu-HU" sz="3600" b="1" dirty="0">
                <a:solidFill>
                  <a:schemeClr val="bg1"/>
                </a:solidFill>
              </a:rPr>
              <a:t>Szétváltak – Móricz indította a </a:t>
            </a:r>
            <a:r>
              <a:rPr lang="hu-HU" sz="3600" b="1" i="1" dirty="0">
                <a:solidFill>
                  <a:schemeClr val="bg1"/>
                </a:solidFill>
              </a:rPr>
              <a:t>Kelet népé</a:t>
            </a:r>
            <a:r>
              <a:rPr lang="hu-HU" sz="3600" b="1" dirty="0">
                <a:solidFill>
                  <a:schemeClr val="bg1"/>
                </a:solidFill>
              </a:rPr>
              <a:t>t.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DE4C19BE-AD83-4DE4-B118-C37D9D6DAF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701" y="189513"/>
            <a:ext cx="4029075" cy="5933729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90CD2758-70AF-419A-AF2D-14048D3A2D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8120" y="1286939"/>
            <a:ext cx="3857892" cy="5555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371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6122B8B-2231-4F7B-9262-EDFBF9E9E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36" y="316553"/>
            <a:ext cx="3133725" cy="1325563"/>
          </a:xfrm>
        </p:spPr>
        <p:txBody>
          <a:bodyPr/>
          <a:lstStyle/>
          <a:p>
            <a:r>
              <a:rPr lang="hu-HU" dirty="0"/>
              <a:t>Magánélet: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0A6855E-FAFE-471D-9C91-7CEF9C1FDD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8EA77461-58EE-4C32-89B5-E45B73E108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1387" y="114300"/>
            <a:ext cx="3810000" cy="5257800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8021651D-B033-4282-B091-025E366D22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737" y="1458607"/>
            <a:ext cx="3133725" cy="5256824"/>
          </a:xfrm>
          <a:prstGeom prst="rect">
            <a:avLst/>
          </a:prstGeom>
        </p:spPr>
      </p:pic>
      <p:sp>
        <p:nvSpPr>
          <p:cNvPr id="6" name="Téglalap 5">
            <a:extLst>
              <a:ext uri="{FF2B5EF4-FFF2-40B4-BE49-F238E27FC236}">
                <a16:creationId xmlns:a16="http://schemas.microsoft.com/office/drawing/2014/main" id="{9D1C9ABF-2E2F-4001-8B1A-FC68BA8D589D}"/>
              </a:ext>
            </a:extLst>
          </p:cNvPr>
          <p:cNvSpPr/>
          <p:nvPr/>
        </p:nvSpPr>
        <p:spPr>
          <a:xfrm>
            <a:off x="676274" y="6176963"/>
            <a:ext cx="246697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u-HU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HOLICS EUGÉNIA</a:t>
            </a:r>
            <a:endParaRPr lang="hu-HU" sz="2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123401C0-C280-4857-8674-7366BD590875}"/>
              </a:ext>
            </a:extLst>
          </p:cNvPr>
          <p:cNvSpPr/>
          <p:nvPr/>
        </p:nvSpPr>
        <p:spPr>
          <a:xfrm>
            <a:off x="3629025" y="4812010"/>
            <a:ext cx="246697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u-HU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SIMONYI MÁRIA</a:t>
            </a:r>
            <a:endParaRPr lang="hu-HU" sz="2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326C519A-3F08-40DA-93A3-7418EE861E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506662"/>
            <a:ext cx="6043525" cy="4351338"/>
          </a:xfrm>
          <a:prstGeom prst="rect">
            <a:avLst/>
          </a:prstGeom>
        </p:spPr>
      </p:pic>
      <p:sp>
        <p:nvSpPr>
          <p:cNvPr id="9" name="Téglalap 8">
            <a:extLst>
              <a:ext uri="{FF2B5EF4-FFF2-40B4-BE49-F238E27FC236}">
                <a16:creationId xmlns:a16="http://schemas.microsoft.com/office/drawing/2014/main" id="{84EEBAD0-8C5A-4021-972E-4D0C9527A361}"/>
              </a:ext>
            </a:extLst>
          </p:cNvPr>
          <p:cNvSpPr/>
          <p:nvPr/>
        </p:nvSpPr>
        <p:spPr>
          <a:xfrm>
            <a:off x="8839199" y="4451498"/>
            <a:ext cx="16002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u-HU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CSIBE</a:t>
            </a:r>
            <a:endParaRPr lang="hu-HU" sz="2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02793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9000">
              <a:srgbClr val="996600"/>
            </a:gs>
            <a:gs pos="9623">
              <a:srgbClr val="CC9900"/>
            </a:gs>
            <a:gs pos="76000">
              <a:schemeClr val="tx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CA7542A7-D188-4B4D-9DE5-FCDB0FC70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6" y="876300"/>
            <a:ext cx="3771900" cy="5300663"/>
          </a:xfrm>
        </p:spPr>
        <p:txBody>
          <a:bodyPr>
            <a:normAutofit/>
          </a:bodyPr>
          <a:lstStyle/>
          <a:p>
            <a:r>
              <a:rPr lang="hu-HU" sz="3200" b="1" dirty="0">
                <a:solidFill>
                  <a:schemeClr val="bg1"/>
                </a:solidFill>
              </a:rPr>
              <a:t>Csibe-novellák</a:t>
            </a:r>
          </a:p>
          <a:p>
            <a:r>
              <a:rPr lang="hu-HU" sz="3200" b="1" dirty="0">
                <a:solidFill>
                  <a:schemeClr val="bg1"/>
                </a:solidFill>
              </a:rPr>
              <a:t>Árvácska</a:t>
            </a:r>
          </a:p>
          <a:p>
            <a:r>
              <a:rPr lang="hu-HU" sz="3200" b="1" dirty="0">
                <a:solidFill>
                  <a:schemeClr val="bg1"/>
                </a:solidFill>
              </a:rPr>
              <a:t>Légy jó mindhalálig</a:t>
            </a:r>
          </a:p>
          <a:p>
            <a:r>
              <a:rPr lang="hu-HU" sz="3200" b="1" dirty="0">
                <a:solidFill>
                  <a:schemeClr val="bg1"/>
                </a:solidFill>
              </a:rPr>
              <a:t>Úri muri</a:t>
            </a:r>
          </a:p>
          <a:p>
            <a:r>
              <a:rPr lang="hu-HU" sz="3200" b="1" dirty="0">
                <a:solidFill>
                  <a:schemeClr val="bg1"/>
                </a:solidFill>
              </a:rPr>
              <a:t>Tragédia</a:t>
            </a:r>
          </a:p>
          <a:p>
            <a:r>
              <a:rPr lang="hu-HU" sz="3200" b="1" dirty="0">
                <a:solidFill>
                  <a:schemeClr val="bg1"/>
                </a:solidFill>
              </a:rPr>
              <a:t>Barbárok</a:t>
            </a:r>
          </a:p>
          <a:p>
            <a:r>
              <a:rPr lang="hu-HU" sz="3200" b="1" dirty="0">
                <a:solidFill>
                  <a:schemeClr val="bg1"/>
                </a:solidFill>
              </a:rPr>
              <a:t>Rózsa Sándor-trilógia</a:t>
            </a:r>
          </a:p>
          <a:p>
            <a:r>
              <a:rPr lang="hu-HU" sz="3200" b="1" dirty="0">
                <a:solidFill>
                  <a:schemeClr val="bg1"/>
                </a:solidFill>
              </a:rPr>
              <a:t>Erdély-trilógia</a:t>
            </a: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01F21A98-69E3-4100-B08E-46F3EFC20ED4}"/>
              </a:ext>
            </a:extLst>
          </p:cNvPr>
          <p:cNvSpPr/>
          <p:nvPr/>
        </p:nvSpPr>
        <p:spPr>
          <a:xfrm>
            <a:off x="6833038" y="531594"/>
            <a:ext cx="4895850" cy="445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b="1" dirty="0"/>
              <a:t>Filmes és színpadi feldolgozások</a:t>
            </a:r>
          </a:p>
          <a:p>
            <a:pPr algn="ctr"/>
            <a:endParaRPr lang="hu-HU" sz="4000" b="1" dirty="0"/>
          </a:p>
          <a:p>
            <a:pPr algn="ctr"/>
            <a:r>
              <a:rPr lang="hu-HU" sz="4000" dirty="0"/>
              <a:t>(epikus művei drámai felépítésűek)</a:t>
            </a:r>
          </a:p>
          <a:p>
            <a:pPr algn="ctr"/>
            <a:endParaRPr lang="hu-HU" sz="4000" b="1" dirty="0"/>
          </a:p>
          <a:p>
            <a:pPr algn="ctr"/>
            <a:endParaRPr lang="hu-HU" sz="4000" b="1" dirty="0"/>
          </a:p>
        </p:txBody>
      </p:sp>
    </p:spTree>
    <p:extLst>
      <p:ext uri="{BB962C8B-B14F-4D97-AF65-F5344CB8AC3E}">
        <p14:creationId xmlns:p14="http://schemas.microsoft.com/office/powerpoint/2010/main" val="739129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127E0B57-1EFB-4509-92EE-9C5F26D3F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2409" y="2030577"/>
            <a:ext cx="5278822" cy="10121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u-HU" sz="8000" b="1" dirty="0">
                <a:solidFill>
                  <a:schemeClr val="bg1"/>
                </a:solidFill>
              </a:rPr>
              <a:t>ÚRI MURI</a:t>
            </a:r>
          </a:p>
        </p:txBody>
      </p:sp>
      <p:sp>
        <p:nvSpPr>
          <p:cNvPr id="4" name="Nyíl: felfelé mutató 3">
            <a:extLst>
              <a:ext uri="{FF2B5EF4-FFF2-40B4-BE49-F238E27FC236}">
                <a16:creationId xmlns:a16="http://schemas.microsoft.com/office/drawing/2014/main" id="{E5FFCF33-D527-4D41-B367-6B9575C03FCA}"/>
              </a:ext>
            </a:extLst>
          </p:cNvPr>
          <p:cNvSpPr/>
          <p:nvPr/>
        </p:nvSpPr>
        <p:spPr>
          <a:xfrm>
            <a:off x="2617077" y="3815255"/>
            <a:ext cx="6568966" cy="281677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800" b="1" dirty="0"/>
              <a:t>4 napig tartó dorbézolás</a:t>
            </a:r>
          </a:p>
        </p:txBody>
      </p:sp>
    </p:spTree>
    <p:extLst>
      <p:ext uri="{BB962C8B-B14F-4D97-AF65-F5344CB8AC3E}">
        <p14:creationId xmlns:p14="http://schemas.microsoft.com/office/powerpoint/2010/main" val="228377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65E2592-B332-12C8-214D-7772E6AD9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1491"/>
            <a:ext cx="7493874" cy="1325563"/>
          </a:xfrm>
        </p:spPr>
        <p:txBody>
          <a:bodyPr/>
          <a:lstStyle/>
          <a:p>
            <a:pPr algn="ctr"/>
            <a:r>
              <a:rPr lang="hu-HU" dirty="0"/>
              <a:t>Nyitókép: Sárga Rózsa kocsma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042B274-3952-29CE-D7AF-BCDF8F5D1A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496" y="1262391"/>
            <a:ext cx="10515600" cy="4537240"/>
          </a:xfrm>
        </p:spPr>
        <p:txBody>
          <a:bodyPr>
            <a:normAutofit/>
          </a:bodyPr>
          <a:lstStyle/>
          <a:p>
            <a:r>
              <a:rPr lang="hu-HU" sz="4000" b="1" dirty="0">
                <a:solidFill>
                  <a:schemeClr val="bg1"/>
                </a:solidFill>
              </a:rPr>
              <a:t>az Alföldön, 1896.</a:t>
            </a:r>
          </a:p>
          <a:p>
            <a:r>
              <a:rPr lang="hu-HU" sz="4000" b="1" dirty="0">
                <a:solidFill>
                  <a:schemeClr val="bg1"/>
                </a:solidFill>
              </a:rPr>
              <a:t>Forróság, por, semmittevés</a:t>
            </a:r>
          </a:p>
          <a:p>
            <a:r>
              <a:rPr lang="hu-HU" sz="4000" b="1" dirty="0">
                <a:solidFill>
                  <a:schemeClr val="bg1"/>
                </a:solidFill>
              </a:rPr>
              <a:t>Földbirtokosok</a:t>
            </a:r>
          </a:p>
          <a:p>
            <a:r>
              <a:rPr lang="hu-HU" sz="4000" b="1" dirty="0">
                <a:solidFill>
                  <a:schemeClr val="bg1"/>
                </a:solidFill>
              </a:rPr>
              <a:t>Végig isznak, szórakoztatják magukat</a:t>
            </a:r>
          </a:p>
          <a:p>
            <a:endParaRPr lang="hu-HU" dirty="0"/>
          </a:p>
          <a:p>
            <a:endParaRPr lang="hu-HU" dirty="0"/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668C612A-B7D3-C3D0-E2A9-A758EC6C237D}"/>
              </a:ext>
            </a:extLst>
          </p:cNvPr>
          <p:cNvSpPr/>
          <p:nvPr/>
        </p:nvSpPr>
        <p:spPr>
          <a:xfrm>
            <a:off x="8996855" y="1690688"/>
            <a:ext cx="2874578" cy="119555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b="1" dirty="0"/>
              <a:t>Borbíró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C96E195C-203E-1F2F-C721-88D7E2FD56C0}"/>
              </a:ext>
            </a:extLst>
          </p:cNvPr>
          <p:cNvSpPr/>
          <p:nvPr/>
        </p:nvSpPr>
        <p:spPr>
          <a:xfrm>
            <a:off x="7617370" y="211466"/>
            <a:ext cx="4254064" cy="119555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 err="1"/>
              <a:t>Szakhmáry</a:t>
            </a:r>
            <a:r>
              <a:rPr lang="hu-HU" sz="3200" b="1" dirty="0"/>
              <a:t> Zoltán</a:t>
            </a: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37AB3713-C16A-7037-0C7C-8FB4B7410424}"/>
              </a:ext>
            </a:extLst>
          </p:cNvPr>
          <p:cNvSpPr/>
          <p:nvPr/>
        </p:nvSpPr>
        <p:spPr>
          <a:xfrm>
            <a:off x="8668406" y="3149874"/>
            <a:ext cx="3400098" cy="119555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b="1" dirty="0" err="1"/>
              <a:t>Csörgheő</a:t>
            </a:r>
            <a:r>
              <a:rPr lang="hu-HU" sz="3600" b="1" dirty="0"/>
              <a:t> </a:t>
            </a:r>
            <a:r>
              <a:rPr lang="hu-HU" sz="3600" b="1" dirty="0" err="1"/>
              <a:t>Csuli</a:t>
            </a:r>
            <a:endParaRPr lang="hu-HU" sz="3600" b="1" dirty="0"/>
          </a:p>
        </p:txBody>
      </p:sp>
      <p:sp>
        <p:nvSpPr>
          <p:cNvPr id="8" name="Ellipszis 7">
            <a:extLst>
              <a:ext uri="{FF2B5EF4-FFF2-40B4-BE49-F238E27FC236}">
                <a16:creationId xmlns:a16="http://schemas.microsoft.com/office/drawing/2014/main" id="{84E262BC-E444-1D7D-5437-3EF3FAB7AAB3}"/>
              </a:ext>
            </a:extLst>
          </p:cNvPr>
          <p:cNvSpPr/>
          <p:nvPr/>
        </p:nvSpPr>
        <p:spPr>
          <a:xfrm>
            <a:off x="-10511" y="4508938"/>
            <a:ext cx="9241221" cy="2247571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400" b="1" dirty="0">
                <a:solidFill>
                  <a:srgbClr val="FFFF00"/>
                </a:solidFill>
              </a:rPr>
              <a:t>MAGYAR UGAR</a:t>
            </a:r>
          </a:p>
          <a:p>
            <a:pPr algn="ctr"/>
            <a:r>
              <a:rPr lang="hu-HU" sz="4400" b="1" dirty="0">
                <a:solidFill>
                  <a:srgbClr val="FFFF00"/>
                </a:solidFill>
              </a:rPr>
              <a:t>gazdasági és kulturális elmaradottság</a:t>
            </a: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AD5B0E62-2B49-F3B1-CE81-9B7DE4E46E90}"/>
              </a:ext>
            </a:extLst>
          </p:cNvPr>
          <p:cNvSpPr/>
          <p:nvPr/>
        </p:nvSpPr>
        <p:spPr>
          <a:xfrm>
            <a:off x="7788164" y="4375943"/>
            <a:ext cx="4280340" cy="79136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b="1" dirty="0" err="1"/>
              <a:t>Lekenczey</a:t>
            </a:r>
            <a:r>
              <a:rPr lang="hu-HU" sz="3600" b="1" dirty="0"/>
              <a:t> Muki</a:t>
            </a:r>
          </a:p>
        </p:txBody>
      </p:sp>
    </p:spTree>
    <p:extLst>
      <p:ext uri="{BB962C8B-B14F-4D97-AF65-F5344CB8AC3E}">
        <p14:creationId xmlns:p14="http://schemas.microsoft.com/office/powerpoint/2010/main" val="1886764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BBB6F4-B50A-D30D-D10F-71E1A8D77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„szórakozásaik”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95E04FC-AE2C-AB99-CBAF-C22D80720D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924" y="1387366"/>
            <a:ext cx="9722069" cy="4747556"/>
          </a:xfrm>
        </p:spPr>
        <p:txBody>
          <a:bodyPr/>
          <a:lstStyle/>
          <a:p>
            <a:r>
              <a:rPr lang="hu-HU" sz="3600" b="1" dirty="0">
                <a:solidFill>
                  <a:schemeClr val="bg1"/>
                </a:solidFill>
              </a:rPr>
              <a:t>Érkezik egy könyvárus, az „urak” mókát csinálnak, grófként mutatják be </a:t>
            </a:r>
          </a:p>
          <a:p>
            <a:r>
              <a:rPr lang="hu-HU" sz="3600" b="1" dirty="0">
                <a:solidFill>
                  <a:schemeClr val="bg1"/>
                </a:solidFill>
              </a:rPr>
              <a:t>Hashajtót itatnak a cigányasszonyokkal</a:t>
            </a:r>
          </a:p>
          <a:p>
            <a:r>
              <a:rPr lang="hu-HU" sz="3600" b="1" dirty="0">
                <a:solidFill>
                  <a:schemeClr val="bg1"/>
                </a:solidFill>
              </a:rPr>
              <a:t>Nem fizetik ki a munkásaikat (átverések)</a:t>
            </a:r>
          </a:p>
          <a:p>
            <a:r>
              <a:rPr lang="hu-HU" sz="3600" b="1" dirty="0">
                <a:solidFill>
                  <a:schemeClr val="bg1"/>
                </a:solidFill>
              </a:rPr>
              <a:t>Zabálnak és isznak</a:t>
            </a:r>
          </a:p>
          <a:p>
            <a:r>
              <a:rPr lang="hu-HU" sz="3600" b="1" dirty="0">
                <a:solidFill>
                  <a:schemeClr val="bg1"/>
                </a:solidFill>
              </a:rPr>
              <a:t>A zenetanárt ugratják</a:t>
            </a:r>
          </a:p>
          <a:p>
            <a:endParaRPr lang="hu-HU" dirty="0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2F6A6AC2-DEBE-D805-8732-55AD391E09CB}"/>
              </a:ext>
            </a:extLst>
          </p:cNvPr>
          <p:cNvSpPr/>
          <p:nvPr/>
        </p:nvSpPr>
        <p:spPr>
          <a:xfrm>
            <a:off x="5499024" y="5004622"/>
            <a:ext cx="2112580" cy="71470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dirty="0"/>
              <a:t>Wagner</a:t>
            </a:r>
          </a:p>
        </p:txBody>
      </p:sp>
    </p:spTree>
    <p:extLst>
      <p:ext uri="{BB962C8B-B14F-4D97-AF65-F5344CB8AC3E}">
        <p14:creationId xmlns:p14="http://schemas.microsoft.com/office/powerpoint/2010/main" val="1328918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699D71D-A3AE-49C9-3AAC-72D137126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Szakmáry</a:t>
            </a:r>
            <a:r>
              <a:rPr lang="hu-HU" dirty="0"/>
              <a:t> Zoltán: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66BA3BE-4C9F-0D16-7959-04EDF9BC2B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945" y="1524000"/>
            <a:ext cx="10901855" cy="5044966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hu-HU" sz="3200" b="1" dirty="0">
                <a:solidFill>
                  <a:schemeClr val="bg1"/>
                </a:solidFill>
              </a:rPr>
              <a:t>tehetséges, tervei vannak</a:t>
            </a:r>
          </a:p>
          <a:p>
            <a:pPr>
              <a:buFontTx/>
              <a:buChar char="-"/>
            </a:pPr>
            <a:r>
              <a:rPr lang="hu-HU" sz="3200" b="1" dirty="0">
                <a:solidFill>
                  <a:schemeClr val="bg1"/>
                </a:solidFill>
              </a:rPr>
              <a:t>mindenki felnéz rá</a:t>
            </a:r>
          </a:p>
          <a:p>
            <a:pPr>
              <a:buFontTx/>
              <a:buChar char="-"/>
            </a:pPr>
            <a:r>
              <a:rPr lang="hu-HU" sz="3200" b="1" dirty="0">
                <a:solidFill>
                  <a:schemeClr val="bg1"/>
                </a:solidFill>
              </a:rPr>
              <a:t>a terméketlen Alföldön létrehoz egy mintagazdaságot, modern módszerekkel</a:t>
            </a:r>
          </a:p>
          <a:p>
            <a:pPr>
              <a:buFontTx/>
              <a:buChar char="-"/>
            </a:pPr>
            <a:endParaRPr lang="hu-HU" sz="3200" b="1" dirty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hu-HU" sz="3200" b="1" dirty="0">
                <a:solidFill>
                  <a:schemeClr val="bg1"/>
                </a:solidFill>
              </a:rPr>
              <a:t>Szeretője (Rozika) fiatal summáslány (rejtegeti és taníttatja, miatta csinálja az egészet)</a:t>
            </a:r>
          </a:p>
          <a:p>
            <a:pPr>
              <a:buFontTx/>
              <a:buChar char="-"/>
            </a:pPr>
            <a:r>
              <a:rPr lang="hu-HU" sz="3200" b="1" dirty="0">
                <a:solidFill>
                  <a:schemeClr val="bg1"/>
                </a:solidFill>
              </a:rPr>
              <a:t>(a lány számító, kacér, Zoltánt  ugródeszkának használja)</a:t>
            </a:r>
          </a:p>
        </p:txBody>
      </p:sp>
    </p:spTree>
    <p:extLst>
      <p:ext uri="{BB962C8B-B14F-4D97-AF65-F5344CB8AC3E}">
        <p14:creationId xmlns:p14="http://schemas.microsoft.com/office/powerpoint/2010/main" val="2921322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346</Words>
  <Application>Microsoft Office PowerPoint</Application>
  <PresentationFormat>Szélesvásznú</PresentationFormat>
  <Paragraphs>86</Paragraphs>
  <Slides>13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Wingdings</vt:lpstr>
      <vt:lpstr>Office-téma</vt:lpstr>
      <vt:lpstr>Móricz Zsigmond</vt:lpstr>
      <vt:lpstr>Móricz Zsigmond</vt:lpstr>
      <vt:lpstr>PowerPoint-bemutató</vt:lpstr>
      <vt:lpstr>Magánélet:</vt:lpstr>
      <vt:lpstr>PowerPoint-bemutató</vt:lpstr>
      <vt:lpstr>PowerPoint-bemutató</vt:lpstr>
      <vt:lpstr>Nyitókép: Sárga Rózsa kocsma</vt:lpstr>
      <vt:lpstr>„szórakozásaik”</vt:lpstr>
      <vt:lpstr>Szakmáry Zoltán:</vt:lpstr>
      <vt:lpstr>Szakmáry Zoltán</vt:lpstr>
      <vt:lpstr>A NAGY MURI</vt:lpstr>
      <vt:lpstr>PowerPoint-bemutató</vt:lpstr>
      <vt:lpstr>Értékek válsága: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Móricz Zsigmond</dc:title>
  <dc:creator>Terdikné Takács Szilvia Dr.</dc:creator>
  <cp:lastModifiedBy>Takács Szilvia</cp:lastModifiedBy>
  <cp:revision>11</cp:revision>
  <dcterms:created xsi:type="dcterms:W3CDTF">2024-02-29T17:37:41Z</dcterms:created>
  <dcterms:modified xsi:type="dcterms:W3CDTF">2024-11-30T20:37:30Z</dcterms:modified>
</cp:coreProperties>
</file>