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9" r:id="rId4"/>
    <p:sldId id="259" r:id="rId5"/>
    <p:sldId id="275" r:id="rId6"/>
    <p:sldId id="276" r:id="rId7"/>
    <p:sldId id="257" r:id="rId8"/>
    <p:sldId id="272" r:id="rId9"/>
    <p:sldId id="271" r:id="rId10"/>
    <p:sldId id="260" r:id="rId11"/>
    <p:sldId id="273" r:id="rId12"/>
    <p:sldId id="266" r:id="rId13"/>
    <p:sldId id="274" r:id="rId14"/>
    <p:sldId id="267" r:id="rId15"/>
    <p:sldId id="261" r:id="rId16"/>
    <p:sldId id="262" r:id="rId17"/>
    <p:sldId id="263" r:id="rId18"/>
    <p:sldId id="264" r:id="rId19"/>
    <p:sldId id="265" r:id="rId2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23FB578-6AE9-423C-979F-9512F7A16673}" type="datetimeFigureOut">
              <a:rPr lang="hu-HU" smtClean="0"/>
              <a:t>2024. 09. 23.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921BFF1-C9B0-4DFB-94E2-11ED87F8B1F2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932040" y="188640"/>
            <a:ext cx="2952328" cy="1470025"/>
          </a:xfrm>
        </p:spPr>
        <p:txBody>
          <a:bodyPr/>
          <a:lstStyle/>
          <a:p>
            <a:r>
              <a:rPr lang="hu-HU" b="1" dirty="0"/>
              <a:t>Kosztolányi: Édes Anna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 descr="http://misogakazimir.weebly.com/uploads/1/4/7/3/14732496/2282287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6153876" cy="461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823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024744" cy="1143000"/>
          </a:xfrm>
        </p:spPr>
        <p:txBody>
          <a:bodyPr/>
          <a:lstStyle/>
          <a:p>
            <a:r>
              <a:rPr lang="hu-HU" dirty="0"/>
              <a:t>Anna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492" y="1556792"/>
            <a:ext cx="7272924" cy="4752528"/>
          </a:xfrm>
        </p:spPr>
        <p:txBody>
          <a:bodyPr>
            <a:normAutofit/>
          </a:bodyPr>
          <a:lstStyle/>
          <a:p>
            <a:r>
              <a:rPr lang="hu-HU" dirty="0"/>
              <a:t>a név kellemes, meleg hangzású </a:t>
            </a:r>
          </a:p>
          <a:p>
            <a:r>
              <a:rPr lang="hu-HU" dirty="0"/>
              <a:t>1900-ban született </a:t>
            </a:r>
          </a:p>
          <a:p>
            <a:r>
              <a:rPr lang="hu-HU" dirty="0"/>
              <a:t>19 éves. </a:t>
            </a:r>
          </a:p>
          <a:p>
            <a:r>
              <a:rPr lang="hu-HU" dirty="0"/>
              <a:t>finom, gyenge és törékeny, „ egy csirkét sem tudott megölni”. </a:t>
            </a:r>
          </a:p>
          <a:p>
            <a:r>
              <a:rPr lang="hu-HU" dirty="0"/>
              <a:t>képtelen a kommunikációra, keveset beszél </a:t>
            </a:r>
          </a:p>
          <a:p>
            <a:r>
              <a:rPr lang="hu-HU" dirty="0"/>
              <a:t>nem gondolkodik</a:t>
            </a:r>
          </a:p>
          <a:p>
            <a:r>
              <a:rPr lang="hu-HU" dirty="0"/>
              <a:t>csak benyomások: „úgy érezte, egy pillanatig sem tud tovább itt maradni” (szaglás)</a:t>
            </a:r>
          </a:p>
          <a:p>
            <a:r>
              <a:rPr lang="hu-HU" dirty="0"/>
              <a:t>nem lázad sorsa ellen</a:t>
            </a:r>
          </a:p>
          <a:p>
            <a:r>
              <a:rPr lang="hu-HU" dirty="0"/>
              <a:t>ösztönösen fogadja be az őt ért hatásokat</a:t>
            </a:r>
          </a:p>
        </p:txBody>
      </p:sp>
    </p:spTree>
    <p:extLst>
      <p:ext uri="{BB962C8B-B14F-4D97-AF65-F5344CB8AC3E}">
        <p14:creationId xmlns:p14="http://schemas.microsoft.com/office/powerpoint/2010/main" val="417617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zis 3">
            <a:extLst>
              <a:ext uri="{FF2B5EF4-FFF2-40B4-BE49-F238E27FC236}">
                <a16:creationId xmlns:a16="http://schemas.microsoft.com/office/drawing/2014/main" id="{F1495B4C-A35A-4DCF-8028-66DC94B002D3}"/>
              </a:ext>
            </a:extLst>
          </p:cNvPr>
          <p:cNvSpPr/>
          <p:nvPr/>
        </p:nvSpPr>
        <p:spPr>
          <a:xfrm>
            <a:off x="3203848" y="2807937"/>
            <a:ext cx="2664296" cy="1080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ANNA ELLEN ELKÖVETETT BŰNÖK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27A7EEC4-6A58-4385-B81E-21EA87E21E57}"/>
              </a:ext>
            </a:extLst>
          </p:cNvPr>
          <p:cNvSpPr/>
          <p:nvPr/>
        </p:nvSpPr>
        <p:spPr>
          <a:xfrm>
            <a:off x="683568" y="836712"/>
            <a:ext cx="331236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 MINDENNAPI HÁZIMUNKÁBAN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5F624435-3C37-4703-B565-5DBE24ABB0B7}"/>
              </a:ext>
            </a:extLst>
          </p:cNvPr>
          <p:cNvSpPr/>
          <p:nvPr/>
        </p:nvSpPr>
        <p:spPr>
          <a:xfrm>
            <a:off x="4211960" y="1196752"/>
            <a:ext cx="331236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VENDÉGEK ELŐTT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C466B809-EEA6-4F4A-9FC8-7C090ABB026B}"/>
              </a:ext>
            </a:extLst>
          </p:cNvPr>
          <p:cNvSpPr/>
          <p:nvPr/>
        </p:nvSpPr>
        <p:spPr>
          <a:xfrm>
            <a:off x="539552" y="3095969"/>
            <a:ext cx="266429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JANCSIVAL VALÓ VISZONYÁBAN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A7F71099-6774-4799-93EC-7FAB360DC00B}"/>
              </a:ext>
            </a:extLst>
          </p:cNvPr>
          <p:cNvSpPr/>
          <p:nvPr/>
        </p:nvSpPr>
        <p:spPr>
          <a:xfrm>
            <a:off x="2656653" y="4437112"/>
            <a:ext cx="2491411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HÁZASSÁGI TERVÉBEN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3FEBAC95-3436-4B20-992F-26230A043928}"/>
              </a:ext>
            </a:extLst>
          </p:cNvPr>
          <p:cNvSpPr/>
          <p:nvPr/>
        </p:nvSpPr>
        <p:spPr>
          <a:xfrm>
            <a:off x="5220072" y="3645024"/>
            <a:ext cx="331236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 SZERZŐDTETÉS ALKALMÁVAL</a:t>
            </a:r>
          </a:p>
        </p:txBody>
      </p:sp>
    </p:spTree>
    <p:extLst>
      <p:ext uri="{BB962C8B-B14F-4D97-AF65-F5344CB8AC3E}">
        <p14:creationId xmlns:p14="http://schemas.microsoft.com/office/powerpoint/2010/main" val="305194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megaláztatások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„rabszolgavásár”</a:t>
            </a:r>
          </a:p>
          <a:p>
            <a:r>
              <a:rPr lang="hu-HU" dirty="0"/>
              <a:t>Próbatételek (lop-e)</a:t>
            </a:r>
          </a:p>
          <a:p>
            <a:r>
              <a:rPr lang="hu-HU" dirty="0"/>
              <a:t>Piskótás jelenet</a:t>
            </a:r>
          </a:p>
          <a:p>
            <a:r>
              <a:rPr lang="hu-HU" dirty="0"/>
              <a:t>Ajándékozás (Katica ruhája)</a:t>
            </a:r>
          </a:p>
          <a:p>
            <a:r>
              <a:rPr lang="hu-HU" dirty="0"/>
              <a:t>Jancsi úrfi (elcsábítja, magzatelhajtás, „elégtétel”, „megcsalás”)</a:t>
            </a:r>
          </a:p>
          <a:p>
            <a:r>
              <a:rPr lang="hu-HU" dirty="0"/>
              <a:t>Házasság megakadályozása</a:t>
            </a:r>
          </a:p>
        </p:txBody>
      </p:sp>
    </p:spTree>
    <p:extLst>
      <p:ext uri="{BB962C8B-B14F-4D97-AF65-F5344CB8AC3E}">
        <p14:creationId xmlns:p14="http://schemas.microsoft.com/office/powerpoint/2010/main" val="153432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C099AB-8C8B-42B3-BD02-9FD8CF3BB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93808B-9BDD-4ED8-A011-165B0BF15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760" y="2323652"/>
            <a:ext cx="5409049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hu-HU" sz="3600" b="1" dirty="0"/>
              <a:t>LÉLEKTANILAG </a:t>
            </a:r>
          </a:p>
          <a:p>
            <a:pPr marL="68580" indent="0">
              <a:buNone/>
            </a:pPr>
            <a:r>
              <a:rPr lang="hu-HU" sz="3600" b="1" dirty="0"/>
              <a:t>INDOKOLT-E </a:t>
            </a:r>
          </a:p>
          <a:p>
            <a:pPr marL="68580" indent="0">
              <a:buNone/>
            </a:pPr>
            <a:r>
              <a:rPr lang="hu-HU" sz="3600" b="1" dirty="0"/>
              <a:t>A GYILKOSSÁG?</a:t>
            </a:r>
          </a:p>
        </p:txBody>
      </p:sp>
    </p:spTree>
    <p:extLst>
      <p:ext uri="{BB962C8B-B14F-4D97-AF65-F5344CB8AC3E}">
        <p14:creationId xmlns:p14="http://schemas.microsoft.com/office/powerpoint/2010/main" val="1952817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http://stat.tv.24.hu/images/pe/2163/216300_8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83060"/>
            <a:ext cx="7920880" cy="594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605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err="1"/>
              <a:t>Vízyné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Gazdagon bemutatott személyiség</a:t>
            </a:r>
          </a:p>
          <a:p>
            <a:r>
              <a:rPr lang="hu-HU" dirty="0"/>
              <a:t>egyetlen dolga a cselédkérdés </a:t>
            </a:r>
          </a:p>
          <a:p>
            <a:r>
              <a:rPr lang="hu-HU" dirty="0"/>
              <a:t>kölcsönös függőségi viszony Annával:</a:t>
            </a:r>
          </a:p>
          <a:p>
            <a:pPr marL="68580" indent="0">
              <a:buNone/>
            </a:pPr>
            <a:endParaRPr lang="hu-HU" dirty="0"/>
          </a:p>
          <a:p>
            <a:r>
              <a:rPr lang="hu-HU" dirty="0"/>
              <a:t>retteg attól, hogy elveszítheti: ezért korlátozza szabadságában </a:t>
            </a:r>
          </a:p>
          <a:p>
            <a:r>
              <a:rPr lang="hu-HU" dirty="0"/>
              <a:t>sikerül Annát olyanná idomítania, amilyenről addig még álmodni sem mert</a:t>
            </a:r>
          </a:p>
          <a:p>
            <a:r>
              <a:rPr lang="hu-HU" dirty="0"/>
              <a:t>közben megfosztja emberi mivoltától</a:t>
            </a:r>
          </a:p>
        </p:txBody>
      </p:sp>
    </p:spTree>
    <p:extLst>
      <p:ext uri="{BB962C8B-B14F-4D97-AF65-F5344CB8AC3E}">
        <p14:creationId xmlns:p14="http://schemas.microsoft.com/office/powerpoint/2010/main" val="327819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/>
              <a:t>Anna környezete (korrajz)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Politika: a </a:t>
            </a:r>
            <a:r>
              <a:rPr lang="hu-HU" dirty="0" err="1"/>
              <a:t>Vízy</a:t>
            </a:r>
            <a:r>
              <a:rPr lang="hu-HU" dirty="0"/>
              <a:t> család színlelése </a:t>
            </a:r>
          </a:p>
          <a:p>
            <a:r>
              <a:rPr lang="hu-HU" dirty="0"/>
              <a:t>Nincs humanizmus,   kímélet és részvét </a:t>
            </a:r>
          </a:p>
          <a:p>
            <a:r>
              <a:rPr lang="hu-HU" dirty="0"/>
              <a:t>csak </a:t>
            </a:r>
            <a:r>
              <a:rPr lang="hu-HU" dirty="0" err="1"/>
              <a:t>Moviszter</a:t>
            </a:r>
            <a:r>
              <a:rPr lang="hu-HU" dirty="0"/>
              <a:t> </a:t>
            </a:r>
          </a:p>
          <a:p>
            <a:r>
              <a:rPr lang="hu-HU" dirty="0"/>
              <a:t>a legtöbben elvetemült gyilkosnak tartják, </a:t>
            </a:r>
          </a:p>
          <a:p>
            <a:r>
              <a:rPr lang="hu-HU" dirty="0" err="1"/>
              <a:t>Moviszter</a:t>
            </a:r>
            <a:r>
              <a:rPr lang="hu-HU" dirty="0"/>
              <a:t>: „cudarul bántak vele”.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278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/>
              <a:t>Térviszonyok:</a:t>
            </a:r>
            <a:r>
              <a:rPr lang="hu-HU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belső tér (korlátolt a lelki szabadság)</a:t>
            </a:r>
          </a:p>
          <a:p>
            <a:r>
              <a:rPr lang="hu-HU" dirty="0"/>
              <a:t>Lélektani művek  - belső terek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54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/>
              <a:t>Kosztolányi nézőpontja</a:t>
            </a:r>
            <a:r>
              <a:rPr lang="hu-HU" dirty="0"/>
              <a:t>: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/>
              <a:t>Moviszter</a:t>
            </a:r>
            <a:r>
              <a:rPr lang="hu-HU" dirty="0"/>
              <a:t> doktorral tud azonosulni</a:t>
            </a:r>
          </a:p>
          <a:p>
            <a:endParaRPr lang="hu-HU" dirty="0"/>
          </a:p>
          <a:p>
            <a:r>
              <a:rPr lang="hu-HU" dirty="0"/>
              <a:t>regény végén megszólítja: </a:t>
            </a:r>
            <a:r>
              <a:rPr lang="hu-HU" i="1" dirty="0"/>
              <a:t>Ha még élsz, el kell jönnöd”. </a:t>
            </a:r>
          </a:p>
          <a:p>
            <a:r>
              <a:rPr lang="hu-HU" dirty="0" err="1"/>
              <a:t>Moviszter</a:t>
            </a:r>
            <a:r>
              <a:rPr lang="hu-HU" dirty="0"/>
              <a:t> az irgalmasság, a megbocsátás és a szeretet egyetlen képviselője a regényben</a:t>
            </a:r>
          </a:p>
          <a:p>
            <a:r>
              <a:rPr lang="hu-HU" dirty="0"/>
              <a:t>szemben áll a regény többi szereplője embertelenségével</a:t>
            </a:r>
          </a:p>
        </p:txBody>
      </p:sp>
    </p:spTree>
    <p:extLst>
      <p:ext uri="{BB962C8B-B14F-4D97-AF65-F5344CB8AC3E}">
        <p14:creationId xmlns:p14="http://schemas.microsoft.com/office/powerpoint/2010/main" val="348260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u="sng" dirty="0"/>
              <a:t>Narráció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nem teljesen hagyományos</a:t>
            </a:r>
          </a:p>
          <a:p>
            <a:r>
              <a:rPr lang="hu-HU" dirty="0"/>
              <a:t>Kosztolányi látszólag kívülálló és mindentudó</a:t>
            </a:r>
          </a:p>
          <a:p>
            <a:r>
              <a:rPr lang="hu-HU" dirty="0"/>
              <a:t>DE:   utcán egy „köpönyegforgató” íróról beszélnek </a:t>
            </a:r>
          </a:p>
          <a:p>
            <a:r>
              <a:rPr lang="hu-HU" dirty="0"/>
              <a:t>a mű végén az író megidézi </a:t>
            </a:r>
            <a:r>
              <a:rPr lang="hu-HU" dirty="0" err="1"/>
              <a:t>Movisztert</a:t>
            </a:r>
            <a:r>
              <a:rPr lang="hu-HU" dirty="0"/>
              <a:t>, kiszól a regényből </a:t>
            </a:r>
          </a:p>
        </p:txBody>
      </p:sp>
    </p:spTree>
    <p:extLst>
      <p:ext uri="{BB962C8B-B14F-4D97-AF65-F5344CB8AC3E}">
        <p14:creationId xmlns:p14="http://schemas.microsoft.com/office/powerpoint/2010/main" val="305993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16016" y="-387424"/>
            <a:ext cx="3208202" cy="1143000"/>
          </a:xfrm>
        </p:spPr>
        <p:txBody>
          <a:bodyPr/>
          <a:lstStyle/>
          <a:p>
            <a:r>
              <a:rPr lang="hu-HU" dirty="0"/>
              <a:t>TÉMA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421936"/>
            <a:ext cx="2674640" cy="4525963"/>
          </a:xfrm>
        </p:spPr>
        <p:txBody>
          <a:bodyPr/>
          <a:lstStyle/>
          <a:p>
            <a:r>
              <a:rPr lang="hu-HU" dirty="0"/>
              <a:t>Cselédsors</a:t>
            </a:r>
          </a:p>
          <a:p>
            <a:r>
              <a:rPr lang="hu-HU" dirty="0"/>
              <a:t>Kettős gyilkosság</a:t>
            </a:r>
          </a:p>
        </p:txBody>
      </p:sp>
      <p:pic>
        <p:nvPicPr>
          <p:cNvPr id="1026" name="Picture 2" descr="http://mediaklikk.cms.mtv.hu/wp-content/uploads/sites/4/2014/08/%C3%A9des-an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853" y="1700808"/>
            <a:ext cx="5943934" cy="435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66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492" y="453871"/>
            <a:ext cx="7024744" cy="1143000"/>
          </a:xfrm>
        </p:spPr>
        <p:txBody>
          <a:bodyPr/>
          <a:lstStyle/>
          <a:p>
            <a:r>
              <a:rPr lang="hu-HU" dirty="0"/>
              <a:t>Műfaj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492" y="1772816"/>
            <a:ext cx="6777317" cy="4059813"/>
          </a:xfrm>
        </p:spPr>
        <p:txBody>
          <a:bodyPr>
            <a:normAutofit lnSpcReduction="10000"/>
          </a:bodyPr>
          <a:lstStyle/>
          <a:p>
            <a:r>
              <a:rPr lang="hu-HU" dirty="0"/>
              <a:t>Lélektani regény</a:t>
            </a:r>
          </a:p>
          <a:p>
            <a:r>
              <a:rPr lang="hu-HU" dirty="0"/>
              <a:t>(krimi)</a:t>
            </a:r>
          </a:p>
          <a:p>
            <a:endParaRPr lang="hu-HU" dirty="0"/>
          </a:p>
          <a:p>
            <a:r>
              <a:rPr lang="hu-HU" b="1" dirty="0"/>
              <a:t>REGÉNY:</a:t>
            </a:r>
            <a:r>
              <a:rPr lang="hu-HU" dirty="0"/>
              <a:t> </a:t>
            </a:r>
          </a:p>
          <a:p>
            <a:r>
              <a:rPr lang="hu-HU" dirty="0"/>
              <a:t>nagyepikai, általában prózában írott műfaj.</a:t>
            </a:r>
          </a:p>
          <a:p>
            <a:r>
              <a:rPr lang="hu-HU" u="sng" dirty="0"/>
              <a:t>cselekménye szerteágazó</a:t>
            </a:r>
            <a:r>
              <a:rPr lang="hu-HU" dirty="0"/>
              <a:t>, </a:t>
            </a:r>
          </a:p>
          <a:p>
            <a:r>
              <a:rPr lang="hu-HU" u="sng" dirty="0"/>
              <a:t>időszerkezete lineáris</a:t>
            </a:r>
            <a:r>
              <a:rPr lang="hu-HU" dirty="0"/>
              <a:t>, </a:t>
            </a:r>
          </a:p>
          <a:p>
            <a:r>
              <a:rPr lang="hu-HU" u="sng" dirty="0"/>
              <a:t>sokszereplős, </a:t>
            </a:r>
          </a:p>
          <a:p>
            <a:r>
              <a:rPr lang="hu-HU" dirty="0"/>
              <a:t>elbeszélője ált. </a:t>
            </a:r>
            <a:r>
              <a:rPr lang="hu-HU" u="sng" dirty="0"/>
              <a:t>kívülálló.</a:t>
            </a: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365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17769" y="1844824"/>
            <a:ext cx="6777317" cy="3508977"/>
          </a:xfrm>
        </p:spPr>
        <p:txBody>
          <a:bodyPr>
            <a:noAutofit/>
          </a:bodyPr>
          <a:lstStyle/>
          <a:p>
            <a:r>
              <a:rPr lang="hu-HU" sz="4000" dirty="0"/>
              <a:t>családregény</a:t>
            </a:r>
          </a:p>
          <a:p>
            <a:r>
              <a:rPr lang="hu-HU" sz="4000" dirty="0"/>
              <a:t>életrajzi regény</a:t>
            </a:r>
          </a:p>
          <a:p>
            <a:r>
              <a:rPr lang="hu-HU" sz="4000" dirty="0"/>
              <a:t>lélektani regény</a:t>
            </a:r>
          </a:p>
          <a:p>
            <a:r>
              <a:rPr lang="hu-HU" sz="4000" dirty="0"/>
              <a:t>történelmi regény</a:t>
            </a:r>
          </a:p>
          <a:p>
            <a:r>
              <a:rPr lang="hu-HU" sz="4000" dirty="0"/>
              <a:t>karrierregény</a:t>
            </a:r>
          </a:p>
          <a:p>
            <a:r>
              <a:rPr lang="hu-HU" sz="4000" dirty="0"/>
              <a:t>detektívregény stb.</a:t>
            </a:r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4BE74933-1CD5-4B73-8E2C-B83E967F8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65" y="453871"/>
            <a:ext cx="7024744" cy="1143000"/>
          </a:xfrm>
        </p:spPr>
        <p:txBody>
          <a:bodyPr/>
          <a:lstStyle/>
          <a:p>
            <a:r>
              <a:rPr lang="hu-HU" dirty="0"/>
              <a:t>Típusai:</a:t>
            </a:r>
          </a:p>
        </p:txBody>
      </p:sp>
    </p:spTree>
    <p:extLst>
      <p:ext uri="{BB962C8B-B14F-4D97-AF65-F5344CB8AC3E}">
        <p14:creationId xmlns:p14="http://schemas.microsoft.com/office/powerpoint/2010/main" val="69475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04911D-0424-4D5F-A656-99524E576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BF4E2AC-E349-4FCD-BD30-E9FD145C5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B463C63-DAF8-4585-B2CB-FECD4A99F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67893"/>
            <a:ext cx="7638687" cy="601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56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016355-0240-4F34-BC23-83BD19A16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1"/>
                </a:solidFill>
              </a:rPr>
              <a:t>Egy „cseléd” élete 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a XX. </a:t>
            </a:r>
            <a:r>
              <a:rPr lang="hu-HU" dirty="0" err="1">
                <a:solidFill>
                  <a:schemeClr val="tx1"/>
                </a:solidFill>
              </a:rPr>
              <a:t>szd</a:t>
            </a:r>
            <a:r>
              <a:rPr lang="hu-HU" dirty="0">
                <a:solidFill>
                  <a:schemeClr val="tx1"/>
                </a:solidFill>
              </a:rPr>
              <a:t>. elején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F26964-E22E-4412-B526-4AAB95D9D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Bentlakó házi alkalmazott</a:t>
            </a:r>
          </a:p>
          <a:p>
            <a:r>
              <a:rPr lang="hu-HU" dirty="0"/>
              <a:t>Munkáért ellátást kap</a:t>
            </a:r>
          </a:p>
          <a:p>
            <a:r>
              <a:rPr lang="hu-HU" dirty="0"/>
              <a:t>Szabad döntés a mozgásban (szerződés)</a:t>
            </a:r>
          </a:p>
          <a:p>
            <a:r>
              <a:rPr lang="hu-HU" dirty="0"/>
              <a:t>Kimenő</a:t>
            </a:r>
          </a:p>
          <a:p>
            <a:r>
              <a:rPr lang="hu-HU" dirty="0"/>
              <a:t>Kiszolgáltatottság is</a:t>
            </a:r>
          </a:p>
          <a:p>
            <a:r>
              <a:rPr lang="hu-HU" dirty="0"/>
              <a:t>sok vidéki lány számára vonzó</a:t>
            </a:r>
          </a:p>
        </p:txBody>
      </p:sp>
    </p:spTree>
    <p:extLst>
      <p:ext uri="{BB962C8B-B14F-4D97-AF65-F5344CB8AC3E}">
        <p14:creationId xmlns:p14="http://schemas.microsoft.com/office/powerpoint/2010/main" val="211415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720080"/>
          </a:xfrm>
        </p:spPr>
        <p:txBody>
          <a:bodyPr>
            <a:normAutofit/>
          </a:bodyPr>
          <a:lstStyle/>
          <a:p>
            <a:r>
              <a:rPr lang="hu-HU" u="sng" dirty="0"/>
              <a:t>Freudizmus: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1691081"/>
            <a:ext cx="3024451" cy="1656184"/>
          </a:xfrm>
        </p:spPr>
        <p:txBody>
          <a:bodyPr>
            <a:normAutofit/>
          </a:bodyPr>
          <a:lstStyle/>
          <a:p>
            <a:r>
              <a:rPr lang="hu-HU" u="sng" dirty="0"/>
              <a:t>ÉDES ANNA:  </a:t>
            </a:r>
            <a:r>
              <a:rPr lang="hu-HU" dirty="0"/>
              <a:t>egy freudi elméletre épül.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571E71F-82AE-4DF9-9F0B-89450FA8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381000"/>
            <a:ext cx="4572000" cy="6096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483B0B9F-670B-422A-988C-29468E8A0196}"/>
              </a:ext>
            </a:extLst>
          </p:cNvPr>
          <p:cNvSpPr/>
          <p:nvPr/>
        </p:nvSpPr>
        <p:spPr>
          <a:xfrm>
            <a:off x="1259573" y="3429000"/>
            <a:ext cx="280831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Sigmund Freud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E94D55D-E33B-4DA3-ADBF-B122BF54DBBD}"/>
              </a:ext>
            </a:extLst>
          </p:cNvPr>
          <p:cNvSpPr/>
          <p:nvPr/>
        </p:nvSpPr>
        <p:spPr>
          <a:xfrm>
            <a:off x="1043490" y="4653136"/>
            <a:ext cx="2736422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A </a:t>
            </a:r>
            <a:r>
              <a:rPr lang="hu-HU" b="1" dirty="0"/>
              <a:t>tudattalan</a:t>
            </a:r>
            <a:r>
              <a:rPr lang="hu-HU" dirty="0"/>
              <a:t> v. </a:t>
            </a:r>
            <a:r>
              <a:rPr lang="hu-HU" b="1" dirty="0"/>
              <a:t>tudatalatti</a:t>
            </a:r>
            <a:r>
              <a:rPr lang="hu-HU" dirty="0"/>
              <a:t> elmélete</a:t>
            </a:r>
          </a:p>
        </p:txBody>
      </p:sp>
    </p:spTree>
    <p:extLst>
      <p:ext uri="{BB962C8B-B14F-4D97-AF65-F5344CB8AC3E}">
        <p14:creationId xmlns:p14="http://schemas.microsoft.com/office/powerpoint/2010/main" val="112741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A4302AA2-40A5-4774-A988-B02AE8532782}"/>
              </a:ext>
            </a:extLst>
          </p:cNvPr>
          <p:cNvSpPr/>
          <p:nvPr/>
        </p:nvSpPr>
        <p:spPr>
          <a:xfrm>
            <a:off x="602530" y="986799"/>
            <a:ext cx="2845942" cy="4870316"/>
          </a:xfrm>
          <a:custGeom>
            <a:avLst/>
            <a:gdLst>
              <a:gd name="connsiteX0" fmla="*/ 421241 w 2845942"/>
              <a:gd name="connsiteY0" fmla="*/ 1109975 h 4870316"/>
              <a:gd name="connsiteX1" fmla="*/ 452063 w 2845942"/>
              <a:gd name="connsiteY1" fmla="*/ 1058604 h 4870316"/>
              <a:gd name="connsiteX2" fmla="*/ 472611 w 2845942"/>
              <a:gd name="connsiteY2" fmla="*/ 1027782 h 4870316"/>
              <a:gd name="connsiteX3" fmla="*/ 503434 w 2845942"/>
              <a:gd name="connsiteY3" fmla="*/ 1007233 h 4870316"/>
              <a:gd name="connsiteX4" fmla="*/ 513708 w 2845942"/>
              <a:gd name="connsiteY4" fmla="*/ 966137 h 4870316"/>
              <a:gd name="connsiteX5" fmla="*/ 544530 w 2845942"/>
              <a:gd name="connsiteY5" fmla="*/ 894218 h 4870316"/>
              <a:gd name="connsiteX6" fmla="*/ 575353 w 2845942"/>
              <a:gd name="connsiteY6" fmla="*/ 801750 h 4870316"/>
              <a:gd name="connsiteX7" fmla="*/ 595901 w 2845942"/>
              <a:gd name="connsiteY7" fmla="*/ 637364 h 4870316"/>
              <a:gd name="connsiteX8" fmla="*/ 616450 w 2845942"/>
              <a:gd name="connsiteY8" fmla="*/ 606541 h 4870316"/>
              <a:gd name="connsiteX9" fmla="*/ 667820 w 2845942"/>
              <a:gd name="connsiteY9" fmla="*/ 585993 h 4870316"/>
              <a:gd name="connsiteX10" fmla="*/ 708917 w 2845942"/>
              <a:gd name="connsiteY10" fmla="*/ 544896 h 4870316"/>
              <a:gd name="connsiteX11" fmla="*/ 739739 w 2845942"/>
              <a:gd name="connsiteY11" fmla="*/ 514074 h 4870316"/>
              <a:gd name="connsiteX12" fmla="*/ 770562 w 2845942"/>
              <a:gd name="connsiteY12" fmla="*/ 452429 h 4870316"/>
              <a:gd name="connsiteX13" fmla="*/ 791110 w 2845942"/>
              <a:gd name="connsiteY13" fmla="*/ 390784 h 4870316"/>
              <a:gd name="connsiteX14" fmla="*/ 801384 w 2845942"/>
              <a:gd name="connsiteY14" fmla="*/ 349687 h 4870316"/>
              <a:gd name="connsiteX15" fmla="*/ 821933 w 2845942"/>
              <a:gd name="connsiteY15" fmla="*/ 288042 h 4870316"/>
              <a:gd name="connsiteX16" fmla="*/ 832207 w 2845942"/>
              <a:gd name="connsiteY16" fmla="*/ 257220 h 4870316"/>
              <a:gd name="connsiteX17" fmla="*/ 842481 w 2845942"/>
              <a:gd name="connsiteY17" fmla="*/ 216123 h 4870316"/>
              <a:gd name="connsiteX18" fmla="*/ 883578 w 2845942"/>
              <a:gd name="connsiteY18" fmla="*/ 195575 h 4870316"/>
              <a:gd name="connsiteX19" fmla="*/ 934948 w 2845942"/>
              <a:gd name="connsiteY19" fmla="*/ 144204 h 4870316"/>
              <a:gd name="connsiteX20" fmla="*/ 996593 w 2845942"/>
              <a:gd name="connsiteY20" fmla="*/ 123656 h 4870316"/>
              <a:gd name="connsiteX21" fmla="*/ 1017142 w 2845942"/>
              <a:gd name="connsiteY21" fmla="*/ 103107 h 4870316"/>
              <a:gd name="connsiteX22" fmla="*/ 1119883 w 2845942"/>
              <a:gd name="connsiteY22" fmla="*/ 72285 h 4870316"/>
              <a:gd name="connsiteX23" fmla="*/ 1181528 w 2845942"/>
              <a:gd name="connsiteY23" fmla="*/ 51737 h 4870316"/>
              <a:gd name="connsiteX24" fmla="*/ 1232899 w 2845942"/>
              <a:gd name="connsiteY24" fmla="*/ 366 h 4870316"/>
              <a:gd name="connsiteX25" fmla="*/ 1294544 w 2845942"/>
              <a:gd name="connsiteY25" fmla="*/ 10640 h 4870316"/>
              <a:gd name="connsiteX26" fmla="*/ 1366463 w 2845942"/>
              <a:gd name="connsiteY26" fmla="*/ 51737 h 4870316"/>
              <a:gd name="connsiteX27" fmla="*/ 1397286 w 2845942"/>
              <a:gd name="connsiteY27" fmla="*/ 62011 h 4870316"/>
              <a:gd name="connsiteX28" fmla="*/ 1428108 w 2845942"/>
              <a:gd name="connsiteY28" fmla="*/ 82559 h 4870316"/>
              <a:gd name="connsiteX29" fmla="*/ 1448656 w 2845942"/>
              <a:gd name="connsiteY29" fmla="*/ 113382 h 4870316"/>
              <a:gd name="connsiteX30" fmla="*/ 1510301 w 2845942"/>
              <a:gd name="connsiteY30" fmla="*/ 133930 h 4870316"/>
              <a:gd name="connsiteX31" fmla="*/ 1582220 w 2845942"/>
              <a:gd name="connsiteY31" fmla="*/ 185301 h 4870316"/>
              <a:gd name="connsiteX32" fmla="*/ 1602769 w 2845942"/>
              <a:gd name="connsiteY32" fmla="*/ 216123 h 4870316"/>
              <a:gd name="connsiteX33" fmla="*/ 1623317 w 2845942"/>
              <a:gd name="connsiteY33" fmla="*/ 236672 h 4870316"/>
              <a:gd name="connsiteX34" fmla="*/ 1633591 w 2845942"/>
              <a:gd name="connsiteY34" fmla="*/ 267494 h 4870316"/>
              <a:gd name="connsiteX35" fmla="*/ 1654139 w 2845942"/>
              <a:gd name="connsiteY35" fmla="*/ 298316 h 4870316"/>
              <a:gd name="connsiteX36" fmla="*/ 1695236 w 2845942"/>
              <a:gd name="connsiteY36" fmla="*/ 431880 h 4870316"/>
              <a:gd name="connsiteX37" fmla="*/ 1715784 w 2845942"/>
              <a:gd name="connsiteY37" fmla="*/ 565445 h 4870316"/>
              <a:gd name="connsiteX38" fmla="*/ 1736333 w 2845942"/>
              <a:gd name="connsiteY38" fmla="*/ 585993 h 4870316"/>
              <a:gd name="connsiteX39" fmla="*/ 1797978 w 2845942"/>
              <a:gd name="connsiteY39" fmla="*/ 606541 h 4870316"/>
              <a:gd name="connsiteX40" fmla="*/ 1828800 w 2845942"/>
              <a:gd name="connsiteY40" fmla="*/ 616815 h 4870316"/>
              <a:gd name="connsiteX41" fmla="*/ 1859623 w 2845942"/>
              <a:gd name="connsiteY41" fmla="*/ 637364 h 4870316"/>
              <a:gd name="connsiteX42" fmla="*/ 1921268 w 2845942"/>
              <a:gd name="connsiteY42" fmla="*/ 657912 h 4870316"/>
              <a:gd name="connsiteX43" fmla="*/ 1972638 w 2845942"/>
              <a:gd name="connsiteY43" fmla="*/ 709283 h 4870316"/>
              <a:gd name="connsiteX44" fmla="*/ 2034283 w 2845942"/>
              <a:gd name="connsiteY44" fmla="*/ 791476 h 4870316"/>
              <a:gd name="connsiteX45" fmla="*/ 2044557 w 2845942"/>
              <a:gd name="connsiteY45" fmla="*/ 822298 h 4870316"/>
              <a:gd name="connsiteX46" fmla="*/ 2106202 w 2845942"/>
              <a:gd name="connsiteY46" fmla="*/ 904492 h 4870316"/>
              <a:gd name="connsiteX47" fmla="*/ 2147299 w 2845942"/>
              <a:gd name="connsiteY47" fmla="*/ 955863 h 4870316"/>
              <a:gd name="connsiteX48" fmla="*/ 2208944 w 2845942"/>
              <a:gd name="connsiteY48" fmla="*/ 976411 h 4870316"/>
              <a:gd name="connsiteX49" fmla="*/ 2239766 w 2845942"/>
              <a:gd name="connsiteY49" fmla="*/ 996959 h 4870316"/>
              <a:gd name="connsiteX50" fmla="*/ 2260315 w 2845942"/>
              <a:gd name="connsiteY50" fmla="*/ 1017507 h 4870316"/>
              <a:gd name="connsiteX51" fmla="*/ 2291137 w 2845942"/>
              <a:gd name="connsiteY51" fmla="*/ 1027782 h 4870316"/>
              <a:gd name="connsiteX52" fmla="*/ 2342508 w 2845942"/>
              <a:gd name="connsiteY52" fmla="*/ 1068878 h 4870316"/>
              <a:gd name="connsiteX53" fmla="*/ 2363056 w 2845942"/>
              <a:gd name="connsiteY53" fmla="*/ 1089427 h 4870316"/>
              <a:gd name="connsiteX54" fmla="*/ 2393879 w 2845942"/>
              <a:gd name="connsiteY54" fmla="*/ 1109975 h 4870316"/>
              <a:gd name="connsiteX55" fmla="*/ 2455524 w 2845942"/>
              <a:gd name="connsiteY55" fmla="*/ 1161346 h 4870316"/>
              <a:gd name="connsiteX56" fmla="*/ 2568539 w 2845942"/>
              <a:gd name="connsiteY56" fmla="*/ 1192168 h 4870316"/>
              <a:gd name="connsiteX57" fmla="*/ 2599362 w 2845942"/>
              <a:gd name="connsiteY57" fmla="*/ 1202442 h 4870316"/>
              <a:gd name="connsiteX58" fmla="*/ 2691829 w 2845942"/>
              <a:gd name="connsiteY58" fmla="*/ 1233265 h 4870316"/>
              <a:gd name="connsiteX59" fmla="*/ 2722652 w 2845942"/>
              <a:gd name="connsiteY59" fmla="*/ 1243539 h 4870316"/>
              <a:gd name="connsiteX60" fmla="*/ 2763748 w 2845942"/>
              <a:gd name="connsiteY60" fmla="*/ 1253813 h 4870316"/>
              <a:gd name="connsiteX61" fmla="*/ 2784297 w 2845942"/>
              <a:gd name="connsiteY61" fmla="*/ 1274361 h 4870316"/>
              <a:gd name="connsiteX62" fmla="*/ 2794571 w 2845942"/>
              <a:gd name="connsiteY62" fmla="*/ 1305184 h 4870316"/>
              <a:gd name="connsiteX63" fmla="*/ 2815119 w 2845942"/>
              <a:gd name="connsiteY63" fmla="*/ 1336006 h 4870316"/>
              <a:gd name="connsiteX64" fmla="*/ 2835668 w 2845942"/>
              <a:gd name="connsiteY64" fmla="*/ 1459296 h 4870316"/>
              <a:gd name="connsiteX65" fmla="*/ 2845942 w 2845942"/>
              <a:gd name="connsiteY65" fmla="*/ 1654505 h 4870316"/>
              <a:gd name="connsiteX66" fmla="*/ 2825393 w 2845942"/>
              <a:gd name="connsiteY66" fmla="*/ 1808618 h 4870316"/>
              <a:gd name="connsiteX67" fmla="*/ 2784297 w 2845942"/>
              <a:gd name="connsiteY67" fmla="*/ 1870263 h 4870316"/>
              <a:gd name="connsiteX68" fmla="*/ 2753474 w 2845942"/>
              <a:gd name="connsiteY68" fmla="*/ 1973004 h 4870316"/>
              <a:gd name="connsiteX69" fmla="*/ 2743200 w 2845942"/>
              <a:gd name="connsiteY69" fmla="*/ 2003827 h 4870316"/>
              <a:gd name="connsiteX70" fmla="*/ 2712378 w 2845942"/>
              <a:gd name="connsiteY70" fmla="*/ 2086020 h 4870316"/>
              <a:gd name="connsiteX71" fmla="*/ 2732926 w 2845942"/>
              <a:gd name="connsiteY71" fmla="*/ 2250406 h 4870316"/>
              <a:gd name="connsiteX72" fmla="*/ 2743200 w 2845942"/>
              <a:gd name="connsiteY72" fmla="*/ 2281229 h 4870316"/>
              <a:gd name="connsiteX73" fmla="*/ 2763748 w 2845942"/>
              <a:gd name="connsiteY73" fmla="*/ 2373696 h 4870316"/>
              <a:gd name="connsiteX74" fmla="*/ 2774023 w 2845942"/>
              <a:gd name="connsiteY74" fmla="*/ 2404519 h 4870316"/>
              <a:gd name="connsiteX75" fmla="*/ 2784297 w 2845942"/>
              <a:gd name="connsiteY75" fmla="*/ 2455889 h 4870316"/>
              <a:gd name="connsiteX76" fmla="*/ 2794571 w 2845942"/>
              <a:gd name="connsiteY76" fmla="*/ 2486712 h 4870316"/>
              <a:gd name="connsiteX77" fmla="*/ 2804845 w 2845942"/>
              <a:gd name="connsiteY77" fmla="*/ 2538083 h 4870316"/>
              <a:gd name="connsiteX78" fmla="*/ 2784297 w 2845942"/>
              <a:gd name="connsiteY78" fmla="*/ 2712743 h 4870316"/>
              <a:gd name="connsiteX79" fmla="*/ 2774023 w 2845942"/>
              <a:gd name="connsiteY79" fmla="*/ 2794937 h 4870316"/>
              <a:gd name="connsiteX80" fmla="*/ 2753474 w 2845942"/>
              <a:gd name="connsiteY80" fmla="*/ 2856582 h 4870316"/>
              <a:gd name="connsiteX81" fmla="*/ 2702103 w 2845942"/>
              <a:gd name="connsiteY81" fmla="*/ 2918227 h 4870316"/>
              <a:gd name="connsiteX82" fmla="*/ 2650733 w 2845942"/>
              <a:gd name="connsiteY82" fmla="*/ 2969597 h 4870316"/>
              <a:gd name="connsiteX83" fmla="*/ 2640459 w 2845942"/>
              <a:gd name="connsiteY83" fmla="*/ 3000420 h 4870316"/>
              <a:gd name="connsiteX84" fmla="*/ 2619910 w 2845942"/>
              <a:gd name="connsiteY84" fmla="*/ 3020968 h 4870316"/>
              <a:gd name="connsiteX85" fmla="*/ 2589088 w 2845942"/>
              <a:gd name="connsiteY85" fmla="*/ 3082613 h 4870316"/>
              <a:gd name="connsiteX86" fmla="*/ 2537717 w 2845942"/>
              <a:gd name="connsiteY86" fmla="*/ 3154532 h 4870316"/>
              <a:gd name="connsiteX87" fmla="*/ 2537717 w 2845942"/>
              <a:gd name="connsiteY87" fmla="*/ 3678514 h 4870316"/>
              <a:gd name="connsiteX88" fmla="*/ 2558265 w 2845942"/>
              <a:gd name="connsiteY88" fmla="*/ 3709337 h 4870316"/>
              <a:gd name="connsiteX89" fmla="*/ 2568539 w 2845942"/>
              <a:gd name="connsiteY89" fmla="*/ 3750433 h 4870316"/>
              <a:gd name="connsiteX90" fmla="*/ 2547991 w 2845942"/>
              <a:gd name="connsiteY90" fmla="*/ 3842901 h 4870316"/>
              <a:gd name="connsiteX91" fmla="*/ 2527443 w 2845942"/>
              <a:gd name="connsiteY91" fmla="*/ 3873723 h 4870316"/>
              <a:gd name="connsiteX92" fmla="*/ 2496620 w 2845942"/>
              <a:gd name="connsiteY92" fmla="*/ 3976465 h 4870316"/>
              <a:gd name="connsiteX93" fmla="*/ 2486346 w 2845942"/>
              <a:gd name="connsiteY93" fmla="*/ 4007287 h 4870316"/>
              <a:gd name="connsiteX94" fmla="*/ 2476072 w 2845942"/>
              <a:gd name="connsiteY94" fmla="*/ 4038110 h 4870316"/>
              <a:gd name="connsiteX95" fmla="*/ 2455524 w 2845942"/>
              <a:gd name="connsiteY95" fmla="*/ 4089480 h 4870316"/>
              <a:gd name="connsiteX96" fmla="*/ 2434975 w 2845942"/>
              <a:gd name="connsiteY96" fmla="*/ 4212770 h 4870316"/>
              <a:gd name="connsiteX97" fmla="*/ 2414427 w 2845942"/>
              <a:gd name="connsiteY97" fmla="*/ 4274415 h 4870316"/>
              <a:gd name="connsiteX98" fmla="*/ 2404153 w 2845942"/>
              <a:gd name="connsiteY98" fmla="*/ 4305238 h 4870316"/>
              <a:gd name="connsiteX99" fmla="*/ 2352782 w 2845942"/>
              <a:gd name="connsiteY99" fmla="*/ 4356609 h 4870316"/>
              <a:gd name="connsiteX100" fmla="*/ 2342508 w 2845942"/>
              <a:gd name="connsiteY100" fmla="*/ 4387431 h 4870316"/>
              <a:gd name="connsiteX101" fmla="*/ 2311686 w 2845942"/>
              <a:gd name="connsiteY101" fmla="*/ 4407979 h 4870316"/>
              <a:gd name="connsiteX102" fmla="*/ 2260315 w 2845942"/>
              <a:gd name="connsiteY102" fmla="*/ 4459350 h 4870316"/>
              <a:gd name="connsiteX103" fmla="*/ 2229492 w 2845942"/>
              <a:gd name="connsiteY103" fmla="*/ 4490173 h 4870316"/>
              <a:gd name="connsiteX104" fmla="*/ 2198670 w 2845942"/>
              <a:gd name="connsiteY104" fmla="*/ 4551818 h 4870316"/>
              <a:gd name="connsiteX105" fmla="*/ 2178121 w 2845942"/>
              <a:gd name="connsiteY105" fmla="*/ 4613463 h 4870316"/>
              <a:gd name="connsiteX106" fmla="*/ 2147299 w 2845942"/>
              <a:gd name="connsiteY106" fmla="*/ 4644285 h 4870316"/>
              <a:gd name="connsiteX107" fmla="*/ 2044557 w 2845942"/>
              <a:gd name="connsiteY107" fmla="*/ 4695656 h 4870316"/>
              <a:gd name="connsiteX108" fmla="*/ 2003461 w 2845942"/>
              <a:gd name="connsiteY108" fmla="*/ 4705930 h 4870316"/>
              <a:gd name="connsiteX109" fmla="*/ 1962364 w 2845942"/>
              <a:gd name="connsiteY109" fmla="*/ 4726478 h 4870316"/>
              <a:gd name="connsiteX110" fmla="*/ 1880171 w 2845942"/>
              <a:gd name="connsiteY110" fmla="*/ 4747027 h 4870316"/>
              <a:gd name="connsiteX111" fmla="*/ 1849348 w 2845942"/>
              <a:gd name="connsiteY111" fmla="*/ 4767575 h 4870316"/>
              <a:gd name="connsiteX112" fmla="*/ 1787703 w 2845942"/>
              <a:gd name="connsiteY112" fmla="*/ 4788123 h 4870316"/>
              <a:gd name="connsiteX113" fmla="*/ 1756881 w 2845942"/>
              <a:gd name="connsiteY113" fmla="*/ 4798397 h 4870316"/>
              <a:gd name="connsiteX114" fmla="*/ 1582220 w 2845942"/>
              <a:gd name="connsiteY114" fmla="*/ 4818946 h 4870316"/>
              <a:gd name="connsiteX115" fmla="*/ 1500027 w 2845942"/>
              <a:gd name="connsiteY115" fmla="*/ 4860042 h 4870316"/>
              <a:gd name="connsiteX116" fmla="*/ 1469205 w 2845942"/>
              <a:gd name="connsiteY116" fmla="*/ 4870316 h 4870316"/>
              <a:gd name="connsiteX117" fmla="*/ 1397286 w 2845942"/>
              <a:gd name="connsiteY117" fmla="*/ 4860042 h 4870316"/>
              <a:gd name="connsiteX118" fmla="*/ 1366463 w 2845942"/>
              <a:gd name="connsiteY118" fmla="*/ 4839494 h 4870316"/>
              <a:gd name="connsiteX119" fmla="*/ 1304818 w 2845942"/>
              <a:gd name="connsiteY119" fmla="*/ 4818946 h 4870316"/>
              <a:gd name="connsiteX120" fmla="*/ 1304818 w 2845942"/>
              <a:gd name="connsiteY120" fmla="*/ 4818946 h 4870316"/>
              <a:gd name="connsiteX121" fmla="*/ 1222625 w 2845942"/>
              <a:gd name="connsiteY121" fmla="*/ 4798397 h 4870316"/>
              <a:gd name="connsiteX122" fmla="*/ 1160980 w 2845942"/>
              <a:gd name="connsiteY122" fmla="*/ 4757301 h 4870316"/>
              <a:gd name="connsiteX123" fmla="*/ 1119883 w 2845942"/>
              <a:gd name="connsiteY123" fmla="*/ 4736752 h 4870316"/>
              <a:gd name="connsiteX124" fmla="*/ 1089061 w 2845942"/>
              <a:gd name="connsiteY124" fmla="*/ 4716204 h 4870316"/>
              <a:gd name="connsiteX125" fmla="*/ 996593 w 2845942"/>
              <a:gd name="connsiteY125" fmla="*/ 4685382 h 4870316"/>
              <a:gd name="connsiteX126" fmla="*/ 965771 w 2845942"/>
              <a:gd name="connsiteY126" fmla="*/ 4675107 h 4870316"/>
              <a:gd name="connsiteX127" fmla="*/ 934948 w 2845942"/>
              <a:gd name="connsiteY127" fmla="*/ 4654559 h 4870316"/>
              <a:gd name="connsiteX128" fmla="*/ 893852 w 2845942"/>
              <a:gd name="connsiteY128" fmla="*/ 4603188 h 4870316"/>
              <a:gd name="connsiteX129" fmla="*/ 863029 w 2845942"/>
              <a:gd name="connsiteY129" fmla="*/ 4582640 h 4870316"/>
              <a:gd name="connsiteX130" fmla="*/ 832207 w 2845942"/>
              <a:gd name="connsiteY130" fmla="*/ 4541543 h 4870316"/>
              <a:gd name="connsiteX131" fmla="*/ 791110 w 2845942"/>
              <a:gd name="connsiteY131" fmla="*/ 4479898 h 4870316"/>
              <a:gd name="connsiteX132" fmla="*/ 780836 w 2845942"/>
              <a:gd name="connsiteY132" fmla="*/ 4407979 h 4870316"/>
              <a:gd name="connsiteX133" fmla="*/ 739739 w 2845942"/>
              <a:gd name="connsiteY133" fmla="*/ 4305238 h 4870316"/>
              <a:gd name="connsiteX134" fmla="*/ 719191 w 2845942"/>
              <a:gd name="connsiteY134" fmla="*/ 4161400 h 4870316"/>
              <a:gd name="connsiteX135" fmla="*/ 708917 w 2845942"/>
              <a:gd name="connsiteY135" fmla="*/ 4130577 h 4870316"/>
              <a:gd name="connsiteX136" fmla="*/ 636998 w 2845942"/>
              <a:gd name="connsiteY136" fmla="*/ 4038110 h 4870316"/>
              <a:gd name="connsiteX137" fmla="*/ 606175 w 2845942"/>
              <a:gd name="connsiteY137" fmla="*/ 4027836 h 4870316"/>
              <a:gd name="connsiteX138" fmla="*/ 575353 w 2845942"/>
              <a:gd name="connsiteY138" fmla="*/ 3997013 h 4870316"/>
              <a:gd name="connsiteX139" fmla="*/ 554805 w 2845942"/>
              <a:gd name="connsiteY139" fmla="*/ 3966191 h 4870316"/>
              <a:gd name="connsiteX140" fmla="*/ 523982 w 2845942"/>
              <a:gd name="connsiteY140" fmla="*/ 3945642 h 4870316"/>
              <a:gd name="connsiteX141" fmla="*/ 503434 w 2845942"/>
              <a:gd name="connsiteY141" fmla="*/ 3914820 h 4870316"/>
              <a:gd name="connsiteX142" fmla="*/ 482886 w 2845942"/>
              <a:gd name="connsiteY142" fmla="*/ 3853175 h 4870316"/>
              <a:gd name="connsiteX143" fmla="*/ 493160 w 2845942"/>
              <a:gd name="connsiteY143" fmla="*/ 3575773 h 4870316"/>
              <a:gd name="connsiteX144" fmla="*/ 513708 w 2845942"/>
              <a:gd name="connsiteY144" fmla="*/ 3524402 h 4870316"/>
              <a:gd name="connsiteX145" fmla="*/ 523982 w 2845942"/>
              <a:gd name="connsiteY145" fmla="*/ 3370289 h 4870316"/>
              <a:gd name="connsiteX146" fmla="*/ 534256 w 2845942"/>
              <a:gd name="connsiteY146" fmla="*/ 3298370 h 4870316"/>
              <a:gd name="connsiteX147" fmla="*/ 523982 w 2845942"/>
              <a:gd name="connsiteY147" fmla="*/ 3144258 h 4870316"/>
              <a:gd name="connsiteX148" fmla="*/ 482886 w 2845942"/>
              <a:gd name="connsiteY148" fmla="*/ 3062065 h 4870316"/>
              <a:gd name="connsiteX149" fmla="*/ 441789 w 2845942"/>
              <a:gd name="connsiteY149" fmla="*/ 2959323 h 4870316"/>
              <a:gd name="connsiteX150" fmla="*/ 410966 w 2845942"/>
              <a:gd name="connsiteY150" fmla="*/ 2918227 h 4870316"/>
              <a:gd name="connsiteX151" fmla="*/ 400692 w 2845942"/>
              <a:gd name="connsiteY151" fmla="*/ 2866856 h 4870316"/>
              <a:gd name="connsiteX152" fmla="*/ 380144 w 2845942"/>
              <a:gd name="connsiteY152" fmla="*/ 2671647 h 4870316"/>
              <a:gd name="connsiteX153" fmla="*/ 349321 w 2845942"/>
              <a:gd name="connsiteY153" fmla="*/ 2558631 h 4870316"/>
              <a:gd name="connsiteX154" fmla="*/ 328773 w 2845942"/>
              <a:gd name="connsiteY154" fmla="*/ 2486712 h 4870316"/>
              <a:gd name="connsiteX155" fmla="*/ 297951 w 2845942"/>
              <a:gd name="connsiteY155" fmla="*/ 2383970 h 4870316"/>
              <a:gd name="connsiteX156" fmla="*/ 277402 w 2845942"/>
              <a:gd name="connsiteY156" fmla="*/ 2342874 h 4870316"/>
              <a:gd name="connsiteX157" fmla="*/ 246580 w 2845942"/>
              <a:gd name="connsiteY157" fmla="*/ 2281229 h 4870316"/>
              <a:gd name="connsiteX158" fmla="*/ 226032 w 2845942"/>
              <a:gd name="connsiteY158" fmla="*/ 2209310 h 4870316"/>
              <a:gd name="connsiteX159" fmla="*/ 143838 w 2845942"/>
              <a:gd name="connsiteY159" fmla="*/ 2106568 h 4870316"/>
              <a:gd name="connsiteX160" fmla="*/ 113016 w 2845942"/>
              <a:gd name="connsiteY160" fmla="*/ 2086020 h 4870316"/>
              <a:gd name="connsiteX161" fmla="*/ 82193 w 2845942"/>
              <a:gd name="connsiteY161" fmla="*/ 2024375 h 4870316"/>
              <a:gd name="connsiteX162" fmla="*/ 61645 w 2845942"/>
              <a:gd name="connsiteY162" fmla="*/ 1942182 h 4870316"/>
              <a:gd name="connsiteX163" fmla="*/ 41097 w 2845942"/>
              <a:gd name="connsiteY163" fmla="*/ 1921633 h 4870316"/>
              <a:gd name="connsiteX164" fmla="*/ 20548 w 2845942"/>
              <a:gd name="connsiteY164" fmla="*/ 1859988 h 4870316"/>
              <a:gd name="connsiteX165" fmla="*/ 0 w 2845942"/>
              <a:gd name="connsiteY165" fmla="*/ 1788069 h 4870316"/>
              <a:gd name="connsiteX166" fmla="*/ 20548 w 2845942"/>
              <a:gd name="connsiteY166" fmla="*/ 1705876 h 4870316"/>
              <a:gd name="connsiteX167" fmla="*/ 71919 w 2845942"/>
              <a:gd name="connsiteY167" fmla="*/ 1654505 h 4870316"/>
              <a:gd name="connsiteX168" fmla="*/ 102742 w 2845942"/>
              <a:gd name="connsiteY168" fmla="*/ 1623683 h 4870316"/>
              <a:gd name="connsiteX169" fmla="*/ 113016 w 2845942"/>
              <a:gd name="connsiteY169" fmla="*/ 1592860 h 4870316"/>
              <a:gd name="connsiteX170" fmla="*/ 164387 w 2845942"/>
              <a:gd name="connsiteY170" fmla="*/ 1469570 h 4870316"/>
              <a:gd name="connsiteX171" fmla="*/ 195209 w 2845942"/>
              <a:gd name="connsiteY171" fmla="*/ 1438748 h 4870316"/>
              <a:gd name="connsiteX172" fmla="*/ 246580 w 2845942"/>
              <a:gd name="connsiteY172" fmla="*/ 1356555 h 4870316"/>
              <a:gd name="connsiteX173" fmla="*/ 277402 w 2845942"/>
              <a:gd name="connsiteY173" fmla="*/ 1315458 h 4870316"/>
              <a:gd name="connsiteX174" fmla="*/ 297951 w 2845942"/>
              <a:gd name="connsiteY174" fmla="*/ 1284636 h 4870316"/>
              <a:gd name="connsiteX175" fmla="*/ 349321 w 2845942"/>
              <a:gd name="connsiteY175" fmla="*/ 1243539 h 4870316"/>
              <a:gd name="connsiteX176" fmla="*/ 390418 w 2845942"/>
              <a:gd name="connsiteY176" fmla="*/ 1202442 h 4870316"/>
              <a:gd name="connsiteX177" fmla="*/ 421241 w 2845942"/>
              <a:gd name="connsiteY177" fmla="*/ 1109975 h 4870316"/>
              <a:gd name="connsiteX178" fmla="*/ 421241 w 2845942"/>
              <a:gd name="connsiteY178" fmla="*/ 1109975 h 487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2845942" h="4870316">
                <a:moveTo>
                  <a:pt x="421241" y="1109975"/>
                </a:moveTo>
                <a:cubicBezTo>
                  <a:pt x="431515" y="1092851"/>
                  <a:pt x="441479" y="1075538"/>
                  <a:pt x="452063" y="1058604"/>
                </a:cubicBezTo>
                <a:cubicBezTo>
                  <a:pt x="458607" y="1048133"/>
                  <a:pt x="463880" y="1036513"/>
                  <a:pt x="472611" y="1027782"/>
                </a:cubicBezTo>
                <a:cubicBezTo>
                  <a:pt x="481343" y="1019050"/>
                  <a:pt x="493160" y="1014083"/>
                  <a:pt x="503434" y="1007233"/>
                </a:cubicBezTo>
                <a:cubicBezTo>
                  <a:pt x="506859" y="993534"/>
                  <a:pt x="508750" y="979358"/>
                  <a:pt x="513708" y="966137"/>
                </a:cubicBezTo>
                <a:cubicBezTo>
                  <a:pt x="530841" y="920449"/>
                  <a:pt x="535252" y="935967"/>
                  <a:pt x="544530" y="894218"/>
                </a:cubicBezTo>
                <a:cubicBezTo>
                  <a:pt x="562987" y="811165"/>
                  <a:pt x="539603" y="855376"/>
                  <a:pt x="575353" y="801750"/>
                </a:cubicBezTo>
                <a:cubicBezTo>
                  <a:pt x="576590" y="786909"/>
                  <a:pt x="579121" y="676517"/>
                  <a:pt x="595901" y="637364"/>
                </a:cubicBezTo>
                <a:cubicBezTo>
                  <a:pt x="600765" y="626014"/>
                  <a:pt x="606402" y="613718"/>
                  <a:pt x="616450" y="606541"/>
                </a:cubicBezTo>
                <a:cubicBezTo>
                  <a:pt x="631457" y="595822"/>
                  <a:pt x="650697" y="592842"/>
                  <a:pt x="667820" y="585993"/>
                </a:cubicBezTo>
                <a:lnTo>
                  <a:pt x="708917" y="544896"/>
                </a:lnTo>
                <a:lnTo>
                  <a:pt x="739739" y="514074"/>
                </a:lnTo>
                <a:cubicBezTo>
                  <a:pt x="777218" y="401644"/>
                  <a:pt x="717442" y="571949"/>
                  <a:pt x="770562" y="452429"/>
                </a:cubicBezTo>
                <a:cubicBezTo>
                  <a:pt x="779359" y="432636"/>
                  <a:pt x="785857" y="411797"/>
                  <a:pt x="791110" y="390784"/>
                </a:cubicBezTo>
                <a:cubicBezTo>
                  <a:pt x="794535" y="377085"/>
                  <a:pt x="797326" y="363212"/>
                  <a:pt x="801384" y="349687"/>
                </a:cubicBezTo>
                <a:cubicBezTo>
                  <a:pt x="807608" y="328941"/>
                  <a:pt x="815083" y="308590"/>
                  <a:pt x="821933" y="288042"/>
                </a:cubicBezTo>
                <a:cubicBezTo>
                  <a:pt x="825358" y="277768"/>
                  <a:pt x="829580" y="267726"/>
                  <a:pt x="832207" y="257220"/>
                </a:cubicBezTo>
                <a:cubicBezTo>
                  <a:pt x="835632" y="243521"/>
                  <a:pt x="833441" y="226971"/>
                  <a:pt x="842481" y="216123"/>
                </a:cubicBezTo>
                <a:cubicBezTo>
                  <a:pt x="852286" y="204357"/>
                  <a:pt x="869879" y="202424"/>
                  <a:pt x="883578" y="195575"/>
                </a:cubicBezTo>
                <a:cubicBezTo>
                  <a:pt x="902323" y="167456"/>
                  <a:pt x="902503" y="158624"/>
                  <a:pt x="934948" y="144204"/>
                </a:cubicBezTo>
                <a:cubicBezTo>
                  <a:pt x="954741" y="135407"/>
                  <a:pt x="996593" y="123656"/>
                  <a:pt x="996593" y="123656"/>
                </a:cubicBezTo>
                <a:cubicBezTo>
                  <a:pt x="1003443" y="116806"/>
                  <a:pt x="1008478" y="107439"/>
                  <a:pt x="1017142" y="103107"/>
                </a:cubicBezTo>
                <a:cubicBezTo>
                  <a:pt x="1053464" y="84946"/>
                  <a:pt x="1083015" y="83345"/>
                  <a:pt x="1119883" y="72285"/>
                </a:cubicBezTo>
                <a:cubicBezTo>
                  <a:pt x="1140629" y="66061"/>
                  <a:pt x="1181528" y="51737"/>
                  <a:pt x="1181528" y="51737"/>
                </a:cubicBezTo>
                <a:cubicBezTo>
                  <a:pt x="1192487" y="35299"/>
                  <a:pt x="1208241" y="3106"/>
                  <a:pt x="1232899" y="366"/>
                </a:cubicBezTo>
                <a:cubicBezTo>
                  <a:pt x="1253603" y="-1934"/>
                  <a:pt x="1273996" y="7215"/>
                  <a:pt x="1294544" y="10640"/>
                </a:cubicBezTo>
                <a:cubicBezTo>
                  <a:pt x="1325497" y="31275"/>
                  <a:pt x="1329967" y="36096"/>
                  <a:pt x="1366463" y="51737"/>
                </a:cubicBezTo>
                <a:cubicBezTo>
                  <a:pt x="1376417" y="56003"/>
                  <a:pt x="1387012" y="58586"/>
                  <a:pt x="1397286" y="62011"/>
                </a:cubicBezTo>
                <a:cubicBezTo>
                  <a:pt x="1407560" y="68860"/>
                  <a:pt x="1419377" y="73828"/>
                  <a:pt x="1428108" y="82559"/>
                </a:cubicBezTo>
                <a:cubicBezTo>
                  <a:pt x="1436839" y="91291"/>
                  <a:pt x="1438185" y="106837"/>
                  <a:pt x="1448656" y="113382"/>
                </a:cubicBezTo>
                <a:cubicBezTo>
                  <a:pt x="1467023" y="124862"/>
                  <a:pt x="1510301" y="133930"/>
                  <a:pt x="1510301" y="133930"/>
                </a:cubicBezTo>
                <a:cubicBezTo>
                  <a:pt x="1559056" y="182685"/>
                  <a:pt x="1533019" y="168901"/>
                  <a:pt x="1582220" y="185301"/>
                </a:cubicBezTo>
                <a:cubicBezTo>
                  <a:pt x="1589070" y="195575"/>
                  <a:pt x="1595055" y="206481"/>
                  <a:pt x="1602769" y="216123"/>
                </a:cubicBezTo>
                <a:cubicBezTo>
                  <a:pt x="1608820" y="223687"/>
                  <a:pt x="1618333" y="228366"/>
                  <a:pt x="1623317" y="236672"/>
                </a:cubicBezTo>
                <a:cubicBezTo>
                  <a:pt x="1628889" y="245958"/>
                  <a:pt x="1628748" y="257808"/>
                  <a:pt x="1633591" y="267494"/>
                </a:cubicBezTo>
                <a:cubicBezTo>
                  <a:pt x="1639113" y="278538"/>
                  <a:pt x="1649124" y="287032"/>
                  <a:pt x="1654139" y="298316"/>
                </a:cubicBezTo>
                <a:cubicBezTo>
                  <a:pt x="1665515" y="323912"/>
                  <a:pt x="1688372" y="407856"/>
                  <a:pt x="1695236" y="431880"/>
                </a:cubicBezTo>
                <a:cubicBezTo>
                  <a:pt x="1695829" y="437806"/>
                  <a:pt x="1698012" y="535825"/>
                  <a:pt x="1715784" y="565445"/>
                </a:cubicBezTo>
                <a:cubicBezTo>
                  <a:pt x="1720768" y="573751"/>
                  <a:pt x="1727669" y="581661"/>
                  <a:pt x="1736333" y="585993"/>
                </a:cubicBezTo>
                <a:cubicBezTo>
                  <a:pt x="1755706" y="595679"/>
                  <a:pt x="1777430" y="599692"/>
                  <a:pt x="1797978" y="606541"/>
                </a:cubicBezTo>
                <a:lnTo>
                  <a:pt x="1828800" y="616815"/>
                </a:lnTo>
                <a:cubicBezTo>
                  <a:pt x="1839074" y="623665"/>
                  <a:pt x="1848339" y="632349"/>
                  <a:pt x="1859623" y="637364"/>
                </a:cubicBezTo>
                <a:cubicBezTo>
                  <a:pt x="1879416" y="646161"/>
                  <a:pt x="1921268" y="657912"/>
                  <a:pt x="1921268" y="657912"/>
                </a:cubicBezTo>
                <a:lnTo>
                  <a:pt x="1972638" y="709283"/>
                </a:lnTo>
                <a:cubicBezTo>
                  <a:pt x="1996981" y="733626"/>
                  <a:pt x="2022663" y="756615"/>
                  <a:pt x="2034283" y="791476"/>
                </a:cubicBezTo>
                <a:cubicBezTo>
                  <a:pt x="2037708" y="801750"/>
                  <a:pt x="2039298" y="812831"/>
                  <a:pt x="2044557" y="822298"/>
                </a:cubicBezTo>
                <a:cubicBezTo>
                  <a:pt x="2073600" y="874574"/>
                  <a:pt x="2075027" y="873316"/>
                  <a:pt x="2106202" y="904492"/>
                </a:cubicBezTo>
                <a:cubicBezTo>
                  <a:pt x="2117344" y="937913"/>
                  <a:pt x="2110931" y="939699"/>
                  <a:pt x="2147299" y="955863"/>
                </a:cubicBezTo>
                <a:cubicBezTo>
                  <a:pt x="2167092" y="964660"/>
                  <a:pt x="2208944" y="976411"/>
                  <a:pt x="2208944" y="976411"/>
                </a:cubicBezTo>
                <a:cubicBezTo>
                  <a:pt x="2219218" y="983260"/>
                  <a:pt x="2230124" y="989245"/>
                  <a:pt x="2239766" y="996959"/>
                </a:cubicBezTo>
                <a:cubicBezTo>
                  <a:pt x="2247330" y="1003010"/>
                  <a:pt x="2252009" y="1012523"/>
                  <a:pt x="2260315" y="1017507"/>
                </a:cubicBezTo>
                <a:cubicBezTo>
                  <a:pt x="2269601" y="1023079"/>
                  <a:pt x="2280863" y="1024357"/>
                  <a:pt x="2291137" y="1027782"/>
                </a:cubicBezTo>
                <a:cubicBezTo>
                  <a:pt x="2340762" y="1077405"/>
                  <a:pt x="2277692" y="1017024"/>
                  <a:pt x="2342508" y="1068878"/>
                </a:cubicBezTo>
                <a:cubicBezTo>
                  <a:pt x="2350072" y="1074929"/>
                  <a:pt x="2355492" y="1083376"/>
                  <a:pt x="2363056" y="1089427"/>
                </a:cubicBezTo>
                <a:cubicBezTo>
                  <a:pt x="2372698" y="1097141"/>
                  <a:pt x="2384393" y="1102070"/>
                  <a:pt x="2393879" y="1109975"/>
                </a:cubicBezTo>
                <a:cubicBezTo>
                  <a:pt x="2421531" y="1133018"/>
                  <a:pt x="2422727" y="1146769"/>
                  <a:pt x="2455524" y="1161346"/>
                </a:cubicBezTo>
                <a:cubicBezTo>
                  <a:pt x="2512198" y="1186535"/>
                  <a:pt x="2513293" y="1178357"/>
                  <a:pt x="2568539" y="1192168"/>
                </a:cubicBezTo>
                <a:cubicBezTo>
                  <a:pt x="2579046" y="1194795"/>
                  <a:pt x="2589088" y="1199017"/>
                  <a:pt x="2599362" y="1202442"/>
                </a:cubicBezTo>
                <a:cubicBezTo>
                  <a:pt x="2639362" y="1242444"/>
                  <a:pt x="2604499" y="1215799"/>
                  <a:pt x="2691829" y="1233265"/>
                </a:cubicBezTo>
                <a:cubicBezTo>
                  <a:pt x="2702449" y="1235389"/>
                  <a:pt x="2712239" y="1240564"/>
                  <a:pt x="2722652" y="1243539"/>
                </a:cubicBezTo>
                <a:cubicBezTo>
                  <a:pt x="2736229" y="1247418"/>
                  <a:pt x="2750049" y="1250388"/>
                  <a:pt x="2763748" y="1253813"/>
                </a:cubicBezTo>
                <a:cubicBezTo>
                  <a:pt x="2770598" y="1260662"/>
                  <a:pt x="2779313" y="1266055"/>
                  <a:pt x="2784297" y="1274361"/>
                </a:cubicBezTo>
                <a:cubicBezTo>
                  <a:pt x="2789869" y="1283648"/>
                  <a:pt x="2789728" y="1295497"/>
                  <a:pt x="2794571" y="1305184"/>
                </a:cubicBezTo>
                <a:cubicBezTo>
                  <a:pt x="2800093" y="1316228"/>
                  <a:pt x="2808270" y="1325732"/>
                  <a:pt x="2815119" y="1336006"/>
                </a:cubicBezTo>
                <a:cubicBezTo>
                  <a:pt x="2823249" y="1376655"/>
                  <a:pt x="2832483" y="1417888"/>
                  <a:pt x="2835668" y="1459296"/>
                </a:cubicBezTo>
                <a:cubicBezTo>
                  <a:pt x="2840666" y="1524264"/>
                  <a:pt x="2842517" y="1589435"/>
                  <a:pt x="2845942" y="1654505"/>
                </a:cubicBezTo>
                <a:cubicBezTo>
                  <a:pt x="2845212" y="1663265"/>
                  <a:pt x="2845967" y="1771585"/>
                  <a:pt x="2825393" y="1808618"/>
                </a:cubicBezTo>
                <a:cubicBezTo>
                  <a:pt x="2813400" y="1830206"/>
                  <a:pt x="2784297" y="1870263"/>
                  <a:pt x="2784297" y="1870263"/>
                </a:cubicBezTo>
                <a:cubicBezTo>
                  <a:pt x="2768769" y="1932376"/>
                  <a:pt x="2778490" y="1897957"/>
                  <a:pt x="2753474" y="1973004"/>
                </a:cubicBezTo>
                <a:cubicBezTo>
                  <a:pt x="2750049" y="1983278"/>
                  <a:pt x="2747222" y="1993772"/>
                  <a:pt x="2743200" y="2003827"/>
                </a:cubicBezTo>
                <a:cubicBezTo>
                  <a:pt x="2718630" y="2065252"/>
                  <a:pt x="2728484" y="2037701"/>
                  <a:pt x="2712378" y="2086020"/>
                </a:cubicBezTo>
                <a:cubicBezTo>
                  <a:pt x="2719227" y="2140815"/>
                  <a:pt x="2724314" y="2195860"/>
                  <a:pt x="2732926" y="2250406"/>
                </a:cubicBezTo>
                <a:cubicBezTo>
                  <a:pt x="2734615" y="2261104"/>
                  <a:pt x="2740573" y="2270722"/>
                  <a:pt x="2743200" y="2281229"/>
                </a:cubicBezTo>
                <a:cubicBezTo>
                  <a:pt x="2764378" y="2365941"/>
                  <a:pt x="2742661" y="2299895"/>
                  <a:pt x="2763748" y="2373696"/>
                </a:cubicBezTo>
                <a:cubicBezTo>
                  <a:pt x="2766723" y="2384109"/>
                  <a:pt x="2771396" y="2394012"/>
                  <a:pt x="2774023" y="2404519"/>
                </a:cubicBezTo>
                <a:cubicBezTo>
                  <a:pt x="2778258" y="2421460"/>
                  <a:pt x="2780062" y="2438948"/>
                  <a:pt x="2784297" y="2455889"/>
                </a:cubicBezTo>
                <a:cubicBezTo>
                  <a:pt x="2786924" y="2466396"/>
                  <a:pt x="2791944" y="2476205"/>
                  <a:pt x="2794571" y="2486712"/>
                </a:cubicBezTo>
                <a:cubicBezTo>
                  <a:pt x="2798806" y="2503653"/>
                  <a:pt x="2801420" y="2520959"/>
                  <a:pt x="2804845" y="2538083"/>
                </a:cubicBezTo>
                <a:cubicBezTo>
                  <a:pt x="2785198" y="2754207"/>
                  <a:pt x="2804913" y="2568428"/>
                  <a:pt x="2784297" y="2712743"/>
                </a:cubicBezTo>
                <a:cubicBezTo>
                  <a:pt x="2780392" y="2740077"/>
                  <a:pt x="2779808" y="2767939"/>
                  <a:pt x="2774023" y="2794937"/>
                </a:cubicBezTo>
                <a:cubicBezTo>
                  <a:pt x="2769485" y="2816116"/>
                  <a:pt x="2768790" y="2841266"/>
                  <a:pt x="2753474" y="2856582"/>
                </a:cubicBezTo>
                <a:cubicBezTo>
                  <a:pt x="2713920" y="2896136"/>
                  <a:pt x="2730712" y="2875315"/>
                  <a:pt x="2702103" y="2918227"/>
                </a:cubicBezTo>
                <a:cubicBezTo>
                  <a:pt x="2678008" y="2990511"/>
                  <a:pt x="2714212" y="2906117"/>
                  <a:pt x="2650733" y="2969597"/>
                </a:cubicBezTo>
                <a:cubicBezTo>
                  <a:pt x="2643075" y="2977255"/>
                  <a:pt x="2646031" y="2991133"/>
                  <a:pt x="2640459" y="3000420"/>
                </a:cubicBezTo>
                <a:cubicBezTo>
                  <a:pt x="2635475" y="3008726"/>
                  <a:pt x="2626760" y="3014119"/>
                  <a:pt x="2619910" y="3020968"/>
                </a:cubicBezTo>
                <a:cubicBezTo>
                  <a:pt x="2609636" y="3041516"/>
                  <a:pt x="2602262" y="3063792"/>
                  <a:pt x="2589088" y="3082613"/>
                </a:cubicBezTo>
                <a:cubicBezTo>
                  <a:pt x="2527036" y="3171259"/>
                  <a:pt x="2561550" y="3083032"/>
                  <a:pt x="2537717" y="3154532"/>
                </a:cubicBezTo>
                <a:cubicBezTo>
                  <a:pt x="2508301" y="3360446"/>
                  <a:pt x="2513363" y="3296954"/>
                  <a:pt x="2537717" y="3678514"/>
                </a:cubicBezTo>
                <a:cubicBezTo>
                  <a:pt x="2538504" y="3690837"/>
                  <a:pt x="2551416" y="3699063"/>
                  <a:pt x="2558265" y="3709337"/>
                </a:cubicBezTo>
                <a:cubicBezTo>
                  <a:pt x="2561690" y="3723036"/>
                  <a:pt x="2568539" y="3736313"/>
                  <a:pt x="2568539" y="3750433"/>
                </a:cubicBezTo>
                <a:cubicBezTo>
                  <a:pt x="2568539" y="3766216"/>
                  <a:pt x="2558586" y="3821712"/>
                  <a:pt x="2547991" y="3842901"/>
                </a:cubicBezTo>
                <a:cubicBezTo>
                  <a:pt x="2542469" y="3853945"/>
                  <a:pt x="2534292" y="3863449"/>
                  <a:pt x="2527443" y="3873723"/>
                </a:cubicBezTo>
                <a:cubicBezTo>
                  <a:pt x="2511915" y="3935835"/>
                  <a:pt x="2521635" y="3901421"/>
                  <a:pt x="2496620" y="3976465"/>
                </a:cubicBezTo>
                <a:lnTo>
                  <a:pt x="2486346" y="4007287"/>
                </a:lnTo>
                <a:cubicBezTo>
                  <a:pt x="2482921" y="4017561"/>
                  <a:pt x="2480094" y="4028055"/>
                  <a:pt x="2476072" y="4038110"/>
                </a:cubicBezTo>
                <a:cubicBezTo>
                  <a:pt x="2469223" y="4055233"/>
                  <a:pt x="2461356" y="4071984"/>
                  <a:pt x="2455524" y="4089480"/>
                </a:cubicBezTo>
                <a:cubicBezTo>
                  <a:pt x="2436437" y="4146740"/>
                  <a:pt x="2451139" y="4137338"/>
                  <a:pt x="2434975" y="4212770"/>
                </a:cubicBezTo>
                <a:cubicBezTo>
                  <a:pt x="2430437" y="4233949"/>
                  <a:pt x="2421276" y="4253867"/>
                  <a:pt x="2414427" y="4274415"/>
                </a:cubicBezTo>
                <a:cubicBezTo>
                  <a:pt x="2411002" y="4284689"/>
                  <a:pt x="2411811" y="4297580"/>
                  <a:pt x="2404153" y="4305238"/>
                </a:cubicBezTo>
                <a:lnTo>
                  <a:pt x="2352782" y="4356609"/>
                </a:lnTo>
                <a:cubicBezTo>
                  <a:pt x="2349357" y="4366883"/>
                  <a:pt x="2349273" y="4378974"/>
                  <a:pt x="2342508" y="4387431"/>
                </a:cubicBezTo>
                <a:cubicBezTo>
                  <a:pt x="2334794" y="4397073"/>
                  <a:pt x="2320979" y="4399848"/>
                  <a:pt x="2311686" y="4407979"/>
                </a:cubicBezTo>
                <a:cubicBezTo>
                  <a:pt x="2293461" y="4423926"/>
                  <a:pt x="2277439" y="4442226"/>
                  <a:pt x="2260315" y="4459350"/>
                </a:cubicBezTo>
                <a:lnTo>
                  <a:pt x="2229492" y="4490173"/>
                </a:lnTo>
                <a:cubicBezTo>
                  <a:pt x="2194616" y="4629676"/>
                  <a:pt x="2244468" y="4460223"/>
                  <a:pt x="2198670" y="4551818"/>
                </a:cubicBezTo>
                <a:cubicBezTo>
                  <a:pt x="2188983" y="4571191"/>
                  <a:pt x="2193437" y="4598147"/>
                  <a:pt x="2178121" y="4613463"/>
                </a:cubicBezTo>
                <a:cubicBezTo>
                  <a:pt x="2167847" y="4623737"/>
                  <a:pt x="2158923" y="4635567"/>
                  <a:pt x="2147299" y="4644285"/>
                </a:cubicBezTo>
                <a:cubicBezTo>
                  <a:pt x="2116415" y="4667448"/>
                  <a:pt x="2080943" y="4683527"/>
                  <a:pt x="2044557" y="4695656"/>
                </a:cubicBezTo>
                <a:cubicBezTo>
                  <a:pt x="2031161" y="4700121"/>
                  <a:pt x="2016682" y="4700972"/>
                  <a:pt x="2003461" y="4705930"/>
                </a:cubicBezTo>
                <a:cubicBezTo>
                  <a:pt x="1989120" y="4711308"/>
                  <a:pt x="1976442" y="4720445"/>
                  <a:pt x="1962364" y="4726478"/>
                </a:cubicBezTo>
                <a:cubicBezTo>
                  <a:pt x="1934721" y="4738325"/>
                  <a:pt x="1910321" y="4740996"/>
                  <a:pt x="1880171" y="4747027"/>
                </a:cubicBezTo>
                <a:cubicBezTo>
                  <a:pt x="1869897" y="4753876"/>
                  <a:pt x="1860632" y="4762560"/>
                  <a:pt x="1849348" y="4767575"/>
                </a:cubicBezTo>
                <a:cubicBezTo>
                  <a:pt x="1829555" y="4776372"/>
                  <a:pt x="1808251" y="4781274"/>
                  <a:pt x="1787703" y="4788123"/>
                </a:cubicBezTo>
                <a:cubicBezTo>
                  <a:pt x="1777429" y="4791548"/>
                  <a:pt x="1767627" y="4797054"/>
                  <a:pt x="1756881" y="4798397"/>
                </a:cubicBezTo>
                <a:cubicBezTo>
                  <a:pt x="1643915" y="4812519"/>
                  <a:pt x="1702130" y="4805623"/>
                  <a:pt x="1582220" y="4818946"/>
                </a:cubicBezTo>
                <a:cubicBezTo>
                  <a:pt x="1512716" y="4842114"/>
                  <a:pt x="1597078" y="4811517"/>
                  <a:pt x="1500027" y="4860042"/>
                </a:cubicBezTo>
                <a:cubicBezTo>
                  <a:pt x="1490341" y="4864885"/>
                  <a:pt x="1479479" y="4866891"/>
                  <a:pt x="1469205" y="4870316"/>
                </a:cubicBezTo>
                <a:cubicBezTo>
                  <a:pt x="1445232" y="4866891"/>
                  <a:pt x="1420481" y="4867000"/>
                  <a:pt x="1397286" y="4860042"/>
                </a:cubicBezTo>
                <a:cubicBezTo>
                  <a:pt x="1385459" y="4856494"/>
                  <a:pt x="1377747" y="4844509"/>
                  <a:pt x="1366463" y="4839494"/>
                </a:cubicBezTo>
                <a:cubicBezTo>
                  <a:pt x="1346670" y="4830697"/>
                  <a:pt x="1325366" y="4825795"/>
                  <a:pt x="1304818" y="4818946"/>
                </a:cubicBezTo>
                <a:lnTo>
                  <a:pt x="1304818" y="4818946"/>
                </a:lnTo>
                <a:cubicBezTo>
                  <a:pt x="1290578" y="4816098"/>
                  <a:pt x="1240400" y="4808272"/>
                  <a:pt x="1222625" y="4798397"/>
                </a:cubicBezTo>
                <a:cubicBezTo>
                  <a:pt x="1201037" y="4786404"/>
                  <a:pt x="1183069" y="4768346"/>
                  <a:pt x="1160980" y="4757301"/>
                </a:cubicBezTo>
                <a:cubicBezTo>
                  <a:pt x="1147281" y="4750451"/>
                  <a:pt x="1133181" y="4744351"/>
                  <a:pt x="1119883" y="4736752"/>
                </a:cubicBezTo>
                <a:cubicBezTo>
                  <a:pt x="1109162" y="4730626"/>
                  <a:pt x="1100345" y="4721219"/>
                  <a:pt x="1089061" y="4716204"/>
                </a:cubicBezTo>
                <a:cubicBezTo>
                  <a:pt x="1089051" y="4716200"/>
                  <a:pt x="1012009" y="4690521"/>
                  <a:pt x="996593" y="4685382"/>
                </a:cubicBezTo>
                <a:cubicBezTo>
                  <a:pt x="986319" y="4681957"/>
                  <a:pt x="974782" y="4681114"/>
                  <a:pt x="965771" y="4675107"/>
                </a:cubicBezTo>
                <a:lnTo>
                  <a:pt x="934948" y="4654559"/>
                </a:lnTo>
                <a:cubicBezTo>
                  <a:pt x="919693" y="4631676"/>
                  <a:pt x="914764" y="4619917"/>
                  <a:pt x="893852" y="4603188"/>
                </a:cubicBezTo>
                <a:cubicBezTo>
                  <a:pt x="884210" y="4595474"/>
                  <a:pt x="873303" y="4589489"/>
                  <a:pt x="863029" y="4582640"/>
                </a:cubicBezTo>
                <a:cubicBezTo>
                  <a:pt x="852755" y="4568941"/>
                  <a:pt x="842027" y="4555571"/>
                  <a:pt x="832207" y="4541543"/>
                </a:cubicBezTo>
                <a:cubicBezTo>
                  <a:pt x="818045" y="4521311"/>
                  <a:pt x="791110" y="4479898"/>
                  <a:pt x="791110" y="4479898"/>
                </a:cubicBezTo>
                <a:cubicBezTo>
                  <a:pt x="787685" y="4455925"/>
                  <a:pt x="786281" y="4431575"/>
                  <a:pt x="780836" y="4407979"/>
                </a:cubicBezTo>
                <a:cubicBezTo>
                  <a:pt x="769953" y="4360820"/>
                  <a:pt x="759716" y="4345190"/>
                  <a:pt x="739739" y="4305238"/>
                </a:cubicBezTo>
                <a:cubicBezTo>
                  <a:pt x="735296" y="4269690"/>
                  <a:pt x="727656" y="4199492"/>
                  <a:pt x="719191" y="4161400"/>
                </a:cubicBezTo>
                <a:cubicBezTo>
                  <a:pt x="716842" y="4150828"/>
                  <a:pt x="714924" y="4139588"/>
                  <a:pt x="708917" y="4130577"/>
                </a:cubicBezTo>
                <a:cubicBezTo>
                  <a:pt x="687257" y="4098087"/>
                  <a:pt x="674042" y="4050458"/>
                  <a:pt x="636998" y="4038110"/>
                </a:cubicBezTo>
                <a:lnTo>
                  <a:pt x="606175" y="4027836"/>
                </a:lnTo>
                <a:cubicBezTo>
                  <a:pt x="595901" y="4017562"/>
                  <a:pt x="584655" y="4008175"/>
                  <a:pt x="575353" y="3997013"/>
                </a:cubicBezTo>
                <a:cubicBezTo>
                  <a:pt x="567448" y="3987527"/>
                  <a:pt x="563536" y="3974922"/>
                  <a:pt x="554805" y="3966191"/>
                </a:cubicBezTo>
                <a:cubicBezTo>
                  <a:pt x="546073" y="3957459"/>
                  <a:pt x="534256" y="3952492"/>
                  <a:pt x="523982" y="3945642"/>
                </a:cubicBezTo>
                <a:cubicBezTo>
                  <a:pt x="517133" y="3935368"/>
                  <a:pt x="508449" y="3926104"/>
                  <a:pt x="503434" y="3914820"/>
                </a:cubicBezTo>
                <a:cubicBezTo>
                  <a:pt x="494637" y="3895027"/>
                  <a:pt x="482886" y="3853175"/>
                  <a:pt x="482886" y="3853175"/>
                </a:cubicBezTo>
                <a:cubicBezTo>
                  <a:pt x="486311" y="3760708"/>
                  <a:pt x="484523" y="3667900"/>
                  <a:pt x="493160" y="3575773"/>
                </a:cubicBezTo>
                <a:cubicBezTo>
                  <a:pt x="494881" y="3557411"/>
                  <a:pt x="510972" y="3542641"/>
                  <a:pt x="513708" y="3524402"/>
                </a:cubicBezTo>
                <a:cubicBezTo>
                  <a:pt x="521345" y="3473487"/>
                  <a:pt x="519321" y="3421563"/>
                  <a:pt x="523982" y="3370289"/>
                </a:cubicBezTo>
                <a:cubicBezTo>
                  <a:pt x="526174" y="3346172"/>
                  <a:pt x="530831" y="3322343"/>
                  <a:pt x="534256" y="3298370"/>
                </a:cubicBezTo>
                <a:cubicBezTo>
                  <a:pt x="530831" y="3246999"/>
                  <a:pt x="534919" y="3194568"/>
                  <a:pt x="523982" y="3144258"/>
                </a:cubicBezTo>
                <a:cubicBezTo>
                  <a:pt x="517475" y="3114326"/>
                  <a:pt x="492573" y="3091124"/>
                  <a:pt x="482886" y="3062065"/>
                </a:cubicBezTo>
                <a:cubicBezTo>
                  <a:pt x="469713" y="3022546"/>
                  <a:pt x="463383" y="2993873"/>
                  <a:pt x="441789" y="2959323"/>
                </a:cubicBezTo>
                <a:cubicBezTo>
                  <a:pt x="432713" y="2944802"/>
                  <a:pt x="421240" y="2931926"/>
                  <a:pt x="410966" y="2918227"/>
                </a:cubicBezTo>
                <a:cubicBezTo>
                  <a:pt x="407541" y="2901103"/>
                  <a:pt x="403162" y="2884143"/>
                  <a:pt x="400692" y="2866856"/>
                </a:cubicBezTo>
                <a:cubicBezTo>
                  <a:pt x="382728" y="2741102"/>
                  <a:pt x="397821" y="2804224"/>
                  <a:pt x="380144" y="2671647"/>
                </a:cubicBezTo>
                <a:cubicBezTo>
                  <a:pt x="369988" y="2595478"/>
                  <a:pt x="369977" y="2641257"/>
                  <a:pt x="349321" y="2558631"/>
                </a:cubicBezTo>
                <a:cubicBezTo>
                  <a:pt x="317202" y="2430153"/>
                  <a:pt x="358252" y="2589889"/>
                  <a:pt x="328773" y="2486712"/>
                </a:cubicBezTo>
                <a:cubicBezTo>
                  <a:pt x="318942" y="2452302"/>
                  <a:pt x="314227" y="2416521"/>
                  <a:pt x="297951" y="2383970"/>
                </a:cubicBezTo>
                <a:cubicBezTo>
                  <a:pt x="291101" y="2370271"/>
                  <a:pt x="283435" y="2356951"/>
                  <a:pt x="277402" y="2342874"/>
                </a:cubicBezTo>
                <a:cubicBezTo>
                  <a:pt x="251878" y="2283318"/>
                  <a:pt x="286071" y="2340466"/>
                  <a:pt x="246580" y="2281229"/>
                </a:cubicBezTo>
                <a:cubicBezTo>
                  <a:pt x="244162" y="2271556"/>
                  <a:pt x="232732" y="2221370"/>
                  <a:pt x="226032" y="2209310"/>
                </a:cubicBezTo>
                <a:cubicBezTo>
                  <a:pt x="209868" y="2180215"/>
                  <a:pt x="174409" y="2126948"/>
                  <a:pt x="143838" y="2106568"/>
                </a:cubicBezTo>
                <a:lnTo>
                  <a:pt x="113016" y="2086020"/>
                </a:lnTo>
                <a:cubicBezTo>
                  <a:pt x="87192" y="2008545"/>
                  <a:pt x="122027" y="2104042"/>
                  <a:pt x="82193" y="2024375"/>
                </a:cubicBezTo>
                <a:cubicBezTo>
                  <a:pt x="52282" y="1964553"/>
                  <a:pt x="96803" y="2024218"/>
                  <a:pt x="61645" y="1942182"/>
                </a:cubicBezTo>
                <a:cubicBezTo>
                  <a:pt x="57829" y="1933279"/>
                  <a:pt x="47946" y="1928483"/>
                  <a:pt x="41097" y="1921633"/>
                </a:cubicBezTo>
                <a:cubicBezTo>
                  <a:pt x="34247" y="1901085"/>
                  <a:pt x="25801" y="1881001"/>
                  <a:pt x="20548" y="1859988"/>
                </a:cubicBezTo>
                <a:cubicBezTo>
                  <a:pt x="7647" y="1808385"/>
                  <a:pt x="14739" y="1832288"/>
                  <a:pt x="0" y="1788069"/>
                </a:cubicBezTo>
                <a:cubicBezTo>
                  <a:pt x="820" y="1783967"/>
                  <a:pt x="11932" y="1717364"/>
                  <a:pt x="20548" y="1705876"/>
                </a:cubicBezTo>
                <a:cubicBezTo>
                  <a:pt x="35078" y="1686503"/>
                  <a:pt x="54795" y="1671629"/>
                  <a:pt x="71919" y="1654505"/>
                </a:cubicBezTo>
                <a:lnTo>
                  <a:pt x="102742" y="1623683"/>
                </a:lnTo>
                <a:cubicBezTo>
                  <a:pt x="106167" y="1613409"/>
                  <a:pt x="110041" y="1603273"/>
                  <a:pt x="113016" y="1592860"/>
                </a:cubicBezTo>
                <a:cubicBezTo>
                  <a:pt x="125518" y="1549104"/>
                  <a:pt x="128259" y="1505698"/>
                  <a:pt x="164387" y="1469570"/>
                </a:cubicBezTo>
                <a:lnTo>
                  <a:pt x="195209" y="1438748"/>
                </a:lnTo>
                <a:cubicBezTo>
                  <a:pt x="219662" y="1365389"/>
                  <a:pt x="197735" y="1389117"/>
                  <a:pt x="246580" y="1356555"/>
                </a:cubicBezTo>
                <a:cubicBezTo>
                  <a:pt x="256854" y="1342856"/>
                  <a:pt x="267449" y="1329392"/>
                  <a:pt x="277402" y="1315458"/>
                </a:cubicBezTo>
                <a:cubicBezTo>
                  <a:pt x="284579" y="1305410"/>
                  <a:pt x="290237" y="1294278"/>
                  <a:pt x="297951" y="1284636"/>
                </a:cubicBezTo>
                <a:cubicBezTo>
                  <a:pt x="323391" y="1252836"/>
                  <a:pt x="315333" y="1272672"/>
                  <a:pt x="349321" y="1243539"/>
                </a:cubicBezTo>
                <a:cubicBezTo>
                  <a:pt x="364030" y="1230931"/>
                  <a:pt x="390418" y="1202442"/>
                  <a:pt x="390418" y="1202442"/>
                </a:cubicBezTo>
                <a:lnTo>
                  <a:pt x="421241" y="1109975"/>
                </a:lnTo>
                <a:lnTo>
                  <a:pt x="421241" y="1109975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4EA0C0EE-F240-434B-9FEA-FE0EEFD8CE03}"/>
              </a:ext>
            </a:extLst>
          </p:cNvPr>
          <p:cNvSpPr/>
          <p:nvPr/>
        </p:nvSpPr>
        <p:spPr>
          <a:xfrm>
            <a:off x="467544" y="2204864"/>
            <a:ext cx="8280920" cy="43204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C7448F1-0326-4122-9B9D-8EC7B9B356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t="24870"/>
          <a:stretch/>
        </p:blipFill>
        <p:spPr>
          <a:xfrm>
            <a:off x="595901" y="2202118"/>
            <a:ext cx="2847079" cy="3659699"/>
          </a:xfrm>
          <a:prstGeom prst="rect">
            <a:avLst/>
          </a:prstGeom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175FBEAD-C7B7-43B2-9585-3D12634A3E45}"/>
              </a:ext>
            </a:extLst>
          </p:cNvPr>
          <p:cNvSpPr/>
          <p:nvPr/>
        </p:nvSpPr>
        <p:spPr>
          <a:xfrm>
            <a:off x="3441843" y="1187673"/>
            <a:ext cx="4260646" cy="861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Tudatos (gondolatok, észlelések)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4FB289E0-7104-4E5A-B863-38FF58373966}"/>
              </a:ext>
            </a:extLst>
          </p:cNvPr>
          <p:cNvSpPr/>
          <p:nvPr/>
        </p:nvSpPr>
        <p:spPr>
          <a:xfrm>
            <a:off x="3779912" y="3789040"/>
            <a:ext cx="4320480" cy="861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Tudattalan (ösztönök, félelmek, traumák)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081AA4A9-EC32-4B95-A5B1-3D9EE7778148}"/>
              </a:ext>
            </a:extLst>
          </p:cNvPr>
          <p:cNvSpPr/>
          <p:nvPr/>
        </p:nvSpPr>
        <p:spPr>
          <a:xfrm>
            <a:off x="2699793" y="9222"/>
            <a:ext cx="5544616" cy="6834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Jéghegy-metafora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3D9B3DC2-928A-442C-914E-28C61FA448C7}"/>
              </a:ext>
            </a:extLst>
          </p:cNvPr>
          <p:cNvSpPr/>
          <p:nvPr/>
        </p:nvSpPr>
        <p:spPr>
          <a:xfrm>
            <a:off x="7326561" y="1979717"/>
            <a:ext cx="1835696" cy="106829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elfojtás</a:t>
            </a:r>
          </a:p>
        </p:txBody>
      </p:sp>
    </p:spTree>
    <p:extLst>
      <p:ext uri="{BB962C8B-B14F-4D97-AF65-F5344CB8AC3E}">
        <p14:creationId xmlns:p14="http://schemas.microsoft.com/office/powerpoint/2010/main" val="120052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55576" y="1700808"/>
            <a:ext cx="7488831" cy="4131821"/>
          </a:xfrm>
        </p:spPr>
        <p:txBody>
          <a:bodyPr>
            <a:normAutofit/>
          </a:bodyPr>
          <a:lstStyle/>
          <a:p>
            <a:endParaRPr lang="hu-HU" dirty="0"/>
          </a:p>
          <a:p>
            <a:r>
              <a:rPr lang="hu-HU" b="1" dirty="0"/>
              <a:t>az ember sokáig elfojtott érzelmei egyszer csak hirtelen kitörnek</a:t>
            </a:r>
          </a:p>
          <a:p>
            <a:r>
              <a:rPr lang="hu-HU" b="1" dirty="0"/>
              <a:t> abnormális formában</a:t>
            </a:r>
            <a:r>
              <a:rPr lang="hu-HU" dirty="0"/>
              <a:t> </a:t>
            </a:r>
          </a:p>
          <a:p>
            <a:r>
              <a:rPr lang="hu-HU" dirty="0"/>
              <a:t>(Anna végtelen tűrése szükségszerűen vezet deviáns tetthez</a:t>
            </a:r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C9677DA-2633-4296-A51D-352BE3D5351F}"/>
              </a:ext>
            </a:extLst>
          </p:cNvPr>
          <p:cNvSpPr/>
          <p:nvPr/>
        </p:nvSpPr>
        <p:spPr>
          <a:xfrm>
            <a:off x="4067944" y="5013176"/>
            <a:ext cx="432048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Segítene, ha tudna róla beszélni?</a:t>
            </a:r>
          </a:p>
        </p:txBody>
      </p:sp>
    </p:spTree>
    <p:extLst>
      <p:ext uri="{BB962C8B-B14F-4D97-AF65-F5344CB8AC3E}">
        <p14:creationId xmlns:p14="http://schemas.microsoft.com/office/powerpoint/2010/main" val="37926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410</Words>
  <Application>Microsoft Office PowerPoint</Application>
  <PresentationFormat>Diavetítés a képernyőre (4:3 oldalarány)</PresentationFormat>
  <Paragraphs>95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2" baseType="lpstr">
      <vt:lpstr>Century Gothic</vt:lpstr>
      <vt:lpstr>Wingdings 2</vt:lpstr>
      <vt:lpstr>Austin</vt:lpstr>
      <vt:lpstr>Kosztolányi: Édes Anna</vt:lpstr>
      <vt:lpstr>TÉMA</vt:lpstr>
      <vt:lpstr>Műfaj</vt:lpstr>
      <vt:lpstr>Típusai:</vt:lpstr>
      <vt:lpstr>PowerPoint-bemutató</vt:lpstr>
      <vt:lpstr>Egy „cseléd” élete  a XX. szd. elején</vt:lpstr>
      <vt:lpstr>Freudizmus:</vt:lpstr>
      <vt:lpstr>PowerPoint-bemutató</vt:lpstr>
      <vt:lpstr>PowerPoint-bemutató</vt:lpstr>
      <vt:lpstr>Anna</vt:lpstr>
      <vt:lpstr>PowerPoint-bemutató</vt:lpstr>
      <vt:lpstr>megaláztatások</vt:lpstr>
      <vt:lpstr>PowerPoint-bemutató</vt:lpstr>
      <vt:lpstr>PowerPoint-bemutató</vt:lpstr>
      <vt:lpstr>Vízyné</vt:lpstr>
      <vt:lpstr>Anna környezete (korrajz)</vt:lpstr>
      <vt:lpstr>Térviszonyok: </vt:lpstr>
      <vt:lpstr>Kosztolányi nézőpontja: </vt:lpstr>
      <vt:lpstr>Narráció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Kosztolányi: Édes Anna</dc:title>
  <dc:creator>sztakacs</dc:creator>
  <cp:lastModifiedBy>Takács Szilvia</cp:lastModifiedBy>
  <cp:revision>12</cp:revision>
  <dcterms:created xsi:type="dcterms:W3CDTF">2016-05-17T12:59:01Z</dcterms:created>
  <dcterms:modified xsi:type="dcterms:W3CDTF">2024-09-23T15:57:29Z</dcterms:modified>
</cp:coreProperties>
</file>