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63" r:id="rId6"/>
    <p:sldId id="267" r:id="rId7"/>
    <p:sldId id="265" r:id="rId8"/>
    <p:sldId id="268" r:id="rId9"/>
    <p:sldId id="270" r:id="rId10"/>
    <p:sldId id="27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139B4B-6CA8-4578-8258-5525A49118F3}" v="106" dt="2022-03-29T18:55:37.8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4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dikné Takács Szilvia Dr." userId="62a28fc6-f7f7-41bd-b6fa-95189fe2a219" providerId="ADAL" clId="{48139B4B-6CA8-4578-8258-5525A49118F3}"/>
    <pc:docChg chg="custSel modSld">
      <pc:chgData name="Terdikné Takács Szilvia Dr." userId="62a28fc6-f7f7-41bd-b6fa-95189fe2a219" providerId="ADAL" clId="{48139B4B-6CA8-4578-8258-5525A49118F3}" dt="2022-03-29T18:55:37.842" v="142" actId="20577"/>
      <pc:docMkLst>
        <pc:docMk/>
      </pc:docMkLst>
      <pc:sldChg chg="modSp mod modAnim">
        <pc:chgData name="Terdikné Takács Szilvia Dr." userId="62a28fc6-f7f7-41bd-b6fa-95189fe2a219" providerId="ADAL" clId="{48139B4B-6CA8-4578-8258-5525A49118F3}" dt="2022-03-29T18:31:19.859" v="7"/>
        <pc:sldMkLst>
          <pc:docMk/>
          <pc:sldMk cId="1385958357" sldId="259"/>
        </pc:sldMkLst>
        <pc:picChg chg="mod">
          <ac:chgData name="Terdikné Takács Szilvia Dr." userId="62a28fc6-f7f7-41bd-b6fa-95189fe2a219" providerId="ADAL" clId="{48139B4B-6CA8-4578-8258-5525A49118F3}" dt="2022-03-29T18:30:46.829" v="5" actId="1076"/>
          <ac:picMkLst>
            <pc:docMk/>
            <pc:sldMk cId="1385958357" sldId="259"/>
            <ac:picMk id="9" creationId="{41A73659-877D-44BC-BA75-F56EF8361E1E}"/>
          </ac:picMkLst>
        </pc:picChg>
      </pc:sldChg>
      <pc:sldChg chg="addSp modSp mod">
        <pc:chgData name="Terdikné Takács Szilvia Dr." userId="62a28fc6-f7f7-41bd-b6fa-95189fe2a219" providerId="ADAL" clId="{48139B4B-6CA8-4578-8258-5525A49118F3}" dt="2022-03-29T18:34:49.727" v="23" actId="1076"/>
        <pc:sldMkLst>
          <pc:docMk/>
          <pc:sldMk cId="995505694" sldId="261"/>
        </pc:sldMkLst>
        <pc:spChg chg="mod">
          <ac:chgData name="Terdikné Takács Szilvia Dr." userId="62a28fc6-f7f7-41bd-b6fa-95189fe2a219" providerId="ADAL" clId="{48139B4B-6CA8-4578-8258-5525A49118F3}" dt="2022-03-29T18:32:38.294" v="9" actId="113"/>
          <ac:spMkLst>
            <pc:docMk/>
            <pc:sldMk cId="995505694" sldId="261"/>
            <ac:spMk id="3" creationId="{CE6AB9AA-B09B-45D7-9694-79BADE3876ED}"/>
          </ac:spMkLst>
        </pc:spChg>
        <pc:spChg chg="add">
          <ac:chgData name="Terdikné Takács Szilvia Dr." userId="62a28fc6-f7f7-41bd-b6fa-95189fe2a219" providerId="ADAL" clId="{48139B4B-6CA8-4578-8258-5525A49118F3}" dt="2022-03-29T18:33:48.502" v="14" actId="11529"/>
          <ac:spMkLst>
            <pc:docMk/>
            <pc:sldMk cId="995505694" sldId="261"/>
            <ac:spMk id="4" creationId="{B200F533-FE01-4C57-8F0B-FBCACFF48F3F}"/>
          </ac:spMkLst>
        </pc:spChg>
        <pc:spChg chg="mod">
          <ac:chgData name="Terdikné Takács Szilvia Dr." userId="62a28fc6-f7f7-41bd-b6fa-95189fe2a219" providerId="ADAL" clId="{48139B4B-6CA8-4578-8258-5525A49118F3}" dt="2022-03-29T18:34:11.546" v="19" actId="1076"/>
          <ac:spMkLst>
            <pc:docMk/>
            <pc:sldMk cId="995505694" sldId="261"/>
            <ac:spMk id="10" creationId="{EE4C8DB8-75A2-4601-8D59-DEE8F43D5C2A}"/>
          </ac:spMkLst>
        </pc:spChg>
        <pc:picChg chg="mod">
          <ac:chgData name="Terdikné Takács Szilvia Dr." userId="62a28fc6-f7f7-41bd-b6fa-95189fe2a219" providerId="ADAL" clId="{48139B4B-6CA8-4578-8258-5525A49118F3}" dt="2022-03-29T18:34:42.649" v="22" actId="1076"/>
          <ac:picMkLst>
            <pc:docMk/>
            <pc:sldMk cId="995505694" sldId="261"/>
            <ac:picMk id="2" creationId="{6C1F4594-FD2D-4DBB-9931-1D0F6B1FB7F0}"/>
          </ac:picMkLst>
        </pc:picChg>
        <pc:picChg chg="mod">
          <ac:chgData name="Terdikné Takács Szilvia Dr." userId="62a28fc6-f7f7-41bd-b6fa-95189fe2a219" providerId="ADAL" clId="{48139B4B-6CA8-4578-8258-5525A49118F3}" dt="2022-03-29T18:33:21.547" v="12" actId="1076"/>
          <ac:picMkLst>
            <pc:docMk/>
            <pc:sldMk cId="995505694" sldId="261"/>
            <ac:picMk id="11" creationId="{B6A9122D-99E9-4F3A-A21E-ACE809B563F9}"/>
          </ac:picMkLst>
        </pc:picChg>
        <pc:picChg chg="mod">
          <ac:chgData name="Terdikné Takács Szilvia Dr." userId="62a28fc6-f7f7-41bd-b6fa-95189fe2a219" providerId="ADAL" clId="{48139B4B-6CA8-4578-8258-5525A49118F3}" dt="2022-03-29T18:34:49.727" v="23" actId="1076"/>
          <ac:picMkLst>
            <pc:docMk/>
            <pc:sldMk cId="995505694" sldId="261"/>
            <ac:picMk id="12" creationId="{616F4839-3E38-4169-AB6D-D66223365269}"/>
          </ac:picMkLst>
        </pc:picChg>
      </pc:sldChg>
      <pc:sldChg chg="addSp modSp mod modAnim">
        <pc:chgData name="Terdikné Takács Szilvia Dr." userId="62a28fc6-f7f7-41bd-b6fa-95189fe2a219" providerId="ADAL" clId="{48139B4B-6CA8-4578-8258-5525A49118F3}" dt="2022-03-29T18:53:15.616" v="132"/>
        <pc:sldMkLst>
          <pc:docMk/>
          <pc:sldMk cId="3247269464" sldId="263"/>
        </pc:sldMkLst>
        <pc:spChg chg="add mod">
          <ac:chgData name="Terdikné Takács Szilvia Dr." userId="62a28fc6-f7f7-41bd-b6fa-95189fe2a219" providerId="ADAL" clId="{48139B4B-6CA8-4578-8258-5525A49118F3}" dt="2022-03-29T18:52:59.402" v="129" actId="20577"/>
          <ac:spMkLst>
            <pc:docMk/>
            <pc:sldMk cId="3247269464" sldId="263"/>
            <ac:spMk id="2" creationId="{27B4049C-B910-4F6C-8091-96875792447A}"/>
          </ac:spMkLst>
        </pc:spChg>
        <pc:spChg chg="mod">
          <ac:chgData name="Terdikné Takács Szilvia Dr." userId="62a28fc6-f7f7-41bd-b6fa-95189fe2a219" providerId="ADAL" clId="{48139B4B-6CA8-4578-8258-5525A49118F3}" dt="2022-03-29T18:35:33.853" v="31" actId="20577"/>
          <ac:spMkLst>
            <pc:docMk/>
            <pc:sldMk cId="3247269464" sldId="263"/>
            <ac:spMk id="10" creationId="{1C044A8E-9FEA-4307-892B-E72DDF34A6F1}"/>
          </ac:spMkLst>
        </pc:spChg>
      </pc:sldChg>
      <pc:sldChg chg="modSp mod">
        <pc:chgData name="Terdikné Takács Szilvia Dr." userId="62a28fc6-f7f7-41bd-b6fa-95189fe2a219" providerId="ADAL" clId="{48139B4B-6CA8-4578-8258-5525A49118F3}" dt="2022-03-29T18:37:14.662" v="72" actId="1076"/>
        <pc:sldMkLst>
          <pc:docMk/>
          <pc:sldMk cId="4216311950" sldId="265"/>
        </pc:sldMkLst>
        <pc:spChg chg="mod">
          <ac:chgData name="Terdikné Takács Szilvia Dr." userId="62a28fc6-f7f7-41bd-b6fa-95189fe2a219" providerId="ADAL" clId="{48139B4B-6CA8-4578-8258-5525A49118F3}" dt="2022-03-29T18:37:09.568" v="71" actId="20577"/>
          <ac:spMkLst>
            <pc:docMk/>
            <pc:sldMk cId="4216311950" sldId="265"/>
            <ac:spMk id="10" creationId="{D6690BDF-BBB2-472B-8FEC-6BCB3684FE49}"/>
          </ac:spMkLst>
        </pc:spChg>
        <pc:picChg chg="mod">
          <ac:chgData name="Terdikné Takács Szilvia Dr." userId="62a28fc6-f7f7-41bd-b6fa-95189fe2a219" providerId="ADAL" clId="{48139B4B-6CA8-4578-8258-5525A49118F3}" dt="2022-03-29T18:37:14.662" v="72" actId="1076"/>
          <ac:picMkLst>
            <pc:docMk/>
            <pc:sldMk cId="4216311950" sldId="265"/>
            <ac:picMk id="8" creationId="{1B6508E3-5048-4071-988E-649EED990FD7}"/>
          </ac:picMkLst>
        </pc:picChg>
      </pc:sldChg>
      <pc:sldChg chg="addSp delSp modSp mod delAnim modAnim">
        <pc:chgData name="Terdikné Takács Szilvia Dr." userId="62a28fc6-f7f7-41bd-b6fa-95189fe2a219" providerId="ADAL" clId="{48139B4B-6CA8-4578-8258-5525A49118F3}" dt="2022-03-29T18:54:47.833" v="138" actId="20577"/>
        <pc:sldMkLst>
          <pc:docMk/>
          <pc:sldMk cId="2760109846" sldId="267"/>
        </pc:sldMkLst>
        <pc:spChg chg="mod">
          <ac:chgData name="Terdikné Takács Szilvia Dr." userId="62a28fc6-f7f7-41bd-b6fa-95189fe2a219" providerId="ADAL" clId="{48139B4B-6CA8-4578-8258-5525A49118F3}" dt="2022-03-29T18:54:47.833" v="138" actId="20577"/>
          <ac:spMkLst>
            <pc:docMk/>
            <pc:sldMk cId="2760109846" sldId="267"/>
            <ac:spMk id="9" creationId="{270F6157-01C2-4557-8093-F721E4A4BEAE}"/>
          </ac:spMkLst>
        </pc:spChg>
        <pc:spChg chg="mod">
          <ac:chgData name="Terdikné Takács Szilvia Dr." userId="62a28fc6-f7f7-41bd-b6fa-95189fe2a219" providerId="ADAL" clId="{48139B4B-6CA8-4578-8258-5525A49118F3}" dt="2022-03-29T18:36:14.477" v="56" actId="313"/>
          <ac:spMkLst>
            <pc:docMk/>
            <pc:sldMk cId="2760109846" sldId="267"/>
            <ac:spMk id="11" creationId="{D975D82A-455D-469A-BB04-67441F737880}"/>
          </ac:spMkLst>
        </pc:spChg>
        <pc:spChg chg="add mod">
          <ac:chgData name="Terdikné Takács Szilvia Dr." userId="62a28fc6-f7f7-41bd-b6fa-95189fe2a219" providerId="ADAL" clId="{48139B4B-6CA8-4578-8258-5525A49118F3}" dt="2022-03-29T18:53:55.755" v="134" actId="1076"/>
          <ac:spMkLst>
            <pc:docMk/>
            <pc:sldMk cId="2760109846" sldId="267"/>
            <ac:spMk id="12" creationId="{67D5D1EB-8A1E-4B2B-9A0E-F10D348B3ED9}"/>
          </ac:spMkLst>
        </pc:spChg>
        <pc:picChg chg="add del mod">
          <ac:chgData name="Terdikné Takács Szilvia Dr." userId="62a28fc6-f7f7-41bd-b6fa-95189fe2a219" providerId="ADAL" clId="{48139B4B-6CA8-4578-8258-5525A49118F3}" dt="2022-03-29T18:52:47.858" v="127" actId="478"/>
          <ac:picMkLst>
            <pc:docMk/>
            <pc:sldMk cId="2760109846" sldId="267"/>
            <ac:picMk id="2" creationId="{00EB466B-4A3B-41DA-BC7B-62B20D5D7EB3}"/>
          </ac:picMkLst>
        </pc:picChg>
      </pc:sldChg>
      <pc:sldChg chg="modSp mod">
        <pc:chgData name="Terdikné Takács Szilvia Dr." userId="62a28fc6-f7f7-41bd-b6fa-95189fe2a219" providerId="ADAL" clId="{48139B4B-6CA8-4578-8258-5525A49118F3}" dt="2022-03-29T18:55:12.250" v="140" actId="20577"/>
        <pc:sldMkLst>
          <pc:docMk/>
          <pc:sldMk cId="1994564673" sldId="268"/>
        </pc:sldMkLst>
        <pc:spChg chg="mod">
          <ac:chgData name="Terdikné Takács Szilvia Dr." userId="62a28fc6-f7f7-41bd-b6fa-95189fe2a219" providerId="ADAL" clId="{48139B4B-6CA8-4578-8258-5525A49118F3}" dt="2022-03-29T18:55:12.250" v="140" actId="20577"/>
          <ac:spMkLst>
            <pc:docMk/>
            <pc:sldMk cId="1994564673" sldId="268"/>
            <ac:spMk id="3" creationId="{0F3AA3D5-2582-4732-8E73-7ED16D85C823}"/>
          </ac:spMkLst>
        </pc:spChg>
        <pc:spChg chg="mod">
          <ac:chgData name="Terdikné Takács Szilvia Dr." userId="62a28fc6-f7f7-41bd-b6fa-95189fe2a219" providerId="ADAL" clId="{48139B4B-6CA8-4578-8258-5525A49118F3}" dt="2022-03-29T18:39:38.227" v="108" actId="20577"/>
          <ac:spMkLst>
            <pc:docMk/>
            <pc:sldMk cId="1994564673" sldId="268"/>
            <ac:spMk id="7" creationId="{8696BFE7-870A-4655-BD43-E553A3F07EEB}"/>
          </ac:spMkLst>
        </pc:spChg>
        <pc:spChg chg="mod">
          <ac:chgData name="Terdikné Takács Szilvia Dr." userId="62a28fc6-f7f7-41bd-b6fa-95189fe2a219" providerId="ADAL" clId="{48139B4B-6CA8-4578-8258-5525A49118F3}" dt="2022-03-29T18:38:07.498" v="100" actId="20577"/>
          <ac:spMkLst>
            <pc:docMk/>
            <pc:sldMk cId="1994564673" sldId="268"/>
            <ac:spMk id="9" creationId="{DDFD528D-83AC-4AD4-89A7-05528BFD2491}"/>
          </ac:spMkLst>
        </pc:spChg>
      </pc:sldChg>
      <pc:sldChg chg="modSp mod">
        <pc:chgData name="Terdikné Takács Szilvia Dr." userId="62a28fc6-f7f7-41bd-b6fa-95189fe2a219" providerId="ADAL" clId="{48139B4B-6CA8-4578-8258-5525A49118F3}" dt="2022-03-29T18:55:37.842" v="142" actId="20577"/>
        <pc:sldMkLst>
          <pc:docMk/>
          <pc:sldMk cId="2827969633" sldId="270"/>
        </pc:sldMkLst>
        <pc:spChg chg="mod">
          <ac:chgData name="Terdikné Takács Szilvia Dr." userId="62a28fc6-f7f7-41bd-b6fa-95189fe2a219" providerId="ADAL" clId="{48139B4B-6CA8-4578-8258-5525A49118F3}" dt="2022-03-29T18:55:37.842" v="142" actId="20577"/>
          <ac:spMkLst>
            <pc:docMk/>
            <pc:sldMk cId="2827969633" sldId="270"/>
            <ac:spMk id="15" creationId="{228410CD-4C6B-44AC-964E-8FED1E43CE40}"/>
          </ac:spMkLst>
        </pc:spChg>
      </pc:sldChg>
      <pc:sldChg chg="modSp mod">
        <pc:chgData name="Terdikné Takács Szilvia Dr." userId="62a28fc6-f7f7-41bd-b6fa-95189fe2a219" providerId="ADAL" clId="{48139B4B-6CA8-4578-8258-5525A49118F3}" dt="2022-03-23T21:43:00.675" v="0" actId="1076"/>
        <pc:sldMkLst>
          <pc:docMk/>
          <pc:sldMk cId="4246079940" sldId="271"/>
        </pc:sldMkLst>
        <pc:picChg chg="mod">
          <ac:chgData name="Terdikné Takács Szilvia Dr." userId="62a28fc6-f7f7-41bd-b6fa-95189fe2a219" providerId="ADAL" clId="{48139B4B-6CA8-4578-8258-5525A49118F3}" dt="2022-03-23T21:43:00.675" v="0" actId="1076"/>
          <ac:picMkLst>
            <pc:docMk/>
            <pc:sldMk cId="4246079940" sldId="271"/>
            <ac:picMk id="7" creationId="{11C3D38A-21E4-4E2E-A859-5FC056060A7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86CDC-364B-4B64-B12F-5713074229EE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C092-8EEE-4F1F-BC2D-BD9C3EC517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628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86CDC-364B-4B64-B12F-5713074229EE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C092-8EEE-4F1F-BC2D-BD9C3EC517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30268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86CDC-364B-4B64-B12F-5713074229EE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C092-8EEE-4F1F-BC2D-BD9C3EC517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8725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86CDC-364B-4B64-B12F-5713074229EE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C092-8EEE-4F1F-BC2D-BD9C3EC5174F}" type="slidenum">
              <a:rPr lang="hu-HU" smtClean="0"/>
              <a:t>‹#›</a:t>
            </a:fld>
            <a:endParaRPr lang="hu-HU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20324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86CDC-364B-4B64-B12F-5713074229EE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C092-8EEE-4F1F-BC2D-BD9C3EC517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15529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86CDC-364B-4B64-B12F-5713074229EE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C092-8EEE-4F1F-BC2D-BD9C3EC517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789778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86CDC-364B-4B64-B12F-5713074229EE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C092-8EEE-4F1F-BC2D-BD9C3EC517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83217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86CDC-364B-4B64-B12F-5713074229EE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C092-8EEE-4F1F-BC2D-BD9C3EC517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45317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86CDC-364B-4B64-B12F-5713074229EE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C092-8EEE-4F1F-BC2D-BD9C3EC517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5216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86CDC-364B-4B64-B12F-5713074229EE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C092-8EEE-4F1F-BC2D-BD9C3EC517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18078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86CDC-364B-4B64-B12F-5713074229EE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C092-8EEE-4F1F-BC2D-BD9C3EC517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2075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86CDC-364B-4B64-B12F-5713074229EE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C092-8EEE-4F1F-BC2D-BD9C3EC517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04203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86CDC-364B-4B64-B12F-5713074229EE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C092-8EEE-4F1F-BC2D-BD9C3EC517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03477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86CDC-364B-4B64-B12F-5713074229EE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C092-8EEE-4F1F-BC2D-BD9C3EC517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6609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86CDC-364B-4B64-B12F-5713074229EE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C092-8EEE-4F1F-BC2D-BD9C3EC517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99571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86CDC-364B-4B64-B12F-5713074229EE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C092-8EEE-4F1F-BC2D-BD9C3EC517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30808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86CDC-364B-4B64-B12F-5713074229EE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C092-8EEE-4F1F-BC2D-BD9C3EC517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6081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5B186CDC-364B-4B64-B12F-5713074229EE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2A71C092-8EEE-4F1F-BC2D-BD9C3EC517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755524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ED802B3E-0B41-4677-A213-272F2FB271A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47" b="99321" l="3359" r="94962">
                        <a14:foregroundMark x1="44580" y1="7640" x2="53282" y2="8319"/>
                        <a14:foregroundMark x1="53282" y1="8319" x2="58626" y2="2886"/>
                        <a14:foregroundMark x1="18473" y1="77929" x2="3969" y2="96435"/>
                        <a14:foregroundMark x1="3969" y1="96435" x2="3359" y2="99321"/>
                        <a14:foregroundMark x1="90229" y1="83022" x2="94962" y2="993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6282" y="0"/>
            <a:ext cx="7695318" cy="6919912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526BF070-37F5-4015-9419-87C500F676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75120" y="1600199"/>
            <a:ext cx="5210026" cy="1828801"/>
          </a:xfrm>
        </p:spPr>
        <p:txBody>
          <a:bodyPr/>
          <a:lstStyle/>
          <a:p>
            <a:r>
              <a:rPr lang="hu-HU" dirty="0"/>
              <a:t>Oidipusz király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83541B7B-1316-4C14-86B1-68B9D24E0D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41289" y="1417320"/>
            <a:ext cx="697831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87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EC57D1-D501-40A2-9442-03D877E81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JELEN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6128CA0-C461-4134-A0EE-FBF5B5B3A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5979" y="1477981"/>
            <a:ext cx="8215747" cy="4058751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hu-HU" sz="3600" dirty="0"/>
              <a:t>Iokaszté felakasztja magát</a:t>
            </a:r>
          </a:p>
          <a:p>
            <a:pPr marL="36900" indent="0">
              <a:buNone/>
            </a:pPr>
            <a:r>
              <a:rPr lang="hu-HU" sz="3600" dirty="0"/>
              <a:t>Oidipusz kiszúrja a maga két szemét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92E41D1-7DFA-4780-8599-917D7BE9032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658" b="99550" l="9946" r="94937">
                        <a14:foregroundMark x1="26401" y1="72523" x2="19711" y2="88739"/>
                        <a14:foregroundMark x1="19711" y1="88739" x2="21519" y2="95721"/>
                        <a14:foregroundMark x1="94937" y1="99550" x2="94213" y2="95045"/>
                        <a14:foregroundMark x1="49186" y1="7658" x2="59313" y2="12838"/>
                        <a14:foregroundMark x1="59313" y1="12838" x2="69439" y2="12162"/>
                        <a14:foregroundMark x1="69439" y1="12162" x2="71429" y2="1216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02001" y="3166110"/>
            <a:ext cx="4598232" cy="369189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6C8314B7-470C-4DF1-B265-5E118634D99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47" b="99321" l="3359" r="94962">
                        <a14:foregroundMark x1="44580" y1="7640" x2="53282" y2="8319"/>
                        <a14:foregroundMark x1="53282" y1="8319" x2="58626" y2="2886"/>
                        <a14:foregroundMark x1="18473" y1="77929" x2="3969" y2="96435"/>
                        <a14:foregroundMark x1="3969" y1="96435" x2="3359" y2="99321"/>
                        <a14:foregroundMark x1="90229" y1="83022" x2="94962" y2="993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55258" y="3040380"/>
            <a:ext cx="4245401" cy="381762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11C3D38A-21E4-4E2E-A859-5FC056060A7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58" b="97256" l="9845" r="89378">
                        <a14:foregroundMark x1="27202" y1="90395" x2="37824" y2="95883"/>
                        <a14:foregroundMark x1="37824" y1="95883" x2="50777" y2="96741"/>
                        <a14:foregroundMark x1="50777" y1="96741" x2="64508" y2="93139"/>
                        <a14:foregroundMark x1="64508" y1="93139" x2="68912" y2="90566"/>
                        <a14:foregroundMark x1="56995" y1="97427" x2="37565" y2="96398"/>
                        <a14:foregroundMark x1="48446" y1="858" x2="48446" y2="116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7107" y="-78357"/>
            <a:ext cx="2322195" cy="350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07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F2E5B74-2A45-4A82-99A6-9EDAC1EA9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5929" y="609600"/>
            <a:ext cx="9541627" cy="970450"/>
          </a:xfrm>
        </p:spPr>
        <p:txBody>
          <a:bodyPr/>
          <a:lstStyle/>
          <a:p>
            <a:pPr algn="l"/>
            <a:r>
              <a:rPr lang="hu-HU" dirty="0"/>
              <a:t>HELYSZÍN: THÉBA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E6AB9AA-B09B-45D7-9694-79BADE387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9991" y="1881040"/>
            <a:ext cx="8952009" cy="4058751"/>
          </a:xfrm>
        </p:spPr>
        <p:txBody>
          <a:bodyPr/>
          <a:lstStyle/>
          <a:p>
            <a:pPr marL="36900" indent="0">
              <a:buNone/>
            </a:pPr>
            <a:r>
              <a:rPr lang="hu-HU" sz="3600" dirty="0"/>
              <a:t>Dögvész pusztít</a:t>
            </a:r>
          </a:p>
          <a:p>
            <a:pPr marL="36900" indent="0">
              <a:buNone/>
            </a:pPr>
            <a:r>
              <a:rPr lang="hu-HU" sz="3600" dirty="0"/>
              <a:t>A jóslat szerint addig tart, amíg meg nem bosszulják az előző király halálát</a:t>
            </a:r>
          </a:p>
          <a:p>
            <a:pPr marL="36900" indent="0">
              <a:buNone/>
            </a:pPr>
            <a:r>
              <a:rPr lang="hu-HU" sz="3600" dirty="0"/>
              <a:t>(csak annyit tudunk, hogy útonállók ölték meg)</a:t>
            </a:r>
          </a:p>
          <a:p>
            <a:endParaRPr lang="hu-HU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C413E2F3-0DF9-433F-843F-37C0C7E018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9042380" y="4434840"/>
            <a:ext cx="3149620" cy="242316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FD8C42CE-EE61-46FF-B322-3494031D9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4336" y="3017520"/>
            <a:ext cx="4883514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74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E6AB9AA-B09B-45D7-9694-79BADE387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623" y="950314"/>
            <a:ext cx="11508167" cy="4058751"/>
          </a:xfrm>
        </p:spPr>
        <p:txBody>
          <a:bodyPr/>
          <a:lstStyle/>
          <a:p>
            <a:pPr marL="36900" indent="0">
              <a:buNone/>
            </a:pPr>
            <a:r>
              <a:rPr lang="hu-HU" sz="3600" dirty="0"/>
              <a:t>Oidipusz elátkozza a gyilkost</a:t>
            </a:r>
          </a:p>
          <a:p>
            <a:pPr marL="36900" indent="0">
              <a:buNone/>
            </a:pPr>
            <a:r>
              <a:rPr lang="hu-HU" sz="3600" dirty="0"/>
              <a:t>Elhatározza, hogy felderíti a bűntényt</a:t>
            </a:r>
          </a:p>
          <a:p>
            <a:pPr marL="36900" indent="0">
              <a:buNone/>
            </a:pPr>
            <a:r>
              <a:rPr lang="hu-HU" sz="3600" dirty="0"/>
              <a:t>(azért is, mert a megölt király özvegyének most ő a férje)</a:t>
            </a:r>
          </a:p>
          <a:p>
            <a:endParaRPr lang="hu-HU" dirty="0"/>
          </a:p>
        </p:txBody>
      </p:sp>
      <p:sp>
        <p:nvSpPr>
          <p:cNvPr id="7" name="Felirat: felfelé mutató nyíllal 6">
            <a:extLst>
              <a:ext uri="{FF2B5EF4-FFF2-40B4-BE49-F238E27FC236}">
                <a16:creationId xmlns:a16="http://schemas.microsoft.com/office/drawing/2014/main" id="{645F85C5-0456-44EE-AED8-2C7EAEA92BAF}"/>
              </a:ext>
            </a:extLst>
          </p:cNvPr>
          <p:cNvSpPr/>
          <p:nvPr/>
        </p:nvSpPr>
        <p:spPr>
          <a:xfrm>
            <a:off x="3905185" y="3173109"/>
            <a:ext cx="5594417" cy="2760423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Korábban a Szfinx pusztította a várost</a:t>
            </a:r>
          </a:p>
          <a:p>
            <a:pPr algn="ctr"/>
            <a:r>
              <a:rPr lang="hu-HU" sz="2400" dirty="0"/>
              <a:t>Oidipusz fejtette meg a rejtvényt</a:t>
            </a:r>
          </a:p>
          <a:p>
            <a:pPr algn="ctr"/>
            <a:r>
              <a:rPr lang="hu-HU" sz="2400" dirty="0"/>
              <a:t>Ezzel nyerte el az özvegy királynő kezét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B5FBEE5F-983B-4F47-A54E-980872290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2590" y="105908"/>
            <a:ext cx="2152650" cy="21240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41A73659-877D-44BC-BA75-F56EF8361E1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658" b="99550" l="9946" r="94937">
                        <a14:foregroundMark x1="26401" y1="72523" x2="19711" y2="88739"/>
                        <a14:foregroundMark x1="19711" y1="88739" x2="21519" y2="95721"/>
                        <a14:foregroundMark x1="94937" y1="99550" x2="94213" y2="95045"/>
                        <a14:foregroundMark x1="49186" y1="7658" x2="59313" y2="12838"/>
                        <a14:foregroundMark x1="59313" y1="12838" x2="69439" y2="12162"/>
                        <a14:foregroundMark x1="69439" y1="12162" x2="71429" y2="1216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44000" y="4432336"/>
            <a:ext cx="3199483" cy="2568844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5C68EFAB-6FDB-4ED3-87A2-35CA02A60D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41386" y="3160130"/>
            <a:ext cx="4702172" cy="369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95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E6AB9AA-B09B-45D7-9694-79BADE387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6312" y="770161"/>
            <a:ext cx="6330729" cy="4058751"/>
          </a:xfrm>
        </p:spPr>
        <p:txBody>
          <a:bodyPr/>
          <a:lstStyle/>
          <a:p>
            <a:pPr marL="36900" indent="0">
              <a:buNone/>
            </a:pPr>
            <a:r>
              <a:rPr lang="hu-HU" sz="3600" dirty="0"/>
              <a:t>Oidipusz a vak jós segítségét kéri a nyomozáshoz</a:t>
            </a:r>
          </a:p>
          <a:p>
            <a:pPr marL="36900" indent="0">
              <a:buNone/>
            </a:pPr>
            <a:r>
              <a:rPr lang="hu-HU" sz="3600" dirty="0" err="1"/>
              <a:t>Teiresziasz</a:t>
            </a:r>
            <a:r>
              <a:rPr lang="hu-HU" sz="3600" dirty="0"/>
              <a:t> válasza: „</a:t>
            </a:r>
            <a:r>
              <a:rPr lang="hu-HU" sz="3600" b="1" dirty="0">
                <a:solidFill>
                  <a:srgbClr val="FFC000"/>
                </a:solidFill>
              </a:rPr>
              <a:t>akit keresel, az te magad vagy</a:t>
            </a:r>
            <a:r>
              <a:rPr lang="hu-HU" sz="3600" dirty="0"/>
              <a:t>” </a:t>
            </a:r>
          </a:p>
          <a:p>
            <a:endParaRPr lang="hu-HU" dirty="0"/>
          </a:p>
        </p:txBody>
      </p:sp>
      <p:sp>
        <p:nvSpPr>
          <p:cNvPr id="10" name="Tartalom helye 2">
            <a:extLst>
              <a:ext uri="{FF2B5EF4-FFF2-40B4-BE49-F238E27FC236}">
                <a16:creationId xmlns:a16="http://schemas.microsoft.com/office/drawing/2014/main" id="{EE4C8DB8-75A2-4601-8D59-DEE8F43D5C2A}"/>
              </a:ext>
            </a:extLst>
          </p:cNvPr>
          <p:cNvSpPr txBox="1">
            <a:spLocks/>
          </p:cNvSpPr>
          <p:nvPr/>
        </p:nvSpPr>
        <p:spPr>
          <a:xfrm>
            <a:off x="1451792" y="4765088"/>
            <a:ext cx="5291908" cy="3366685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900" indent="0">
              <a:buNone/>
            </a:pPr>
            <a:r>
              <a:rPr lang="hu-HU" sz="2800" dirty="0"/>
              <a:t>Oidipusz szerint sógora, Kreón és a jós összejátszanak ellene a trónért</a:t>
            </a:r>
          </a:p>
          <a:p>
            <a:endParaRPr lang="hu-HU" dirty="0"/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B6A9122D-99E9-4F3A-A21E-ACE809B56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5374"/>
            <a:ext cx="3760871" cy="2956823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6C1F4594-FD2D-4DBB-9931-1D0F6B1FB7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782" b="44762"/>
          <a:stretch/>
        </p:blipFill>
        <p:spPr>
          <a:xfrm>
            <a:off x="9555316" y="203972"/>
            <a:ext cx="3130857" cy="3788225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616F4839-3E38-4169-AB6D-D662233652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24" b="98489" l="2282" r="96888">
                        <a14:foregroundMark x1="92324" y1="23426" x2="83195" y2="17632"/>
                        <a14:foregroundMark x1="83195" y1="17632" x2="73651" y2="16373"/>
                        <a14:foregroundMark x1="73651" y1="16373" x2="54772" y2="23174"/>
                        <a14:foregroundMark x1="92116" y1="41058" x2="57054" y2="34257"/>
                        <a14:foregroundMark x1="79668" y1="59446" x2="79046" y2="60705"/>
                        <a14:foregroundMark x1="96473" y1="42569" x2="96888" y2="41562"/>
                        <a14:foregroundMark x1="77593" y1="83375" x2="79876" y2="95214"/>
                        <a14:foregroundMark x1="79876" y1="95214" x2="81535" y2="98489"/>
                        <a14:foregroundMark x1="8921" y1="81864" x2="2282" y2="89421"/>
                        <a14:foregroundMark x1="2282" y1="89421" x2="2905" y2="97481"/>
                        <a14:foregroundMark x1="51452" y1="40050" x2="28008" y2="58942"/>
                        <a14:foregroundMark x1="51452" y1="42821" x2="48340" y2="54408"/>
                        <a14:foregroundMark x1="55394" y1="40050" x2="52697" y2="48615"/>
                        <a14:foregroundMark x1="52697" y1="48615" x2="52697" y2="49118"/>
                        <a14:foregroundMark x1="80290" y1="58438" x2="76763" y2="70025"/>
                        <a14:foregroundMark x1="76763" y1="70025" x2="70747" y2="54156"/>
                        <a14:foregroundMark x1="10581" y1="85894" x2="6639" y2="93703"/>
                        <a14:foregroundMark x1="6639" y1="93703" x2="6017" y2="96474"/>
                      </a14:backgroundRemoval>
                    </a14:imgEffect>
                  </a14:imgLayer>
                </a14:imgProps>
              </a:ext>
            </a:extLst>
          </a:blip>
          <a:srcRect l="24303"/>
          <a:stretch/>
        </p:blipFill>
        <p:spPr>
          <a:xfrm flipH="1">
            <a:off x="7284556" y="4408227"/>
            <a:ext cx="2270760" cy="2470800"/>
          </a:xfrm>
          <a:prstGeom prst="rect">
            <a:avLst/>
          </a:prstGeom>
        </p:spPr>
      </p:pic>
      <p:sp>
        <p:nvSpPr>
          <p:cNvPr id="4" name="Téglalap 3">
            <a:extLst>
              <a:ext uri="{FF2B5EF4-FFF2-40B4-BE49-F238E27FC236}">
                <a16:creationId xmlns:a16="http://schemas.microsoft.com/office/drawing/2014/main" id="{B200F533-FE01-4C57-8F0B-FBCACFF48F3F}"/>
              </a:ext>
            </a:extLst>
          </p:cNvPr>
          <p:cNvSpPr/>
          <p:nvPr/>
        </p:nvSpPr>
        <p:spPr>
          <a:xfrm>
            <a:off x="297180" y="3992197"/>
            <a:ext cx="11894820" cy="2449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95505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E6AB9AA-B09B-45D7-9694-79BADE387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0052" y="766193"/>
            <a:ext cx="10321290" cy="4058751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hu-HU" sz="3600" dirty="0"/>
              <a:t>Iokaszté szerint nem kell hinni a jóslatoknak</a:t>
            </a:r>
          </a:p>
          <a:p>
            <a:pPr marL="36900" indent="0">
              <a:buNone/>
            </a:pPr>
            <a:r>
              <a:rPr lang="hu-HU" sz="3600" dirty="0"/>
              <a:t>mert nem teljesült az a jóslat sem, amit korábbi férjével kaptak</a:t>
            </a:r>
            <a:endParaRPr lang="hu-HU" dirty="0"/>
          </a:p>
        </p:txBody>
      </p:sp>
      <p:sp>
        <p:nvSpPr>
          <p:cNvPr id="7" name="Felirat: felfelé mutató nyíllal 6">
            <a:extLst>
              <a:ext uri="{FF2B5EF4-FFF2-40B4-BE49-F238E27FC236}">
                <a16:creationId xmlns:a16="http://schemas.microsoft.com/office/drawing/2014/main" id="{645F85C5-0456-44EE-AED8-2C7EAEA92BAF}"/>
              </a:ext>
            </a:extLst>
          </p:cNvPr>
          <p:cNvSpPr/>
          <p:nvPr/>
        </p:nvSpPr>
        <p:spPr>
          <a:xfrm>
            <a:off x="2867556" y="2162136"/>
            <a:ext cx="6486282" cy="1985088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 err="1"/>
              <a:t>Laiosznak</a:t>
            </a:r>
            <a:r>
              <a:rPr lang="hu-HU" sz="2800" dirty="0"/>
              <a:t> szóló jóslat: a saját fia fogja megölni 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004B40D1-C3EE-4595-9C31-37EA6F9A34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658" b="99550" l="9946" r="94937">
                        <a14:foregroundMark x1="26401" y1="72523" x2="19711" y2="88739"/>
                        <a14:foregroundMark x1="19711" y1="88739" x2="21519" y2="95721"/>
                        <a14:foregroundMark x1="94937" y1="99550" x2="94213" y2="95045"/>
                        <a14:foregroundMark x1="49186" y1="7658" x2="59313" y2="12838"/>
                        <a14:foregroundMark x1="59313" y1="12838" x2="69439" y2="12162"/>
                        <a14:foregroundMark x1="69439" y1="12162" x2="71429" y2="1216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38572" y="3703320"/>
            <a:ext cx="3929140" cy="315468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2E7C4616-EE24-4A2E-9A2D-BC130F25EE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35010" y="3429000"/>
            <a:ext cx="4317832" cy="3394710"/>
          </a:xfrm>
          <a:prstGeom prst="rect">
            <a:avLst/>
          </a:prstGeom>
        </p:spPr>
      </p:pic>
      <p:sp>
        <p:nvSpPr>
          <p:cNvPr id="10" name="Tartalom helye 2">
            <a:extLst>
              <a:ext uri="{FF2B5EF4-FFF2-40B4-BE49-F238E27FC236}">
                <a16:creationId xmlns:a16="http://schemas.microsoft.com/office/drawing/2014/main" id="{1C044A8E-9FEA-4307-892B-E72DDF34A6F1}"/>
              </a:ext>
            </a:extLst>
          </p:cNvPr>
          <p:cNvSpPr txBox="1">
            <a:spLocks/>
          </p:cNvSpPr>
          <p:nvPr/>
        </p:nvSpPr>
        <p:spPr>
          <a:xfrm>
            <a:off x="3585690" y="4695864"/>
            <a:ext cx="5226840" cy="1985088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900" indent="0">
              <a:buNone/>
            </a:pPr>
            <a:r>
              <a:rPr lang="hu-HU" sz="3600" dirty="0"/>
              <a:t>Közös gyermekük viszont előbb meghalt, mint </a:t>
            </a:r>
            <a:r>
              <a:rPr lang="hu-HU" sz="3600" dirty="0" err="1"/>
              <a:t>Laiosz</a:t>
            </a:r>
            <a:endParaRPr lang="hu-HU" dirty="0"/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27B4049C-B910-4F6C-8091-96875792447A}"/>
              </a:ext>
            </a:extLst>
          </p:cNvPr>
          <p:cNvSpPr/>
          <p:nvPr/>
        </p:nvSpPr>
        <p:spPr>
          <a:xfrm>
            <a:off x="10151202" y="503303"/>
            <a:ext cx="1440180" cy="904071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err="1"/>
              <a:t>hübrisz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47269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övegdoboz 8">
            <a:extLst>
              <a:ext uri="{FF2B5EF4-FFF2-40B4-BE49-F238E27FC236}">
                <a16:creationId xmlns:a16="http://schemas.microsoft.com/office/drawing/2014/main" id="{270F6157-01C2-4557-8093-F721E4A4BEAE}"/>
              </a:ext>
            </a:extLst>
          </p:cNvPr>
          <p:cNvSpPr txBox="1"/>
          <p:nvPr/>
        </p:nvSpPr>
        <p:spPr>
          <a:xfrm>
            <a:off x="834390" y="267256"/>
            <a:ext cx="104940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/>
              <a:t>Oidipusznak mégis szörnyű sejtése támad, mert ő is kapott régen egy jóslatot</a:t>
            </a:r>
          </a:p>
          <a:p>
            <a:endParaRPr lang="hu-HU" sz="3200" dirty="0">
              <a:solidFill>
                <a:srgbClr val="FFC000"/>
              </a:solidFill>
            </a:endParaRP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D6690BDF-BBB2-472B-8FEC-6BCB3684FE49}"/>
              </a:ext>
            </a:extLst>
          </p:cNvPr>
          <p:cNvSpPr txBox="1"/>
          <p:nvPr/>
        </p:nvSpPr>
        <p:spPr>
          <a:xfrm>
            <a:off x="4429760" y="1740456"/>
            <a:ext cx="41046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hu-HU" sz="2400" dirty="0"/>
          </a:p>
          <a:p>
            <a:pPr marL="285750" indent="-285750">
              <a:buFontTx/>
              <a:buChar char="-"/>
            </a:pPr>
            <a:endParaRPr lang="hu-HU" dirty="0"/>
          </a:p>
        </p:txBody>
      </p:sp>
      <p:sp>
        <p:nvSpPr>
          <p:cNvPr id="11" name="Felirat: felfelé mutató nyíllal 10">
            <a:extLst>
              <a:ext uri="{FF2B5EF4-FFF2-40B4-BE49-F238E27FC236}">
                <a16:creationId xmlns:a16="http://schemas.microsoft.com/office/drawing/2014/main" id="{D975D82A-455D-469A-BB04-67441F737880}"/>
              </a:ext>
            </a:extLst>
          </p:cNvPr>
          <p:cNvSpPr/>
          <p:nvPr/>
        </p:nvSpPr>
        <p:spPr>
          <a:xfrm>
            <a:off x="3407018" y="1052086"/>
            <a:ext cx="6486282" cy="1985088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„a saját apját fogja megölni, a saját anyját feleségül venni”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2E0CD6F6-C6B9-45AF-AD6D-7FC1DF324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9528" y="2949727"/>
            <a:ext cx="4971048" cy="3908273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F6FA8FFC-C819-4462-9585-16E5E7C60AD4}"/>
              </a:ext>
            </a:extLst>
          </p:cNvPr>
          <p:cNvSpPr txBox="1"/>
          <p:nvPr/>
        </p:nvSpPr>
        <p:spPr>
          <a:xfrm>
            <a:off x="4541520" y="3429000"/>
            <a:ext cx="68770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/>
              <a:t>Ezért menekült ide Korinthoszból, elhagyva apját és anyját</a:t>
            </a:r>
          </a:p>
          <a:p>
            <a:endParaRPr lang="hu-HU" sz="3200" dirty="0">
              <a:solidFill>
                <a:srgbClr val="FFC000"/>
              </a:solidFill>
            </a:endParaRP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DB49ADD4-FE81-4EFA-92F0-3FCEC0B99F2E}"/>
              </a:ext>
            </a:extLst>
          </p:cNvPr>
          <p:cNvSpPr txBox="1"/>
          <p:nvPr/>
        </p:nvSpPr>
        <p:spPr>
          <a:xfrm>
            <a:off x="4541520" y="5267305"/>
            <a:ext cx="72504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/>
              <a:t>Théba kapujánál akkor gyilkosságot követett el</a:t>
            </a:r>
          </a:p>
          <a:p>
            <a:endParaRPr lang="hu-HU" sz="3200" dirty="0">
              <a:solidFill>
                <a:srgbClr val="FFC000"/>
              </a:solidFill>
            </a:endParaRPr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67D5D1EB-8A1E-4B2B-9A0E-F10D348B3ED9}"/>
              </a:ext>
            </a:extLst>
          </p:cNvPr>
          <p:cNvSpPr/>
          <p:nvPr/>
        </p:nvSpPr>
        <p:spPr>
          <a:xfrm>
            <a:off x="9559558" y="4043515"/>
            <a:ext cx="1440180" cy="904071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err="1"/>
              <a:t>hübrisz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6010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8" grpId="0"/>
      <p:bldP spid="13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zövegdoboz 9">
            <a:extLst>
              <a:ext uri="{FF2B5EF4-FFF2-40B4-BE49-F238E27FC236}">
                <a16:creationId xmlns:a16="http://schemas.microsoft.com/office/drawing/2014/main" id="{D6690BDF-BBB2-472B-8FEC-6BCB3684FE49}"/>
              </a:ext>
            </a:extLst>
          </p:cNvPr>
          <p:cNvSpPr txBox="1"/>
          <p:nvPr/>
        </p:nvSpPr>
        <p:spPr>
          <a:xfrm>
            <a:off x="320990" y="706457"/>
            <a:ext cx="4248656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2800" dirty="0" err="1"/>
              <a:t>Teiresziasz</a:t>
            </a:r>
            <a:r>
              <a:rPr lang="hu-HU" sz="2800" dirty="0"/>
              <a:t> szerint ő a tettes</a:t>
            </a:r>
          </a:p>
          <a:p>
            <a:pPr marL="285750" indent="-285750">
              <a:buFontTx/>
              <a:buChar char="-"/>
            </a:pPr>
            <a:endParaRPr lang="hu-HU" sz="2800" dirty="0"/>
          </a:p>
          <a:p>
            <a:pPr marL="285750" indent="-285750">
              <a:buFontTx/>
              <a:buChar char="-"/>
            </a:pPr>
            <a:r>
              <a:rPr lang="hu-HU" sz="2800" dirty="0" err="1"/>
              <a:t>Laiosz</a:t>
            </a:r>
            <a:r>
              <a:rPr lang="hu-HU" sz="2800" dirty="0"/>
              <a:t> személyleírásában felismer egy embert, akit Théba kapujánál megölt</a:t>
            </a:r>
          </a:p>
          <a:p>
            <a:pPr marL="285750" indent="-285750">
              <a:buFontTx/>
              <a:buChar char="-"/>
            </a:pPr>
            <a:endParaRPr lang="hu-HU" sz="2800" dirty="0"/>
          </a:p>
          <a:p>
            <a:pPr marL="285750" indent="-285750">
              <a:buFontTx/>
              <a:buChar char="-"/>
            </a:pPr>
            <a:r>
              <a:rPr lang="hu-HU" sz="2800" dirty="0"/>
              <a:t>A szörnyű jóslat hasonlít </a:t>
            </a:r>
            <a:r>
              <a:rPr lang="hu-HU" sz="2800" dirty="0" err="1"/>
              <a:t>Laiosz</a:t>
            </a:r>
            <a:r>
              <a:rPr lang="hu-HU" sz="2800" dirty="0"/>
              <a:t> jóslatához (tükörjóslat)</a:t>
            </a:r>
          </a:p>
          <a:p>
            <a:pPr marL="285750" indent="-285750">
              <a:buFontTx/>
              <a:buChar char="-"/>
            </a:pPr>
            <a:endParaRPr lang="hu-HU" sz="2800" dirty="0"/>
          </a:p>
          <a:p>
            <a:pPr marL="285750" indent="-285750">
              <a:buFontTx/>
              <a:buChar char="-"/>
            </a:pPr>
            <a:r>
              <a:rPr lang="hu-HU" sz="2800" dirty="0"/>
              <a:t>Stimmel a gyilkosság helyszíne és az ideje is</a:t>
            </a:r>
          </a:p>
          <a:p>
            <a:pPr marL="285750" indent="-285750">
              <a:buFontTx/>
              <a:buChar char="-"/>
            </a:pPr>
            <a:endParaRPr lang="hu-HU" dirty="0"/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82E75AD0-6DFD-4509-BFC4-39C0D68A4443}"/>
              </a:ext>
            </a:extLst>
          </p:cNvPr>
          <p:cNvSpPr/>
          <p:nvPr/>
        </p:nvSpPr>
        <p:spPr>
          <a:xfrm>
            <a:off x="5653764" y="172570"/>
            <a:ext cx="4248656" cy="10427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Oidipusz a gyilkos?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110F6613-A9FC-40AE-905D-8AC42D737A9D}"/>
              </a:ext>
            </a:extLst>
          </p:cNvPr>
          <p:cNvSpPr txBox="1"/>
          <p:nvPr/>
        </p:nvSpPr>
        <p:spPr>
          <a:xfrm>
            <a:off x="8347940" y="1472267"/>
            <a:ext cx="360902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2800" dirty="0"/>
              <a:t>Apja és anyja még él Korinthoszban</a:t>
            </a:r>
          </a:p>
          <a:p>
            <a:pPr marL="285750" indent="-285750">
              <a:buFontTx/>
              <a:buChar char="-"/>
            </a:pPr>
            <a:endParaRPr lang="hu-HU" sz="2800" dirty="0"/>
          </a:p>
          <a:p>
            <a:pPr marL="285750" indent="-285750">
              <a:buFontTx/>
              <a:buChar char="-"/>
            </a:pPr>
            <a:r>
              <a:rPr lang="hu-HU" sz="2800" dirty="0"/>
              <a:t>A tettes thébai születésű (Oidipusz korinthoszi)</a:t>
            </a:r>
          </a:p>
          <a:p>
            <a:pPr marL="285750" indent="-285750">
              <a:buFontTx/>
              <a:buChar char="-"/>
            </a:pPr>
            <a:endParaRPr lang="hu-HU" sz="2800" dirty="0"/>
          </a:p>
          <a:p>
            <a:pPr marL="285750" indent="-285750">
              <a:buFontTx/>
              <a:buChar char="-"/>
            </a:pPr>
            <a:r>
              <a:rPr lang="hu-HU" sz="2800" dirty="0"/>
              <a:t>Több útonálló ölte meg (ő pedig egyedül volt)</a:t>
            </a:r>
          </a:p>
          <a:p>
            <a:pPr marL="285750" indent="-285750">
              <a:buFontTx/>
              <a:buChar char="-"/>
            </a:pPr>
            <a:endParaRPr lang="hu-HU" dirty="0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1B6508E3-5048-4071-988E-649EED990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1270" y="3907333"/>
            <a:ext cx="3732948" cy="2934870"/>
          </a:xfrm>
          <a:prstGeom prst="rect">
            <a:avLst/>
          </a:prstGeom>
        </p:spPr>
      </p:pic>
      <p:sp>
        <p:nvSpPr>
          <p:cNvPr id="2" name="Nyíl: balra-jobbra mutató 1">
            <a:extLst>
              <a:ext uri="{FF2B5EF4-FFF2-40B4-BE49-F238E27FC236}">
                <a16:creationId xmlns:a16="http://schemas.microsoft.com/office/drawing/2014/main" id="{9185528B-752E-4EE1-B15D-1C7A1E845EE0}"/>
              </a:ext>
            </a:extLst>
          </p:cNvPr>
          <p:cNvSpPr/>
          <p:nvPr/>
        </p:nvSpPr>
        <p:spPr>
          <a:xfrm>
            <a:off x="5314950" y="2491740"/>
            <a:ext cx="2400300" cy="53721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1631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0F3AA3D5-2582-4732-8E73-7ED16D85C8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1156" y="1922524"/>
            <a:ext cx="6986329" cy="1251711"/>
          </a:xfrm>
        </p:spPr>
        <p:txBody>
          <a:bodyPr>
            <a:noAutofit/>
          </a:bodyPr>
          <a:lstStyle/>
          <a:p>
            <a:pPr marL="36900" indent="0">
              <a:buNone/>
            </a:pPr>
            <a:r>
              <a:rPr lang="hu-HU" sz="3200" dirty="0"/>
              <a:t>Oidipusz apja meghalt: </a:t>
            </a:r>
            <a:r>
              <a:rPr lang="hu-HU" sz="3200" dirty="0" err="1"/>
              <a:t>Oedipuszt</a:t>
            </a:r>
            <a:r>
              <a:rPr lang="hu-HU" sz="3200" dirty="0"/>
              <a:t> választják királlyá Korinthoszban is</a:t>
            </a:r>
          </a:p>
        </p:txBody>
      </p:sp>
      <p:sp>
        <p:nvSpPr>
          <p:cNvPr id="7" name="Tartalom helye 2">
            <a:extLst>
              <a:ext uri="{FF2B5EF4-FFF2-40B4-BE49-F238E27FC236}">
                <a16:creationId xmlns:a16="http://schemas.microsoft.com/office/drawing/2014/main" id="{8696BFE7-870A-4655-BD43-E553A3F07EEB}"/>
              </a:ext>
            </a:extLst>
          </p:cNvPr>
          <p:cNvSpPr txBox="1">
            <a:spLocks/>
          </p:cNvSpPr>
          <p:nvPr/>
        </p:nvSpPr>
        <p:spPr>
          <a:xfrm>
            <a:off x="2203306" y="4390262"/>
            <a:ext cx="9988694" cy="125171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900" indent="0">
              <a:buNone/>
            </a:pPr>
            <a:r>
              <a:rPr lang="hu-HU" sz="2800" dirty="0"/>
              <a:t>de a korinthoszi király nem Oidipusz vér szerinti apja volt </a:t>
            </a:r>
          </a:p>
        </p:txBody>
      </p:sp>
      <p:sp>
        <p:nvSpPr>
          <p:cNvPr id="9" name="Nyíl: ötszög 8">
            <a:extLst>
              <a:ext uri="{FF2B5EF4-FFF2-40B4-BE49-F238E27FC236}">
                <a16:creationId xmlns:a16="http://schemas.microsoft.com/office/drawing/2014/main" id="{DDFD528D-83AC-4AD4-89A7-05528BFD2491}"/>
              </a:ext>
            </a:extLst>
          </p:cNvPr>
          <p:cNvSpPr/>
          <p:nvPr/>
        </p:nvSpPr>
        <p:spPr>
          <a:xfrm>
            <a:off x="4026823" y="347901"/>
            <a:ext cx="6710104" cy="1251711"/>
          </a:xfrm>
          <a:prstGeom prst="homePlat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Egy hírnök Korinthoszból információkat hoz: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0EB389AE-FD54-499D-B14E-6E8BF1531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5441" y="23792"/>
            <a:ext cx="3920068" cy="6834208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02703BD5-149C-4A33-A38C-3F455DBFB464}"/>
              </a:ext>
            </a:extLst>
          </p:cNvPr>
          <p:cNvSpPr/>
          <p:nvPr/>
        </p:nvSpPr>
        <p:spPr>
          <a:xfrm>
            <a:off x="3086101" y="3215136"/>
            <a:ext cx="8341216" cy="9372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Már nem teljesülhet a jóslat, hiszen a </a:t>
            </a:r>
            <a:r>
              <a:rPr lang="hu-HU" sz="2800" dirty="0" err="1"/>
              <a:t>kointhoszi</a:t>
            </a:r>
            <a:r>
              <a:rPr lang="hu-HU" sz="2800" dirty="0"/>
              <a:t> király természetes halállal halt meg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E15B627C-E157-4CD7-84B6-D81C24563C4A}"/>
              </a:ext>
            </a:extLst>
          </p:cNvPr>
          <p:cNvSpPr/>
          <p:nvPr/>
        </p:nvSpPr>
        <p:spPr>
          <a:xfrm>
            <a:off x="3211267" y="5312726"/>
            <a:ext cx="8341216" cy="9372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…mégis teljesülhet…</a:t>
            </a:r>
          </a:p>
        </p:txBody>
      </p:sp>
    </p:spTree>
    <p:extLst>
      <p:ext uri="{BB962C8B-B14F-4D97-AF65-F5344CB8AC3E}">
        <p14:creationId xmlns:p14="http://schemas.microsoft.com/office/powerpoint/2010/main" val="1994564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9" grpId="0" animBg="1"/>
      <p:bldP spid="5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79988D0D-DF14-41AC-8E58-5FBC29D48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5538" y="11895"/>
            <a:ext cx="3920068" cy="6834208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764EB376-BB8F-4D66-AD0D-2EB2375607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70" b="99280" l="5863" r="95980">
                        <a14:foregroundMark x1="57454" y1="7741" x2="72362" y2="13141"/>
                        <a14:foregroundMark x1="72362" y1="13141" x2="73702" y2="15662"/>
                        <a14:foregroundMark x1="58794" y1="4500" x2="66332" y2="4140"/>
                        <a14:foregroundMark x1="62144" y1="22502" x2="71022" y2="70657"/>
                        <a14:foregroundMark x1="6030" y1="95680" x2="8040" y2="84338"/>
                        <a14:foregroundMark x1="55444" y1="99280" x2="62312" y2="91989"/>
                        <a14:foregroundMark x1="62312" y1="91989" x2="63149" y2="91539"/>
                        <a14:foregroundMark x1="95645" y1="69937" x2="95980" y2="291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16968" y="685800"/>
            <a:ext cx="3275032" cy="6160303"/>
          </a:xfrm>
          <a:prstGeom prst="rect">
            <a:avLst/>
          </a:prstGeom>
        </p:spPr>
      </p:pic>
      <p:sp>
        <p:nvSpPr>
          <p:cNvPr id="2" name="Nyíl: ötszög 1">
            <a:extLst>
              <a:ext uri="{FF2B5EF4-FFF2-40B4-BE49-F238E27FC236}">
                <a16:creationId xmlns:a16="http://schemas.microsoft.com/office/drawing/2014/main" id="{F94DEF96-0271-48A9-9405-631166362458}"/>
              </a:ext>
            </a:extLst>
          </p:cNvPr>
          <p:cNvSpPr/>
          <p:nvPr/>
        </p:nvSpPr>
        <p:spPr>
          <a:xfrm>
            <a:off x="76200" y="1962168"/>
            <a:ext cx="5010150" cy="606215"/>
          </a:xfrm>
          <a:prstGeom prst="homePlat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err="1"/>
              <a:t>Laiosz</a:t>
            </a:r>
            <a:r>
              <a:rPr lang="hu-HU" dirty="0"/>
              <a:t> megkapja a szörnyű jóslatot</a:t>
            </a:r>
          </a:p>
        </p:txBody>
      </p:sp>
      <p:sp>
        <p:nvSpPr>
          <p:cNvPr id="11" name="Nyíl: ötszög 10">
            <a:extLst>
              <a:ext uri="{FF2B5EF4-FFF2-40B4-BE49-F238E27FC236}">
                <a16:creationId xmlns:a16="http://schemas.microsoft.com/office/drawing/2014/main" id="{08FF2D34-AFC5-4914-827B-3E8FF42CB02A}"/>
              </a:ext>
            </a:extLst>
          </p:cNvPr>
          <p:cNvSpPr/>
          <p:nvPr/>
        </p:nvSpPr>
        <p:spPr>
          <a:xfrm>
            <a:off x="438150" y="2534790"/>
            <a:ext cx="5010150" cy="60621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Ezért kisgyermeküket rábízzák a pásztorra, hogy ölje meg</a:t>
            </a:r>
          </a:p>
        </p:txBody>
      </p:sp>
      <p:sp>
        <p:nvSpPr>
          <p:cNvPr id="12" name="Nyíl: ötszög 11">
            <a:extLst>
              <a:ext uri="{FF2B5EF4-FFF2-40B4-BE49-F238E27FC236}">
                <a16:creationId xmlns:a16="http://schemas.microsoft.com/office/drawing/2014/main" id="{8C648C06-034C-419B-BDCF-3EC2CA840DB3}"/>
              </a:ext>
            </a:extLst>
          </p:cNvPr>
          <p:cNvSpPr/>
          <p:nvPr/>
        </p:nvSpPr>
        <p:spPr>
          <a:xfrm>
            <a:off x="688181" y="3125892"/>
            <a:ext cx="5010150" cy="606215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Az megsajnálja, és átadja egy korinthoszi pásztornak (=  hírnök)</a:t>
            </a:r>
          </a:p>
        </p:txBody>
      </p:sp>
      <p:sp>
        <p:nvSpPr>
          <p:cNvPr id="14" name="Nyíl: ötszög 13">
            <a:extLst>
              <a:ext uri="{FF2B5EF4-FFF2-40B4-BE49-F238E27FC236}">
                <a16:creationId xmlns:a16="http://schemas.microsoft.com/office/drawing/2014/main" id="{8A8D2A05-B808-4E44-B3B6-C68092FFB038}"/>
              </a:ext>
            </a:extLst>
          </p:cNvPr>
          <p:cNvSpPr/>
          <p:nvPr/>
        </p:nvSpPr>
        <p:spPr>
          <a:xfrm>
            <a:off x="1085850" y="3716994"/>
            <a:ext cx="5010150" cy="606215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Ez elviszi a korinthoszi királynak, aki sajátjaként neveli</a:t>
            </a:r>
          </a:p>
        </p:txBody>
      </p:sp>
      <p:sp>
        <p:nvSpPr>
          <p:cNvPr id="15" name="Nyíl: ötszög 14">
            <a:extLst>
              <a:ext uri="{FF2B5EF4-FFF2-40B4-BE49-F238E27FC236}">
                <a16:creationId xmlns:a16="http://schemas.microsoft.com/office/drawing/2014/main" id="{228410CD-4C6B-44AC-964E-8FED1E43CE40}"/>
              </a:ext>
            </a:extLst>
          </p:cNvPr>
          <p:cNvSpPr/>
          <p:nvPr/>
        </p:nvSpPr>
        <p:spPr>
          <a:xfrm>
            <a:off x="1764496" y="4323209"/>
            <a:ext cx="5010150" cy="606215"/>
          </a:xfrm>
          <a:prstGeom prst="homePlat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/>
              <a:t>Oidipusz </a:t>
            </a:r>
            <a:r>
              <a:rPr lang="hu-HU" dirty="0"/>
              <a:t>felnő, kap egy jóslatot</a:t>
            </a:r>
          </a:p>
        </p:txBody>
      </p:sp>
      <p:sp>
        <p:nvSpPr>
          <p:cNvPr id="16" name="Nyíl: ötszög 15">
            <a:extLst>
              <a:ext uri="{FF2B5EF4-FFF2-40B4-BE49-F238E27FC236}">
                <a16:creationId xmlns:a16="http://schemas.microsoft.com/office/drawing/2014/main" id="{7DAF9133-09B8-4B0F-AD43-EEAC3A2C8E2F}"/>
              </a:ext>
            </a:extLst>
          </p:cNvPr>
          <p:cNvSpPr/>
          <p:nvPr/>
        </p:nvSpPr>
        <p:spPr>
          <a:xfrm>
            <a:off x="2268618" y="4914311"/>
            <a:ext cx="5010150" cy="606215"/>
          </a:xfrm>
          <a:prstGeom prst="homePlat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Emiatt elhagyja apját és anyját</a:t>
            </a:r>
          </a:p>
        </p:txBody>
      </p:sp>
      <p:sp>
        <p:nvSpPr>
          <p:cNvPr id="17" name="Nyíl: ötszög 16">
            <a:extLst>
              <a:ext uri="{FF2B5EF4-FFF2-40B4-BE49-F238E27FC236}">
                <a16:creationId xmlns:a16="http://schemas.microsoft.com/office/drawing/2014/main" id="{70DB0A7B-8613-4E4C-B9F0-4838073F87EB}"/>
              </a:ext>
            </a:extLst>
          </p:cNvPr>
          <p:cNvSpPr/>
          <p:nvPr/>
        </p:nvSpPr>
        <p:spPr>
          <a:xfrm>
            <a:off x="2996574" y="5495379"/>
            <a:ext cx="5010150" cy="606215"/>
          </a:xfrm>
          <a:prstGeom prst="homePlate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Théba kapujánál megöl egy embert (APJÁT)</a:t>
            </a:r>
          </a:p>
        </p:txBody>
      </p:sp>
      <p:sp>
        <p:nvSpPr>
          <p:cNvPr id="18" name="Nyíl: ötszög 17">
            <a:extLst>
              <a:ext uri="{FF2B5EF4-FFF2-40B4-BE49-F238E27FC236}">
                <a16:creationId xmlns:a16="http://schemas.microsoft.com/office/drawing/2014/main" id="{FE9416C3-AFAE-43A2-BA1E-5A30B26B916A}"/>
              </a:ext>
            </a:extLst>
          </p:cNvPr>
          <p:cNvSpPr/>
          <p:nvPr/>
        </p:nvSpPr>
        <p:spPr>
          <a:xfrm>
            <a:off x="3724530" y="6114711"/>
            <a:ext cx="5010150" cy="606215"/>
          </a:xfrm>
          <a:prstGeom prst="homePlate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Megfejti a Szfinx talányát, és feleségül veszi a királynét (ANYJÁT)</a:t>
            </a:r>
          </a:p>
        </p:txBody>
      </p:sp>
      <p:sp>
        <p:nvSpPr>
          <p:cNvPr id="23" name="Tartalom helye 2">
            <a:extLst>
              <a:ext uri="{FF2B5EF4-FFF2-40B4-BE49-F238E27FC236}">
                <a16:creationId xmlns:a16="http://schemas.microsoft.com/office/drawing/2014/main" id="{EE9DD6A1-C306-4C2E-B7C7-F80B9E51F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8618" y="170047"/>
            <a:ext cx="9755742" cy="1251711"/>
          </a:xfrm>
        </p:spPr>
        <p:txBody>
          <a:bodyPr>
            <a:noAutofit/>
          </a:bodyPr>
          <a:lstStyle/>
          <a:p>
            <a:pPr marL="36900" indent="0">
              <a:buNone/>
            </a:pPr>
            <a:r>
              <a:rPr lang="hu-HU" sz="3200" dirty="0"/>
              <a:t>Megérkezik a gyilkosság szemtanúja, a pásztor</a:t>
            </a:r>
          </a:p>
          <a:p>
            <a:pPr marL="36900" indent="0">
              <a:buNone/>
            </a:pPr>
            <a:r>
              <a:rPr lang="hu-HU" sz="3200" dirty="0"/>
              <a:t>           A hírnökkel összerakják a  történetet:</a:t>
            </a:r>
          </a:p>
        </p:txBody>
      </p:sp>
    </p:spTree>
    <p:extLst>
      <p:ext uri="{BB962C8B-B14F-4D97-AF65-F5344CB8AC3E}">
        <p14:creationId xmlns:p14="http://schemas.microsoft.com/office/powerpoint/2010/main" val="282796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la">
  <a:themeElements>
    <a:clrScheme name="Pala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Pala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l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TM04033929[[fn=Pala]]</Template>
  <TotalTime>241</TotalTime>
  <Words>377</Words>
  <Application>Microsoft Office PowerPoint</Application>
  <PresentationFormat>Szélesvásznú</PresentationFormat>
  <Paragraphs>55</Paragraphs>
  <Slides>10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3" baseType="lpstr">
      <vt:lpstr>Calisto MT</vt:lpstr>
      <vt:lpstr>Wingdings 2</vt:lpstr>
      <vt:lpstr>Pala</vt:lpstr>
      <vt:lpstr>Oidipusz király</vt:lpstr>
      <vt:lpstr>HELYSZÍN: THÉBA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JELEN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Dr. Terdikné Takács Szilvia</dc:creator>
  <cp:lastModifiedBy>Terdikné Takács Szilvia Dr.</cp:lastModifiedBy>
  <cp:revision>2</cp:revision>
  <dcterms:created xsi:type="dcterms:W3CDTF">2021-09-06T14:47:18Z</dcterms:created>
  <dcterms:modified xsi:type="dcterms:W3CDTF">2022-03-29T18:55:38Z</dcterms:modified>
</cp:coreProperties>
</file>