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68" r:id="rId15"/>
    <p:sldId id="269" r:id="rId16"/>
    <p:sldId id="270" r:id="rId17"/>
    <p:sldId id="271" r:id="rId18"/>
    <p:sldId id="272" r:id="rId19"/>
    <p:sldId id="274" r:id="rId20"/>
    <p:sldId id="283" r:id="rId21"/>
    <p:sldId id="275" r:id="rId22"/>
    <p:sldId id="276" r:id="rId23"/>
    <p:sldId id="277" r:id="rId24"/>
    <p:sldId id="278" r:id="rId25"/>
    <p:sldId id="284" r:id="rId26"/>
    <p:sldId id="279" r:id="rId27"/>
    <p:sldId id="280" r:id="rId28"/>
    <p:sldId id="281" r:id="rId29"/>
    <p:sldId id="282" r:id="rId30"/>
    <p:sldId id="285" r:id="rId31"/>
    <p:sldId id="286" r:id="rId32"/>
    <p:sldId id="287" r:id="rId33"/>
    <p:sldId id="288" r:id="rId34"/>
    <p:sldId id="290" r:id="rId35"/>
    <p:sldId id="291" r:id="rId36"/>
    <p:sldId id="292" r:id="rId37"/>
    <p:sldId id="296" r:id="rId38"/>
    <p:sldId id="294" r:id="rId39"/>
    <p:sldId id="295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10" r:id="rId52"/>
    <p:sldId id="308" r:id="rId53"/>
    <p:sldId id="311" r:id="rId54"/>
    <p:sldId id="309" r:id="rId5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B45A62-E667-42CC-ACDF-138B8175B994}" v="2" dt="2022-06-04T20:41:27.2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microsoft.com/office/2015/10/relationships/revisionInfo" Target="revisionInfo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34B45A62-E667-42CC-ACDF-138B8175B994}"/>
    <pc:docChg chg="undo custSel addSld delSld modSld">
      <pc:chgData name="Terdikné Takács Szilvia Dr." userId="62a28fc6-f7f7-41bd-b6fa-95189fe2a219" providerId="ADAL" clId="{34B45A62-E667-42CC-ACDF-138B8175B994}" dt="2022-06-04T20:53:21.977" v="948" actId="26606"/>
      <pc:docMkLst>
        <pc:docMk/>
      </pc:docMkLst>
      <pc:sldChg chg="del">
        <pc:chgData name="Terdikné Takács Szilvia Dr." userId="62a28fc6-f7f7-41bd-b6fa-95189fe2a219" providerId="ADAL" clId="{34B45A62-E667-42CC-ACDF-138B8175B994}" dt="2022-06-04T20:43:11.643" v="499" actId="47"/>
        <pc:sldMkLst>
          <pc:docMk/>
          <pc:sldMk cId="668329126" sldId="289"/>
        </pc:sldMkLst>
      </pc:sldChg>
      <pc:sldChg chg="del">
        <pc:chgData name="Terdikné Takács Szilvia Dr." userId="62a28fc6-f7f7-41bd-b6fa-95189fe2a219" providerId="ADAL" clId="{34B45A62-E667-42CC-ACDF-138B8175B994}" dt="2022-06-04T20:43:09.452" v="498" actId="47"/>
        <pc:sldMkLst>
          <pc:docMk/>
          <pc:sldMk cId="1037535777" sldId="293"/>
        </pc:sldMkLst>
      </pc:sldChg>
      <pc:sldChg chg="modSp mod">
        <pc:chgData name="Terdikné Takács Szilvia Dr." userId="62a28fc6-f7f7-41bd-b6fa-95189fe2a219" providerId="ADAL" clId="{34B45A62-E667-42CC-ACDF-138B8175B994}" dt="2022-06-04T20:42:16.358" v="473" actId="20577"/>
        <pc:sldMkLst>
          <pc:docMk/>
          <pc:sldMk cId="3234799631" sldId="294"/>
        </pc:sldMkLst>
        <pc:spChg chg="mod">
          <ac:chgData name="Terdikné Takács Szilvia Dr." userId="62a28fc6-f7f7-41bd-b6fa-95189fe2a219" providerId="ADAL" clId="{34B45A62-E667-42CC-ACDF-138B8175B994}" dt="2022-06-04T20:42:16.358" v="473" actId="20577"/>
          <ac:spMkLst>
            <pc:docMk/>
            <pc:sldMk cId="3234799631" sldId="294"/>
            <ac:spMk id="3" creationId="{C635CEFC-3AC5-F2C8-0FCB-3453E616ECDC}"/>
          </ac:spMkLst>
        </pc:spChg>
      </pc:sldChg>
      <pc:sldChg chg="modSp mod">
        <pc:chgData name="Terdikné Takács Szilvia Dr." userId="62a28fc6-f7f7-41bd-b6fa-95189fe2a219" providerId="ADAL" clId="{34B45A62-E667-42CC-ACDF-138B8175B994}" dt="2022-06-04T20:42:22.296" v="475" actId="20577"/>
        <pc:sldMkLst>
          <pc:docMk/>
          <pc:sldMk cId="3684792963" sldId="295"/>
        </pc:sldMkLst>
        <pc:spChg chg="mod">
          <ac:chgData name="Terdikné Takács Szilvia Dr." userId="62a28fc6-f7f7-41bd-b6fa-95189fe2a219" providerId="ADAL" clId="{34B45A62-E667-42CC-ACDF-138B8175B994}" dt="2022-06-04T20:42:22.296" v="475" actId="20577"/>
          <ac:spMkLst>
            <pc:docMk/>
            <pc:sldMk cId="3684792963" sldId="295"/>
            <ac:spMk id="3" creationId="{C635CEFC-3AC5-F2C8-0FCB-3453E616ECDC}"/>
          </ac:spMkLst>
        </pc:spChg>
      </pc:sldChg>
      <pc:sldChg chg="modSp mod">
        <pc:chgData name="Terdikné Takács Szilvia Dr." userId="62a28fc6-f7f7-41bd-b6fa-95189fe2a219" providerId="ADAL" clId="{34B45A62-E667-42CC-ACDF-138B8175B994}" dt="2022-06-04T20:37:12.252" v="159" actId="20577"/>
        <pc:sldMkLst>
          <pc:docMk/>
          <pc:sldMk cId="2894324302" sldId="296"/>
        </pc:sldMkLst>
        <pc:spChg chg="mod">
          <ac:chgData name="Terdikné Takács Szilvia Dr." userId="62a28fc6-f7f7-41bd-b6fa-95189fe2a219" providerId="ADAL" clId="{34B45A62-E667-42CC-ACDF-138B8175B994}" dt="2022-06-04T20:37:12.252" v="159" actId="20577"/>
          <ac:spMkLst>
            <pc:docMk/>
            <pc:sldMk cId="2894324302" sldId="296"/>
            <ac:spMk id="3" creationId="{C635CEFC-3AC5-F2C8-0FCB-3453E616ECDC}"/>
          </ac:spMkLst>
        </pc:spChg>
      </pc:sldChg>
      <pc:sldChg chg="modSp add mod">
        <pc:chgData name="Terdikné Takács Szilvia Dr." userId="62a28fc6-f7f7-41bd-b6fa-95189fe2a219" providerId="ADAL" clId="{34B45A62-E667-42CC-ACDF-138B8175B994}" dt="2022-06-04T20:42:28.356" v="477" actId="20577"/>
        <pc:sldMkLst>
          <pc:docMk/>
          <pc:sldMk cId="39160444" sldId="297"/>
        </pc:sldMkLst>
        <pc:spChg chg="mod">
          <ac:chgData name="Terdikné Takács Szilvia Dr." userId="62a28fc6-f7f7-41bd-b6fa-95189fe2a219" providerId="ADAL" clId="{34B45A62-E667-42CC-ACDF-138B8175B994}" dt="2022-06-04T20:42:28.356" v="477" actId="20577"/>
          <ac:spMkLst>
            <pc:docMk/>
            <pc:sldMk cId="39160444" sldId="297"/>
            <ac:spMk id="3" creationId="{C635CEFC-3AC5-F2C8-0FCB-3453E616ECDC}"/>
          </ac:spMkLst>
        </pc:spChg>
      </pc:sldChg>
      <pc:sldChg chg="modSp add mod">
        <pc:chgData name="Terdikné Takács Szilvia Dr." userId="62a28fc6-f7f7-41bd-b6fa-95189fe2a219" providerId="ADAL" clId="{34B45A62-E667-42CC-ACDF-138B8175B994}" dt="2022-06-04T20:42:36.282" v="481" actId="20577"/>
        <pc:sldMkLst>
          <pc:docMk/>
          <pc:sldMk cId="2608431457" sldId="298"/>
        </pc:sldMkLst>
        <pc:spChg chg="mod">
          <ac:chgData name="Terdikné Takács Szilvia Dr." userId="62a28fc6-f7f7-41bd-b6fa-95189fe2a219" providerId="ADAL" clId="{34B45A62-E667-42CC-ACDF-138B8175B994}" dt="2022-06-04T20:42:36.282" v="481" actId="20577"/>
          <ac:spMkLst>
            <pc:docMk/>
            <pc:sldMk cId="2608431457" sldId="298"/>
            <ac:spMk id="3" creationId="{C635CEFC-3AC5-F2C8-0FCB-3453E616ECDC}"/>
          </ac:spMkLst>
        </pc:spChg>
      </pc:sldChg>
      <pc:sldChg chg="modSp add mod">
        <pc:chgData name="Terdikné Takács Szilvia Dr." userId="62a28fc6-f7f7-41bd-b6fa-95189fe2a219" providerId="ADAL" clId="{34B45A62-E667-42CC-ACDF-138B8175B994}" dt="2022-06-04T20:42:43.962" v="485" actId="20577"/>
        <pc:sldMkLst>
          <pc:docMk/>
          <pc:sldMk cId="1150432004" sldId="299"/>
        </pc:sldMkLst>
        <pc:spChg chg="mod">
          <ac:chgData name="Terdikné Takács Szilvia Dr." userId="62a28fc6-f7f7-41bd-b6fa-95189fe2a219" providerId="ADAL" clId="{34B45A62-E667-42CC-ACDF-138B8175B994}" dt="2022-06-04T20:42:43.962" v="485" actId="20577"/>
          <ac:spMkLst>
            <pc:docMk/>
            <pc:sldMk cId="1150432004" sldId="299"/>
            <ac:spMk id="3" creationId="{C635CEFC-3AC5-F2C8-0FCB-3453E616ECDC}"/>
          </ac:spMkLst>
        </pc:spChg>
      </pc:sldChg>
      <pc:sldChg chg="addSp modSp add mod">
        <pc:chgData name="Terdikné Takács Szilvia Dr." userId="62a28fc6-f7f7-41bd-b6fa-95189fe2a219" providerId="ADAL" clId="{34B45A62-E667-42CC-ACDF-138B8175B994}" dt="2022-06-04T20:42:52.451" v="489" actId="20577"/>
        <pc:sldMkLst>
          <pc:docMk/>
          <pc:sldMk cId="2149614983" sldId="300"/>
        </pc:sldMkLst>
        <pc:spChg chg="mod">
          <ac:chgData name="Terdikné Takács Szilvia Dr." userId="62a28fc6-f7f7-41bd-b6fa-95189fe2a219" providerId="ADAL" clId="{34B45A62-E667-42CC-ACDF-138B8175B994}" dt="2022-06-04T20:42:52.451" v="489" actId="20577"/>
          <ac:spMkLst>
            <pc:docMk/>
            <pc:sldMk cId="2149614983" sldId="300"/>
            <ac:spMk id="3" creationId="{C635CEFC-3AC5-F2C8-0FCB-3453E616ECDC}"/>
          </ac:spMkLst>
        </pc:spChg>
        <pc:picChg chg="add mod">
          <ac:chgData name="Terdikné Takács Szilvia Dr." userId="62a28fc6-f7f7-41bd-b6fa-95189fe2a219" providerId="ADAL" clId="{34B45A62-E667-42CC-ACDF-138B8175B994}" dt="2022-06-04T20:40:12.665" v="336" actId="14100"/>
          <ac:picMkLst>
            <pc:docMk/>
            <pc:sldMk cId="2149614983" sldId="300"/>
            <ac:picMk id="2" creationId="{3A791A14-D2E9-525F-A551-347E3811D1FC}"/>
          </ac:picMkLst>
        </pc:picChg>
      </pc:sldChg>
      <pc:sldChg chg="addSp modSp add mod">
        <pc:chgData name="Terdikné Takács Szilvia Dr." userId="62a28fc6-f7f7-41bd-b6fa-95189fe2a219" providerId="ADAL" clId="{34B45A62-E667-42CC-ACDF-138B8175B994}" dt="2022-06-04T20:42:59.371" v="493" actId="20577"/>
        <pc:sldMkLst>
          <pc:docMk/>
          <pc:sldMk cId="3185121128" sldId="301"/>
        </pc:sldMkLst>
        <pc:spChg chg="mod">
          <ac:chgData name="Terdikné Takács Szilvia Dr." userId="62a28fc6-f7f7-41bd-b6fa-95189fe2a219" providerId="ADAL" clId="{34B45A62-E667-42CC-ACDF-138B8175B994}" dt="2022-06-04T20:42:59.371" v="493" actId="20577"/>
          <ac:spMkLst>
            <pc:docMk/>
            <pc:sldMk cId="3185121128" sldId="301"/>
            <ac:spMk id="3" creationId="{C635CEFC-3AC5-F2C8-0FCB-3453E616ECDC}"/>
          </ac:spMkLst>
        </pc:spChg>
        <pc:picChg chg="add mod">
          <ac:chgData name="Terdikné Takács Szilvia Dr." userId="62a28fc6-f7f7-41bd-b6fa-95189fe2a219" providerId="ADAL" clId="{34B45A62-E667-42CC-ACDF-138B8175B994}" dt="2022-06-04T20:41:32.597" v="413" actId="14100"/>
          <ac:picMkLst>
            <pc:docMk/>
            <pc:sldMk cId="3185121128" sldId="301"/>
            <ac:picMk id="2" creationId="{560554E4-C300-554D-BB61-936E2E7F1913}"/>
          </ac:picMkLst>
        </pc:picChg>
      </pc:sldChg>
      <pc:sldChg chg="modSp add mod">
        <pc:chgData name="Terdikné Takács Szilvia Dr." userId="62a28fc6-f7f7-41bd-b6fa-95189fe2a219" providerId="ADAL" clId="{34B45A62-E667-42CC-ACDF-138B8175B994}" dt="2022-06-04T20:43:05.443" v="497" actId="20577"/>
        <pc:sldMkLst>
          <pc:docMk/>
          <pc:sldMk cId="3017772793" sldId="302"/>
        </pc:sldMkLst>
        <pc:spChg chg="mod">
          <ac:chgData name="Terdikné Takács Szilvia Dr." userId="62a28fc6-f7f7-41bd-b6fa-95189fe2a219" providerId="ADAL" clId="{34B45A62-E667-42CC-ACDF-138B8175B994}" dt="2022-06-04T20:43:05.443" v="497" actId="20577"/>
          <ac:spMkLst>
            <pc:docMk/>
            <pc:sldMk cId="3017772793" sldId="302"/>
            <ac:spMk id="3" creationId="{C635CEFC-3AC5-F2C8-0FCB-3453E616ECDC}"/>
          </ac:spMkLst>
        </pc:spChg>
      </pc:sldChg>
      <pc:sldChg chg="modSp add mod">
        <pc:chgData name="Terdikné Takács Szilvia Dr." userId="62a28fc6-f7f7-41bd-b6fa-95189fe2a219" providerId="ADAL" clId="{34B45A62-E667-42CC-ACDF-138B8175B994}" dt="2022-06-04T20:51:43.797" v="918" actId="20577"/>
        <pc:sldMkLst>
          <pc:docMk/>
          <pc:sldMk cId="2505440392" sldId="303"/>
        </pc:sldMkLst>
        <pc:spChg chg="mod">
          <ac:chgData name="Terdikné Takács Szilvia Dr." userId="62a28fc6-f7f7-41bd-b6fa-95189fe2a219" providerId="ADAL" clId="{34B45A62-E667-42CC-ACDF-138B8175B994}" dt="2022-06-04T20:51:43.797" v="918" actId="20577"/>
          <ac:spMkLst>
            <pc:docMk/>
            <pc:sldMk cId="2505440392" sldId="303"/>
            <ac:spMk id="3" creationId="{C635CEFC-3AC5-F2C8-0FCB-3453E616ECDC}"/>
          </ac:spMkLst>
        </pc:spChg>
      </pc:sldChg>
      <pc:sldChg chg="modSp add mod">
        <pc:chgData name="Terdikné Takács Szilvia Dr." userId="62a28fc6-f7f7-41bd-b6fa-95189fe2a219" providerId="ADAL" clId="{34B45A62-E667-42CC-ACDF-138B8175B994}" dt="2022-06-04T20:51:49.412" v="920" actId="20577"/>
        <pc:sldMkLst>
          <pc:docMk/>
          <pc:sldMk cId="2754235178" sldId="304"/>
        </pc:sldMkLst>
        <pc:spChg chg="mod">
          <ac:chgData name="Terdikné Takács Szilvia Dr." userId="62a28fc6-f7f7-41bd-b6fa-95189fe2a219" providerId="ADAL" clId="{34B45A62-E667-42CC-ACDF-138B8175B994}" dt="2022-06-04T20:51:49.412" v="920" actId="20577"/>
          <ac:spMkLst>
            <pc:docMk/>
            <pc:sldMk cId="2754235178" sldId="304"/>
            <ac:spMk id="3" creationId="{C635CEFC-3AC5-F2C8-0FCB-3453E616ECDC}"/>
          </ac:spMkLst>
        </pc:spChg>
      </pc:sldChg>
      <pc:sldChg chg="modSp add mod">
        <pc:chgData name="Terdikné Takács Szilvia Dr." userId="62a28fc6-f7f7-41bd-b6fa-95189fe2a219" providerId="ADAL" clId="{34B45A62-E667-42CC-ACDF-138B8175B994}" dt="2022-06-04T20:51:54.227" v="922" actId="20577"/>
        <pc:sldMkLst>
          <pc:docMk/>
          <pc:sldMk cId="1336354061" sldId="305"/>
        </pc:sldMkLst>
        <pc:spChg chg="mod">
          <ac:chgData name="Terdikné Takács Szilvia Dr." userId="62a28fc6-f7f7-41bd-b6fa-95189fe2a219" providerId="ADAL" clId="{34B45A62-E667-42CC-ACDF-138B8175B994}" dt="2022-06-04T20:51:54.227" v="922" actId="20577"/>
          <ac:spMkLst>
            <pc:docMk/>
            <pc:sldMk cId="1336354061" sldId="305"/>
            <ac:spMk id="3" creationId="{C635CEFC-3AC5-F2C8-0FCB-3453E616ECDC}"/>
          </ac:spMkLst>
        </pc:spChg>
      </pc:sldChg>
      <pc:sldChg chg="modSp add mod">
        <pc:chgData name="Terdikné Takács Szilvia Dr." userId="62a28fc6-f7f7-41bd-b6fa-95189fe2a219" providerId="ADAL" clId="{34B45A62-E667-42CC-ACDF-138B8175B994}" dt="2022-06-04T20:52:00.669" v="924" actId="20577"/>
        <pc:sldMkLst>
          <pc:docMk/>
          <pc:sldMk cId="790673978" sldId="306"/>
        </pc:sldMkLst>
        <pc:spChg chg="mod">
          <ac:chgData name="Terdikné Takács Szilvia Dr." userId="62a28fc6-f7f7-41bd-b6fa-95189fe2a219" providerId="ADAL" clId="{34B45A62-E667-42CC-ACDF-138B8175B994}" dt="2022-06-04T20:52:00.669" v="924" actId="20577"/>
          <ac:spMkLst>
            <pc:docMk/>
            <pc:sldMk cId="790673978" sldId="306"/>
            <ac:spMk id="3" creationId="{C635CEFC-3AC5-F2C8-0FCB-3453E616ECDC}"/>
          </ac:spMkLst>
        </pc:spChg>
      </pc:sldChg>
      <pc:sldChg chg="modSp add mod">
        <pc:chgData name="Terdikné Takács Szilvia Dr." userId="62a28fc6-f7f7-41bd-b6fa-95189fe2a219" providerId="ADAL" clId="{34B45A62-E667-42CC-ACDF-138B8175B994}" dt="2022-06-04T20:52:06.764" v="926" actId="20577"/>
        <pc:sldMkLst>
          <pc:docMk/>
          <pc:sldMk cId="2300484155" sldId="307"/>
        </pc:sldMkLst>
        <pc:spChg chg="mod">
          <ac:chgData name="Terdikné Takács Szilvia Dr." userId="62a28fc6-f7f7-41bd-b6fa-95189fe2a219" providerId="ADAL" clId="{34B45A62-E667-42CC-ACDF-138B8175B994}" dt="2022-06-04T20:52:06.764" v="926" actId="20577"/>
          <ac:spMkLst>
            <pc:docMk/>
            <pc:sldMk cId="2300484155" sldId="307"/>
            <ac:spMk id="3" creationId="{C635CEFC-3AC5-F2C8-0FCB-3453E616ECDC}"/>
          </ac:spMkLst>
        </pc:spChg>
      </pc:sldChg>
      <pc:sldChg chg="modSp add mod">
        <pc:chgData name="Terdikné Takács Szilvia Dr." userId="62a28fc6-f7f7-41bd-b6fa-95189fe2a219" providerId="ADAL" clId="{34B45A62-E667-42CC-ACDF-138B8175B994}" dt="2022-06-04T20:52:22.491" v="934" actId="20577"/>
        <pc:sldMkLst>
          <pc:docMk/>
          <pc:sldMk cId="526389751" sldId="308"/>
        </pc:sldMkLst>
        <pc:spChg chg="mod">
          <ac:chgData name="Terdikné Takács Szilvia Dr." userId="62a28fc6-f7f7-41bd-b6fa-95189fe2a219" providerId="ADAL" clId="{34B45A62-E667-42CC-ACDF-138B8175B994}" dt="2022-06-04T20:52:22.491" v="934" actId="20577"/>
          <ac:spMkLst>
            <pc:docMk/>
            <pc:sldMk cId="526389751" sldId="308"/>
            <ac:spMk id="3" creationId="{C635CEFC-3AC5-F2C8-0FCB-3453E616ECDC}"/>
          </ac:spMkLst>
        </pc:spChg>
      </pc:sldChg>
      <pc:sldChg chg="addSp delSp modSp add mod setBg">
        <pc:chgData name="Terdikné Takács Szilvia Dr." userId="62a28fc6-f7f7-41bd-b6fa-95189fe2a219" providerId="ADAL" clId="{34B45A62-E667-42CC-ACDF-138B8175B994}" dt="2022-06-04T20:53:21.977" v="948" actId="26606"/>
        <pc:sldMkLst>
          <pc:docMk/>
          <pc:sldMk cId="3617738675" sldId="309"/>
        </pc:sldMkLst>
        <pc:spChg chg="add del mod">
          <ac:chgData name="Terdikné Takács Szilvia Dr." userId="62a28fc6-f7f7-41bd-b6fa-95189fe2a219" providerId="ADAL" clId="{34B45A62-E667-42CC-ACDF-138B8175B994}" dt="2022-06-04T20:53:21.977" v="948" actId="26606"/>
          <ac:spMkLst>
            <pc:docMk/>
            <pc:sldMk cId="3617738675" sldId="309"/>
            <ac:spMk id="3" creationId="{C635CEFC-3AC5-F2C8-0FCB-3453E616ECDC}"/>
          </ac:spMkLst>
        </pc:spChg>
        <pc:spChg chg="add del">
          <ac:chgData name="Terdikné Takács Szilvia Dr." userId="62a28fc6-f7f7-41bd-b6fa-95189fe2a219" providerId="ADAL" clId="{34B45A62-E667-42CC-ACDF-138B8175B994}" dt="2022-06-04T20:53:03.274" v="944" actId="26606"/>
          <ac:spMkLst>
            <pc:docMk/>
            <pc:sldMk cId="3617738675" sldId="309"/>
            <ac:spMk id="9" creationId="{46D6306C-ED4F-4AAE-B4A5-EEA6AFAD726E}"/>
          </ac:spMkLst>
        </pc:spChg>
        <pc:spChg chg="add del">
          <ac:chgData name="Terdikné Takács Szilvia Dr." userId="62a28fc6-f7f7-41bd-b6fa-95189fe2a219" providerId="ADAL" clId="{34B45A62-E667-42CC-ACDF-138B8175B994}" dt="2022-06-04T20:53:03.274" v="944" actId="26606"/>
          <ac:spMkLst>
            <pc:docMk/>
            <pc:sldMk cId="3617738675" sldId="309"/>
            <ac:spMk id="11" creationId="{0EC5361D-F897-4856-B945-0455A365EB24}"/>
          </ac:spMkLst>
        </pc:spChg>
        <pc:spChg chg="add del">
          <ac:chgData name="Terdikné Takács Szilvia Dr." userId="62a28fc6-f7f7-41bd-b6fa-95189fe2a219" providerId="ADAL" clId="{34B45A62-E667-42CC-ACDF-138B8175B994}" dt="2022-06-04T20:53:03.274" v="944" actId="26606"/>
          <ac:spMkLst>
            <pc:docMk/>
            <pc:sldMk cId="3617738675" sldId="309"/>
            <ac:spMk id="13" creationId="{4508C0C5-2268-42B5-B3C8-4D0899E05F8C}"/>
          </ac:spMkLst>
        </pc:spChg>
        <pc:spChg chg="add del">
          <ac:chgData name="Terdikné Takács Szilvia Dr." userId="62a28fc6-f7f7-41bd-b6fa-95189fe2a219" providerId="ADAL" clId="{34B45A62-E667-42CC-ACDF-138B8175B994}" dt="2022-06-04T20:53:03.274" v="944" actId="26606"/>
          <ac:spMkLst>
            <pc:docMk/>
            <pc:sldMk cId="3617738675" sldId="309"/>
            <ac:spMk id="15" creationId="{141ACBDB-38F8-4B34-8183-BD95B4E55A62}"/>
          </ac:spMkLst>
        </pc:spChg>
        <pc:spChg chg="add del">
          <ac:chgData name="Terdikné Takács Szilvia Dr." userId="62a28fc6-f7f7-41bd-b6fa-95189fe2a219" providerId="ADAL" clId="{34B45A62-E667-42CC-ACDF-138B8175B994}" dt="2022-06-04T20:53:03.274" v="944" actId="26606"/>
          <ac:spMkLst>
            <pc:docMk/>
            <pc:sldMk cId="3617738675" sldId="309"/>
            <ac:spMk id="17" creationId="{DE00DB52-3455-4E2F-867B-A6D0516E175B}"/>
          </ac:spMkLst>
        </pc:spChg>
        <pc:spChg chg="add del">
          <ac:chgData name="Terdikné Takács Szilvia Dr." userId="62a28fc6-f7f7-41bd-b6fa-95189fe2a219" providerId="ADAL" clId="{34B45A62-E667-42CC-ACDF-138B8175B994}" dt="2022-06-04T20:53:03.274" v="944" actId="26606"/>
          <ac:spMkLst>
            <pc:docMk/>
            <pc:sldMk cId="3617738675" sldId="309"/>
            <ac:spMk id="19" creationId="{9E914C83-E0D8-4953-92D5-169D28CB43AE}"/>
          </ac:spMkLst>
        </pc:spChg>
        <pc:spChg chg="add del">
          <ac:chgData name="Terdikné Takács Szilvia Dr." userId="62a28fc6-f7f7-41bd-b6fa-95189fe2a219" providerId="ADAL" clId="{34B45A62-E667-42CC-ACDF-138B8175B994}" dt="2022-06-04T20:53:03.274" v="944" actId="26606"/>
          <ac:spMkLst>
            <pc:docMk/>
            <pc:sldMk cId="3617738675" sldId="309"/>
            <ac:spMk id="21" creationId="{3512E083-F550-46AF-8490-767ECFD00CB7}"/>
          </ac:spMkLst>
        </pc:spChg>
        <pc:spChg chg="add del">
          <ac:chgData name="Terdikné Takács Szilvia Dr." userId="62a28fc6-f7f7-41bd-b6fa-95189fe2a219" providerId="ADAL" clId="{34B45A62-E667-42CC-ACDF-138B8175B994}" dt="2022-06-04T20:53:07.317" v="946" actId="26606"/>
          <ac:spMkLst>
            <pc:docMk/>
            <pc:sldMk cId="3617738675" sldId="309"/>
            <ac:spMk id="23" creationId="{BACC6370-2D7E-4714-9D71-7542949D7D5D}"/>
          </ac:spMkLst>
        </pc:spChg>
        <pc:spChg chg="add del">
          <ac:chgData name="Terdikné Takács Szilvia Dr." userId="62a28fc6-f7f7-41bd-b6fa-95189fe2a219" providerId="ADAL" clId="{34B45A62-E667-42CC-ACDF-138B8175B994}" dt="2022-06-04T20:53:07.317" v="946" actId="26606"/>
          <ac:spMkLst>
            <pc:docMk/>
            <pc:sldMk cId="3617738675" sldId="309"/>
            <ac:spMk id="24" creationId="{F68B3F68-107C-434F-AA38-110D5EA91B85}"/>
          </ac:spMkLst>
        </pc:spChg>
        <pc:spChg chg="add del">
          <ac:chgData name="Terdikné Takács Szilvia Dr." userId="62a28fc6-f7f7-41bd-b6fa-95189fe2a219" providerId="ADAL" clId="{34B45A62-E667-42CC-ACDF-138B8175B994}" dt="2022-06-04T20:53:07.317" v="946" actId="26606"/>
          <ac:spMkLst>
            <pc:docMk/>
            <pc:sldMk cId="3617738675" sldId="309"/>
            <ac:spMk id="25" creationId="{AAD0DBB9-1A4B-4391-81D4-CB19F9AB918A}"/>
          </ac:spMkLst>
        </pc:spChg>
        <pc:spChg chg="add del">
          <ac:chgData name="Terdikné Takács Szilvia Dr." userId="62a28fc6-f7f7-41bd-b6fa-95189fe2a219" providerId="ADAL" clId="{34B45A62-E667-42CC-ACDF-138B8175B994}" dt="2022-06-04T20:53:07.317" v="946" actId="26606"/>
          <ac:spMkLst>
            <pc:docMk/>
            <pc:sldMk cId="3617738675" sldId="309"/>
            <ac:spMk id="26" creationId="{063BBA22-50EA-4C4D-BE05-F1CE4E63AA56}"/>
          </ac:spMkLst>
        </pc:spChg>
        <pc:spChg chg="add del">
          <ac:chgData name="Terdikné Takács Szilvia Dr." userId="62a28fc6-f7f7-41bd-b6fa-95189fe2a219" providerId="ADAL" clId="{34B45A62-E667-42CC-ACDF-138B8175B994}" dt="2022-06-04T20:53:21.977" v="948" actId="26606"/>
          <ac:spMkLst>
            <pc:docMk/>
            <pc:sldMk cId="3617738675" sldId="309"/>
            <ac:spMk id="29" creationId="{16AC3602-3348-4F31-9E43-076B03514ECB}"/>
          </ac:spMkLst>
        </pc:spChg>
        <pc:spChg chg="add del">
          <ac:chgData name="Terdikné Takács Szilvia Dr." userId="62a28fc6-f7f7-41bd-b6fa-95189fe2a219" providerId="ADAL" clId="{34B45A62-E667-42CC-ACDF-138B8175B994}" dt="2022-06-04T20:53:21.977" v="948" actId="26606"/>
          <ac:spMkLst>
            <pc:docMk/>
            <pc:sldMk cId="3617738675" sldId="309"/>
            <ac:spMk id="30" creationId="{394094B0-A6C9-44BE-9042-66EF0612F625}"/>
          </ac:spMkLst>
        </pc:spChg>
        <pc:spChg chg="add del">
          <ac:chgData name="Terdikné Takács Szilvia Dr." userId="62a28fc6-f7f7-41bd-b6fa-95189fe2a219" providerId="ADAL" clId="{34B45A62-E667-42CC-ACDF-138B8175B994}" dt="2022-06-04T20:53:21.977" v="948" actId="26606"/>
          <ac:spMkLst>
            <pc:docMk/>
            <pc:sldMk cId="3617738675" sldId="309"/>
            <ac:spMk id="31" creationId="{64C2CA96-0B16-4AA7-B340-33044D238597}"/>
          </ac:spMkLst>
        </pc:spChg>
        <pc:spChg chg="add del">
          <ac:chgData name="Terdikné Takács Szilvia Dr." userId="62a28fc6-f7f7-41bd-b6fa-95189fe2a219" providerId="ADAL" clId="{34B45A62-E667-42CC-ACDF-138B8175B994}" dt="2022-06-04T20:53:21.977" v="948" actId="26606"/>
          <ac:spMkLst>
            <pc:docMk/>
            <pc:sldMk cId="3617738675" sldId="309"/>
            <ac:spMk id="32" creationId="{1D50D7A8-F1D5-4306-8A9B-DD7A73EB8BCE}"/>
          </ac:spMkLst>
        </pc:spChg>
        <pc:graphicFrameChg chg="add del">
          <ac:chgData name="Terdikné Takács Szilvia Dr." userId="62a28fc6-f7f7-41bd-b6fa-95189fe2a219" providerId="ADAL" clId="{34B45A62-E667-42CC-ACDF-138B8175B994}" dt="2022-06-04T20:53:03.274" v="944" actId="26606"/>
          <ac:graphicFrameMkLst>
            <pc:docMk/>
            <pc:sldMk cId="3617738675" sldId="309"/>
            <ac:graphicFrameMk id="5" creationId="{C3172659-3089-FF07-9732-4ECDEE5AF26D}"/>
          </ac:graphicFrameMkLst>
        </pc:graphicFrameChg>
        <pc:graphicFrameChg chg="add del">
          <ac:chgData name="Terdikné Takács Szilvia Dr." userId="62a28fc6-f7f7-41bd-b6fa-95189fe2a219" providerId="ADAL" clId="{34B45A62-E667-42CC-ACDF-138B8175B994}" dt="2022-06-04T20:53:07.317" v="946" actId="26606"/>
          <ac:graphicFrameMkLst>
            <pc:docMk/>
            <pc:sldMk cId="3617738675" sldId="309"/>
            <ac:graphicFrameMk id="27" creationId="{90264C97-38F6-5DA8-236C-5BC341DDA65B}"/>
          </ac:graphicFrameMkLst>
        </pc:graphicFrameChg>
        <pc:graphicFrameChg chg="add del">
          <ac:chgData name="Terdikné Takács Szilvia Dr." userId="62a28fc6-f7f7-41bd-b6fa-95189fe2a219" providerId="ADAL" clId="{34B45A62-E667-42CC-ACDF-138B8175B994}" dt="2022-06-04T20:53:21.977" v="948" actId="26606"/>
          <ac:graphicFrameMkLst>
            <pc:docMk/>
            <pc:sldMk cId="3617738675" sldId="309"/>
            <ac:graphicFrameMk id="33" creationId="{F980FAB7-CD7D-FA66-AE21-C09338996309}"/>
          </ac:graphicFrameMkLst>
        </pc:graphicFrameChg>
      </pc:sldChg>
      <pc:sldChg chg="modSp add mod">
        <pc:chgData name="Terdikné Takács Szilvia Dr." userId="62a28fc6-f7f7-41bd-b6fa-95189fe2a219" providerId="ADAL" clId="{34B45A62-E667-42CC-ACDF-138B8175B994}" dt="2022-06-04T20:52:13.315" v="930" actId="20577"/>
        <pc:sldMkLst>
          <pc:docMk/>
          <pc:sldMk cId="3816714631" sldId="310"/>
        </pc:sldMkLst>
        <pc:spChg chg="mod">
          <ac:chgData name="Terdikné Takács Szilvia Dr." userId="62a28fc6-f7f7-41bd-b6fa-95189fe2a219" providerId="ADAL" clId="{34B45A62-E667-42CC-ACDF-138B8175B994}" dt="2022-06-04T20:52:13.315" v="930" actId="20577"/>
          <ac:spMkLst>
            <pc:docMk/>
            <pc:sldMk cId="3816714631" sldId="310"/>
            <ac:spMk id="3" creationId="{C635CEFC-3AC5-F2C8-0FCB-3453E616ECDC}"/>
          </ac:spMkLst>
        </pc:spChg>
      </pc:sldChg>
      <pc:sldChg chg="modSp add mod">
        <pc:chgData name="Terdikné Takács Szilvia Dr." userId="62a28fc6-f7f7-41bd-b6fa-95189fe2a219" providerId="ADAL" clId="{34B45A62-E667-42CC-ACDF-138B8175B994}" dt="2022-06-04T20:52:29.546" v="938" actId="20577"/>
        <pc:sldMkLst>
          <pc:docMk/>
          <pc:sldMk cId="266485258" sldId="311"/>
        </pc:sldMkLst>
        <pc:spChg chg="mod">
          <ac:chgData name="Terdikné Takács Szilvia Dr." userId="62a28fc6-f7f7-41bd-b6fa-95189fe2a219" providerId="ADAL" clId="{34B45A62-E667-42CC-ACDF-138B8175B994}" dt="2022-06-04T20:52:29.546" v="938" actId="20577"/>
          <ac:spMkLst>
            <pc:docMk/>
            <pc:sldMk cId="266485258" sldId="311"/>
            <ac:spMk id="3" creationId="{C635CEFC-3AC5-F2C8-0FCB-3453E616ECDC}"/>
          </ac:spMkLst>
        </pc:spChg>
      </pc:sldChg>
      <pc:sldChg chg="new del">
        <pc:chgData name="Terdikné Takács Szilvia Dr." userId="62a28fc6-f7f7-41bd-b6fa-95189fe2a219" providerId="ADAL" clId="{34B45A62-E667-42CC-ACDF-138B8175B994}" dt="2022-06-04T20:51:26.195" v="916" actId="47"/>
        <pc:sldMkLst>
          <pc:docMk/>
          <pc:sldMk cId="3860718613" sldId="31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AFE69EB-7B37-EFDD-9BE7-191602315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F7C663C-6D17-0F92-5B6D-452062776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F5AC565-EA52-86DE-B0BF-8845FE3E0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DC24B63-A774-9282-6184-BE951E232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60D0BF3-76C8-147F-5B17-A3FF8BCF1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5166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E4C4BF6-0CD9-B546-B1B4-457D51DF5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4A5C23E-5008-3400-48E4-EF23E5C66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4174F74-F255-4EC6-AB5B-02E47D14E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E3A5048-CE81-E038-A499-2B43B7602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F8C4CC4-3E6C-B9B1-CED4-8062712CB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7037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EC15C0D-5871-EDF9-352B-2137F2020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8AA97EF-8CFB-9B87-5571-D9F226DBA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4E6B6FF-746C-5E54-1020-898308F51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8FBDE0F-AAF6-ED16-7F89-E81CF5E47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0D1B031-BB9B-88EE-D23B-EAE36C06B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4769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1D48464-8ED9-02AA-C162-18A6C71DD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701F30C-2EEF-B54D-C807-2A30FD8DE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58F06A8-E8AC-0C4D-3FB1-018532ADE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AEB6EB5-049D-1E55-D5EE-D76B68A2B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AD58006-5153-A171-B390-AB1BE6325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38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E213E7-3B84-CC04-6B4D-EB7E6F771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ACC70F4-B0FC-B849-98F3-C41CBE005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F99BA44-DFA6-E281-3C05-78FD92ECC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8A375F-333B-4367-BA73-F616D0144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B03F15-A193-67EC-49C3-A9EB90768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9626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33DD5F-38D9-7FA0-C3E1-DCFCD150A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46EE0B8-C075-173B-8A3F-3468AFF666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615E604-5538-E16A-B8EC-EE9FA697E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21084F5-D470-45FC-002F-F64185995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941FA33-5AA6-8BF6-2D1B-53E317D8E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16D4A0E-CD0E-CBB8-DD10-81E0FE00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653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CF8515-B2C7-7FB4-7825-EB924C955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22B2E18-906F-FD0B-3E7F-F27AF3678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B0CFDB6-E271-1FB9-184B-D8F7E8581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847A2DFF-8DAC-7954-A273-657DC4DF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E5DB17BF-FB6D-66A5-3643-B630C533C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84C1B37-6EFD-0857-B3B8-FD97FEDDF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52FA3B0-A981-0B83-2516-D7999F752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8510C97-FF92-528A-75D2-6D1FA602E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0273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96C6FE-C740-38C2-6C8A-DEC9DA00E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CD1061E-5175-323E-3C4F-BF787CD67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A91936A-C9F7-3E5A-7A10-A07F38E84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AD71373-13F3-15C6-F2E2-F9D83DA7C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727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E484E73B-492D-04FA-3394-5B53294E7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A657158B-FC94-7B62-8148-2D320DDCA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BF9BF19-7D2A-5148-BE4E-566B5B40F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5275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934390-48B4-4E53-0E03-ABB9CE89F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DF1929-2CB0-913B-F85F-26E43F30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E364BDF-8A2D-B1E7-D3D3-D7B52D40F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E97A675-6171-529E-A2AD-3D7E17EEA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CCA724A-475F-E5DC-0808-4EF09CAE9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F09B485-951D-5697-F774-972FA28DB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115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96DAF77-1C33-0813-E0E0-862A58F09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D6A540E-46AC-B521-E10E-BB7103924B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28B9797-9369-F86C-D444-A691AB432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5863A6E-BD24-D8E1-FB26-E9E81B62F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1645FD8-C56B-24E8-F779-57729B1DB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6E122D2-8AB8-369B-0B44-12E4F31ED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85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193B7094-FD46-EC8B-C35C-6A70847E6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74E127A-A3F8-6315-9913-176CF427F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390897C-74DF-6B17-CCD8-BC4B9149F2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A9F85-113E-44FD-97D5-7AFED0D11D8B}" type="datetimeFigureOut">
              <a:rPr lang="hu-HU" smtClean="0"/>
              <a:t>2022. 06. 04.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554B188-9715-3528-5C6A-C4B696DDC0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E624D42-A901-18ED-0C66-96340F82A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A3976-67CA-42D8-9E01-0DD7812247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107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28C446-1E3F-5492-E483-3AA68241B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9. évfolyam 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1F9C7A8-C7F1-1ABF-7B5D-2DC8778A76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Irodalom teszt</a:t>
            </a:r>
          </a:p>
        </p:txBody>
      </p:sp>
    </p:spTree>
    <p:extLst>
      <p:ext uri="{BB962C8B-B14F-4D97-AF65-F5344CB8AC3E}">
        <p14:creationId xmlns:p14="http://schemas.microsoft.com/office/powerpoint/2010/main" val="16862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9. </a:t>
            </a:r>
          </a:p>
          <a:p>
            <a:pPr marL="0" indent="0">
              <a:buNone/>
            </a:pPr>
            <a:r>
              <a:rPr lang="hu-HU" sz="8800" dirty="0"/>
              <a:t>Kik nyerték a trójai háborút? </a:t>
            </a:r>
          </a:p>
        </p:txBody>
      </p:sp>
    </p:spTree>
    <p:extLst>
      <p:ext uri="{BB962C8B-B14F-4D97-AF65-F5344CB8AC3E}">
        <p14:creationId xmlns:p14="http://schemas.microsoft.com/office/powerpoint/2010/main" val="2544186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8800" dirty="0"/>
              <a:t>10. </a:t>
            </a:r>
          </a:p>
          <a:p>
            <a:pPr marL="0" indent="0">
              <a:buNone/>
            </a:pPr>
            <a:r>
              <a:rPr lang="hu-HU" sz="8800" dirty="0"/>
              <a:t>Mi volt ráírva az aranyalmára, amelyért a legszebb istennők versengtek?</a:t>
            </a:r>
          </a:p>
        </p:txBody>
      </p:sp>
    </p:spTree>
    <p:extLst>
      <p:ext uri="{BB962C8B-B14F-4D97-AF65-F5344CB8AC3E}">
        <p14:creationId xmlns:p14="http://schemas.microsoft.com/office/powerpoint/2010/main" val="3371905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11. </a:t>
            </a:r>
          </a:p>
          <a:p>
            <a:pPr marL="0" indent="0">
              <a:buNone/>
            </a:pPr>
            <a:r>
              <a:rPr lang="hu-HU" sz="8800" dirty="0"/>
              <a:t>Ki volt a görög-trójai háborúban a görögök legnagyobb hőse? </a:t>
            </a:r>
          </a:p>
        </p:txBody>
      </p:sp>
    </p:spTree>
    <p:extLst>
      <p:ext uri="{BB962C8B-B14F-4D97-AF65-F5344CB8AC3E}">
        <p14:creationId xmlns:p14="http://schemas.microsoft.com/office/powerpoint/2010/main" val="1076301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12. </a:t>
            </a:r>
          </a:p>
          <a:p>
            <a:pPr marL="0" indent="0">
              <a:buNone/>
            </a:pPr>
            <a:r>
              <a:rPr lang="hu-HU" sz="8800" dirty="0"/>
              <a:t>Ki volt a görög-trójai háborúban a trójaiak legnagyobb hőse? </a:t>
            </a:r>
          </a:p>
        </p:txBody>
      </p:sp>
    </p:spTree>
    <p:extLst>
      <p:ext uri="{BB962C8B-B14F-4D97-AF65-F5344CB8AC3E}">
        <p14:creationId xmlns:p14="http://schemas.microsoft.com/office/powerpoint/2010/main" val="3344264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8800" dirty="0"/>
              <a:t>13. </a:t>
            </a:r>
          </a:p>
          <a:p>
            <a:pPr marL="0" indent="0">
              <a:buNone/>
            </a:pPr>
            <a:r>
              <a:rPr lang="hu-HU" sz="8800" dirty="0"/>
              <a:t>Kinek az ötlete volt a trójai faló, amely eldöntötte a háború kimenetelét? </a:t>
            </a:r>
          </a:p>
        </p:txBody>
      </p:sp>
    </p:spTree>
    <p:extLst>
      <p:ext uri="{BB962C8B-B14F-4D97-AF65-F5344CB8AC3E}">
        <p14:creationId xmlns:p14="http://schemas.microsoft.com/office/powerpoint/2010/main" val="1646609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14. </a:t>
            </a:r>
          </a:p>
          <a:p>
            <a:pPr marL="0" indent="0">
              <a:buNone/>
            </a:pPr>
            <a:r>
              <a:rPr lang="hu-HU" sz="8800" dirty="0"/>
              <a:t>Mi volt a görög mitológiában </a:t>
            </a:r>
          </a:p>
          <a:p>
            <a:pPr marL="0" indent="0">
              <a:buNone/>
            </a:pPr>
            <a:r>
              <a:rPr lang="hu-HU" sz="8800" dirty="0"/>
              <a:t>az istenek eledele?</a:t>
            </a:r>
          </a:p>
        </p:txBody>
      </p:sp>
    </p:spTree>
    <p:extLst>
      <p:ext uri="{BB962C8B-B14F-4D97-AF65-F5344CB8AC3E}">
        <p14:creationId xmlns:p14="http://schemas.microsoft.com/office/powerpoint/2010/main" val="4194496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15. </a:t>
            </a:r>
          </a:p>
          <a:p>
            <a:pPr marL="0" indent="0">
              <a:buNone/>
            </a:pPr>
            <a:r>
              <a:rPr lang="hu-HU" sz="8800" dirty="0"/>
              <a:t>Ki volt a görög mitológiában </a:t>
            </a:r>
          </a:p>
          <a:p>
            <a:pPr marL="0" indent="0">
              <a:buNone/>
            </a:pPr>
            <a:r>
              <a:rPr lang="hu-HU" sz="8800" dirty="0" err="1"/>
              <a:t>Hádész</a:t>
            </a:r>
            <a:r>
              <a:rPr lang="hu-HU" sz="8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63003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16. </a:t>
            </a:r>
          </a:p>
          <a:p>
            <a:pPr marL="0" indent="0">
              <a:buNone/>
            </a:pPr>
            <a:r>
              <a:rPr lang="hu-HU" sz="8800" dirty="0"/>
              <a:t>Ki volt a görög mitológiában </a:t>
            </a:r>
            <a:r>
              <a:rPr lang="hu-HU" sz="8800" dirty="0" err="1"/>
              <a:t>Teiresziasz</a:t>
            </a:r>
            <a:r>
              <a:rPr lang="hu-HU" sz="8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9039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17. </a:t>
            </a:r>
          </a:p>
          <a:p>
            <a:pPr marL="0" indent="0">
              <a:buNone/>
            </a:pPr>
            <a:r>
              <a:rPr lang="hu-HU" sz="8800" dirty="0"/>
              <a:t>Hogy hívják a római mitológiában </a:t>
            </a:r>
          </a:p>
          <a:p>
            <a:pPr marL="0" indent="0">
              <a:buNone/>
            </a:pPr>
            <a:r>
              <a:rPr lang="hu-HU" sz="8800" dirty="0"/>
              <a:t>a háború istenét?</a:t>
            </a:r>
          </a:p>
        </p:txBody>
      </p:sp>
    </p:spTree>
    <p:extLst>
      <p:ext uri="{BB962C8B-B14F-4D97-AF65-F5344CB8AC3E}">
        <p14:creationId xmlns:p14="http://schemas.microsoft.com/office/powerpoint/2010/main" val="2967647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8800" dirty="0"/>
              <a:t>18. </a:t>
            </a:r>
          </a:p>
          <a:p>
            <a:pPr marL="0" indent="0">
              <a:buNone/>
            </a:pPr>
            <a:r>
              <a:rPr lang="hu-HU" sz="8800" dirty="0"/>
              <a:t>Mi a megfelelője (neve) a római mitológiában </a:t>
            </a:r>
          </a:p>
          <a:p>
            <a:pPr marL="0" indent="0">
              <a:buNone/>
            </a:pPr>
            <a:r>
              <a:rPr lang="hu-HU" sz="8800" dirty="0"/>
              <a:t>Aphroditének?</a:t>
            </a:r>
          </a:p>
        </p:txBody>
      </p:sp>
    </p:spTree>
    <p:extLst>
      <p:ext uri="{BB962C8B-B14F-4D97-AF65-F5344CB8AC3E}">
        <p14:creationId xmlns:p14="http://schemas.microsoft.com/office/powerpoint/2010/main" val="32742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1. </a:t>
            </a:r>
          </a:p>
          <a:p>
            <a:pPr marL="0" indent="0">
              <a:buNone/>
            </a:pPr>
            <a:r>
              <a:rPr lang="hu-HU" sz="8800" dirty="0"/>
              <a:t>Ki volt a görög mitológiában </a:t>
            </a:r>
          </a:p>
          <a:p>
            <a:pPr marL="0" indent="0">
              <a:buNone/>
            </a:pPr>
            <a:r>
              <a:rPr lang="hu-HU" sz="8800" dirty="0"/>
              <a:t>a háború istene?</a:t>
            </a:r>
          </a:p>
        </p:txBody>
      </p:sp>
    </p:spTree>
    <p:extLst>
      <p:ext uri="{BB962C8B-B14F-4D97-AF65-F5344CB8AC3E}">
        <p14:creationId xmlns:p14="http://schemas.microsoft.com/office/powerpoint/2010/main" val="1344978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8800" dirty="0"/>
              <a:t>19. </a:t>
            </a:r>
          </a:p>
          <a:p>
            <a:pPr marL="0" indent="0">
              <a:buNone/>
            </a:pPr>
            <a:r>
              <a:rPr lang="hu-HU" sz="8800" dirty="0"/>
              <a:t>Mi a megfelelője (neve) a római mitológiában </a:t>
            </a:r>
          </a:p>
          <a:p>
            <a:pPr marL="0" indent="0">
              <a:buNone/>
            </a:pPr>
            <a:r>
              <a:rPr lang="hu-HU" sz="8800" dirty="0"/>
              <a:t>Pallasz Athénének?</a:t>
            </a:r>
          </a:p>
        </p:txBody>
      </p:sp>
    </p:spTree>
    <p:extLst>
      <p:ext uri="{BB962C8B-B14F-4D97-AF65-F5344CB8AC3E}">
        <p14:creationId xmlns:p14="http://schemas.microsoft.com/office/powerpoint/2010/main" val="3773300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20. </a:t>
            </a:r>
          </a:p>
          <a:p>
            <a:pPr marL="0" indent="0">
              <a:buNone/>
            </a:pPr>
            <a:r>
              <a:rPr lang="hu-HU" sz="8800" dirty="0"/>
              <a:t>Hogy hívják a római mitológiában </a:t>
            </a:r>
          </a:p>
          <a:p>
            <a:pPr marL="0" indent="0">
              <a:buNone/>
            </a:pPr>
            <a:r>
              <a:rPr lang="hu-HU" sz="8800" dirty="0"/>
              <a:t>a főistent?</a:t>
            </a:r>
          </a:p>
        </p:txBody>
      </p:sp>
    </p:spTree>
    <p:extLst>
      <p:ext uri="{BB962C8B-B14F-4D97-AF65-F5344CB8AC3E}">
        <p14:creationId xmlns:p14="http://schemas.microsoft.com/office/powerpoint/2010/main" val="1883703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21. </a:t>
            </a:r>
          </a:p>
          <a:p>
            <a:pPr marL="0" indent="0">
              <a:buNone/>
            </a:pPr>
            <a:r>
              <a:rPr lang="hu-HU" sz="8800" dirty="0"/>
              <a:t>Kicsoda a római mitológiában </a:t>
            </a:r>
          </a:p>
          <a:p>
            <a:pPr marL="0" indent="0">
              <a:buNone/>
            </a:pPr>
            <a:r>
              <a:rPr lang="hu-HU" sz="8800" dirty="0"/>
              <a:t>Neptunusz?</a:t>
            </a:r>
          </a:p>
        </p:txBody>
      </p:sp>
    </p:spTree>
    <p:extLst>
      <p:ext uri="{BB962C8B-B14F-4D97-AF65-F5344CB8AC3E}">
        <p14:creationId xmlns:p14="http://schemas.microsoft.com/office/powerpoint/2010/main" val="1614756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22. </a:t>
            </a:r>
          </a:p>
          <a:p>
            <a:pPr marL="0" indent="0">
              <a:buNone/>
            </a:pPr>
            <a:r>
              <a:rPr lang="hu-HU" sz="8800" dirty="0"/>
              <a:t>Hogy hívják a római mitológiában </a:t>
            </a:r>
          </a:p>
          <a:p>
            <a:pPr marL="0" indent="0">
              <a:buNone/>
            </a:pPr>
            <a:r>
              <a:rPr lang="hu-HU" sz="8800" dirty="0"/>
              <a:t>a háború istenét?</a:t>
            </a:r>
          </a:p>
        </p:txBody>
      </p:sp>
    </p:spTree>
    <p:extLst>
      <p:ext uri="{BB962C8B-B14F-4D97-AF65-F5344CB8AC3E}">
        <p14:creationId xmlns:p14="http://schemas.microsoft.com/office/powerpoint/2010/main" val="1792429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8800" dirty="0"/>
              <a:t>23. </a:t>
            </a:r>
          </a:p>
          <a:p>
            <a:pPr marL="0" indent="0">
              <a:buNone/>
            </a:pPr>
            <a:r>
              <a:rPr lang="hu-HU" sz="8800" dirty="0"/>
              <a:t>Mit tesz magával Oidipusz, amikor kiderül, hogy a saját anyját vette feleségül?</a:t>
            </a:r>
          </a:p>
        </p:txBody>
      </p:sp>
    </p:spTree>
    <p:extLst>
      <p:ext uri="{BB962C8B-B14F-4D97-AF65-F5344CB8AC3E}">
        <p14:creationId xmlns:p14="http://schemas.microsoft.com/office/powerpoint/2010/main" val="2094052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8800" dirty="0"/>
              <a:t>24. </a:t>
            </a:r>
          </a:p>
          <a:p>
            <a:pPr marL="0" indent="0">
              <a:buNone/>
            </a:pPr>
            <a:r>
              <a:rPr lang="hu-HU" sz="8800" dirty="0"/>
              <a:t>Mit tesz magával Iokaszté, amikor kiderül, hogy a saját fiához ment férjhez?</a:t>
            </a:r>
          </a:p>
        </p:txBody>
      </p:sp>
    </p:spTree>
    <p:extLst>
      <p:ext uri="{BB962C8B-B14F-4D97-AF65-F5344CB8AC3E}">
        <p14:creationId xmlns:p14="http://schemas.microsoft.com/office/powerpoint/2010/main" val="3649500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25. </a:t>
            </a:r>
          </a:p>
          <a:p>
            <a:pPr marL="0" indent="0">
              <a:buNone/>
            </a:pPr>
            <a:r>
              <a:rPr lang="hu-HU" sz="8800" dirty="0"/>
              <a:t>Kicsoda a római mitológiában </a:t>
            </a:r>
          </a:p>
          <a:p>
            <a:pPr marL="0" indent="0">
              <a:buNone/>
            </a:pPr>
            <a:r>
              <a:rPr lang="hu-HU" sz="8800" dirty="0"/>
              <a:t>Bacchus?</a:t>
            </a:r>
          </a:p>
        </p:txBody>
      </p:sp>
    </p:spTree>
    <p:extLst>
      <p:ext uri="{BB962C8B-B14F-4D97-AF65-F5344CB8AC3E}">
        <p14:creationId xmlns:p14="http://schemas.microsoft.com/office/powerpoint/2010/main" val="33699715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26. </a:t>
            </a:r>
          </a:p>
          <a:p>
            <a:pPr marL="0" indent="0">
              <a:buNone/>
            </a:pPr>
            <a:r>
              <a:rPr lang="hu-HU" sz="8800" dirty="0"/>
              <a:t>Kinek a nevéből származik a </a:t>
            </a:r>
            <a:r>
              <a:rPr lang="hu-HU" sz="8800" dirty="0">
                <a:solidFill>
                  <a:srgbClr val="FF0000"/>
                </a:solidFill>
              </a:rPr>
              <a:t>kronológia</a:t>
            </a:r>
            <a:r>
              <a:rPr lang="hu-HU" sz="8800" dirty="0"/>
              <a:t> szó?</a:t>
            </a:r>
          </a:p>
        </p:txBody>
      </p:sp>
    </p:spTree>
    <p:extLst>
      <p:ext uri="{BB962C8B-B14F-4D97-AF65-F5344CB8AC3E}">
        <p14:creationId xmlns:p14="http://schemas.microsoft.com/office/powerpoint/2010/main" val="33744381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8800" dirty="0"/>
              <a:t>27. </a:t>
            </a:r>
          </a:p>
          <a:p>
            <a:pPr marL="0" indent="0">
              <a:buNone/>
            </a:pPr>
            <a:r>
              <a:rPr lang="hu-HU" sz="8800" dirty="0"/>
              <a:t>Mit jelent az Aphrodité nevéből származó </a:t>
            </a:r>
            <a:r>
              <a:rPr lang="hu-HU" sz="8800" dirty="0">
                <a:solidFill>
                  <a:srgbClr val="FF0000"/>
                </a:solidFill>
              </a:rPr>
              <a:t>„afrodiziákum”?</a:t>
            </a:r>
          </a:p>
        </p:txBody>
      </p:sp>
    </p:spTree>
    <p:extLst>
      <p:ext uri="{BB962C8B-B14F-4D97-AF65-F5344CB8AC3E}">
        <p14:creationId xmlns:p14="http://schemas.microsoft.com/office/powerpoint/2010/main" val="17376411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8800" dirty="0"/>
              <a:t>28. </a:t>
            </a:r>
          </a:p>
          <a:p>
            <a:pPr marL="0" indent="0">
              <a:buNone/>
            </a:pPr>
            <a:r>
              <a:rPr lang="hu-HU" sz="8800" dirty="0"/>
              <a:t>Melyik műfajra jellemző?</a:t>
            </a:r>
          </a:p>
          <a:p>
            <a:pPr marL="0" indent="0">
              <a:buNone/>
            </a:pPr>
            <a:r>
              <a:rPr lang="hu-HU" sz="8800" cap="small" dirty="0">
                <a:solidFill>
                  <a:schemeClr val="accent5">
                    <a:lumMod val="75000"/>
                  </a:schemeClr>
                </a:solidFill>
              </a:rPr>
              <a:t>eredetileg sírfelirat volt</a:t>
            </a:r>
          </a:p>
        </p:txBody>
      </p:sp>
    </p:spTree>
    <p:extLst>
      <p:ext uri="{BB962C8B-B14F-4D97-AF65-F5344CB8AC3E}">
        <p14:creationId xmlns:p14="http://schemas.microsoft.com/office/powerpoint/2010/main" val="726709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2. </a:t>
            </a:r>
          </a:p>
          <a:p>
            <a:pPr marL="0" indent="0">
              <a:buNone/>
            </a:pPr>
            <a:r>
              <a:rPr lang="hu-HU" sz="8800" dirty="0"/>
              <a:t>Ki volt a görög mitológiában </a:t>
            </a:r>
          </a:p>
          <a:p>
            <a:pPr marL="0" indent="0">
              <a:buNone/>
            </a:pPr>
            <a:r>
              <a:rPr lang="hu-HU" sz="8800" dirty="0"/>
              <a:t>a tenger istene?</a:t>
            </a:r>
          </a:p>
        </p:txBody>
      </p:sp>
    </p:spTree>
    <p:extLst>
      <p:ext uri="{BB962C8B-B14F-4D97-AF65-F5344CB8AC3E}">
        <p14:creationId xmlns:p14="http://schemas.microsoft.com/office/powerpoint/2010/main" val="34301455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29. </a:t>
            </a:r>
          </a:p>
          <a:p>
            <a:pPr marL="0" indent="0">
              <a:buNone/>
            </a:pPr>
            <a:r>
              <a:rPr lang="hu-HU" sz="8800" dirty="0"/>
              <a:t>Melyik műfajra jellemző?</a:t>
            </a:r>
          </a:p>
          <a:p>
            <a:pPr marL="0" indent="0">
              <a:buNone/>
            </a:pPr>
            <a:r>
              <a:rPr lang="hu-HU" sz="8800" cap="small" dirty="0">
                <a:solidFill>
                  <a:schemeClr val="accent5">
                    <a:lumMod val="75000"/>
                  </a:schemeClr>
                </a:solidFill>
              </a:rPr>
              <a:t>Istenséget szólít meg</a:t>
            </a:r>
          </a:p>
        </p:txBody>
      </p:sp>
    </p:spTree>
    <p:extLst>
      <p:ext uri="{BB962C8B-B14F-4D97-AF65-F5344CB8AC3E}">
        <p14:creationId xmlns:p14="http://schemas.microsoft.com/office/powerpoint/2010/main" val="7636666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30. </a:t>
            </a:r>
          </a:p>
          <a:p>
            <a:pPr marL="0" indent="0">
              <a:buNone/>
            </a:pPr>
            <a:r>
              <a:rPr lang="hu-HU" sz="8800" dirty="0"/>
              <a:t>Mit jelent?</a:t>
            </a:r>
          </a:p>
          <a:p>
            <a:pPr marL="0" indent="0">
              <a:buNone/>
            </a:pPr>
            <a:r>
              <a:rPr lang="hu-HU" sz="8800" cap="small" dirty="0" err="1">
                <a:solidFill>
                  <a:schemeClr val="accent5">
                    <a:lumMod val="75000"/>
                  </a:schemeClr>
                </a:solidFill>
              </a:rPr>
              <a:t>Carpe</a:t>
            </a:r>
            <a:r>
              <a:rPr lang="hu-HU" sz="8800" cap="small" dirty="0">
                <a:solidFill>
                  <a:schemeClr val="accent5">
                    <a:lumMod val="75000"/>
                  </a:schemeClr>
                </a:solidFill>
              </a:rPr>
              <a:t> diem</a:t>
            </a:r>
          </a:p>
        </p:txBody>
      </p:sp>
    </p:spTree>
    <p:extLst>
      <p:ext uri="{BB962C8B-B14F-4D97-AF65-F5344CB8AC3E}">
        <p14:creationId xmlns:p14="http://schemas.microsoft.com/office/powerpoint/2010/main" val="604169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u-HU" sz="8800" dirty="0"/>
              <a:t>31. </a:t>
            </a:r>
          </a:p>
          <a:p>
            <a:pPr marL="0" indent="0">
              <a:buNone/>
            </a:pPr>
            <a:r>
              <a:rPr lang="hu-HU" sz="8800" dirty="0"/>
              <a:t>Melyik műfajra jellemző?</a:t>
            </a:r>
          </a:p>
          <a:p>
            <a:pPr marL="0" indent="0">
              <a:buNone/>
            </a:pPr>
            <a:r>
              <a:rPr lang="hu-HU" sz="8800" cap="small" dirty="0">
                <a:solidFill>
                  <a:schemeClr val="accent5">
                    <a:lumMod val="75000"/>
                  </a:schemeClr>
                </a:solidFill>
              </a:rPr>
              <a:t>Egy nép életében sorsdöntő eseményt beszél el</a:t>
            </a:r>
          </a:p>
        </p:txBody>
      </p:sp>
    </p:spTree>
    <p:extLst>
      <p:ext uri="{BB962C8B-B14F-4D97-AF65-F5344CB8AC3E}">
        <p14:creationId xmlns:p14="http://schemas.microsoft.com/office/powerpoint/2010/main" val="2957613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8800" dirty="0"/>
              <a:t>32. </a:t>
            </a:r>
          </a:p>
          <a:p>
            <a:pPr marL="0" indent="0">
              <a:buNone/>
            </a:pPr>
            <a:r>
              <a:rPr lang="hu-HU" sz="8800" dirty="0"/>
              <a:t>Melyik műfajra jellemző?</a:t>
            </a:r>
          </a:p>
          <a:p>
            <a:pPr marL="0" indent="0">
              <a:buNone/>
            </a:pPr>
            <a:r>
              <a:rPr lang="hu-HU" sz="8800" cap="small" dirty="0">
                <a:solidFill>
                  <a:schemeClr val="accent5">
                    <a:lumMod val="75000"/>
                  </a:schemeClr>
                </a:solidFill>
              </a:rPr>
              <a:t>Egy helyszínen, 24 óra alatt játszódik</a:t>
            </a:r>
          </a:p>
        </p:txBody>
      </p:sp>
    </p:spTree>
    <p:extLst>
      <p:ext uri="{BB962C8B-B14F-4D97-AF65-F5344CB8AC3E}">
        <p14:creationId xmlns:p14="http://schemas.microsoft.com/office/powerpoint/2010/main" val="19225415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5722620" cy="4960619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sz="8800" dirty="0"/>
              <a:t>33. </a:t>
            </a:r>
          </a:p>
          <a:p>
            <a:pPr marL="0" indent="0">
              <a:buNone/>
            </a:pPr>
            <a:r>
              <a:rPr lang="hu-HU" sz="8800" dirty="0"/>
              <a:t>Rakd össze a betűkből a </a:t>
            </a:r>
            <a:r>
              <a:rPr lang="hu-HU" sz="8800" dirty="0">
                <a:solidFill>
                  <a:srgbClr val="FF0000"/>
                </a:solidFill>
              </a:rPr>
              <a:t>leghíresebb görög eposzíró </a:t>
            </a:r>
            <a:r>
              <a:rPr lang="hu-HU" sz="8800" dirty="0"/>
              <a:t>nevét!</a:t>
            </a:r>
            <a:endParaRPr lang="hu-HU" sz="8800" cap="small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A1E18B4-35CD-0D32-7DAC-A078AA083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352" y="661035"/>
            <a:ext cx="5510148" cy="496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237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5894070" cy="4960619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sz="8800" dirty="0"/>
              <a:t>34. </a:t>
            </a:r>
          </a:p>
          <a:p>
            <a:pPr marL="0" indent="0">
              <a:buNone/>
            </a:pPr>
            <a:r>
              <a:rPr lang="hu-HU" sz="8800" dirty="0"/>
              <a:t>Rakd össze a betűkből a </a:t>
            </a:r>
            <a:r>
              <a:rPr lang="hu-HU" sz="8800" dirty="0">
                <a:solidFill>
                  <a:srgbClr val="FF0000"/>
                </a:solidFill>
              </a:rPr>
              <a:t>leghíresebb görög dalszerző </a:t>
            </a:r>
            <a:r>
              <a:rPr lang="hu-HU" sz="8800" dirty="0"/>
              <a:t>nevét!</a:t>
            </a:r>
            <a:endParaRPr lang="hu-HU" sz="8800" cap="small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B1DE6AC-1A6D-AEFB-9F9F-8882653A1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49" y="1220152"/>
            <a:ext cx="4431983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052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5894070" cy="4960619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sz="8800" dirty="0"/>
              <a:t>35. </a:t>
            </a:r>
          </a:p>
          <a:p>
            <a:pPr marL="0" indent="0">
              <a:buNone/>
            </a:pPr>
            <a:r>
              <a:rPr lang="hu-HU" sz="8800" dirty="0">
                <a:solidFill>
                  <a:srgbClr val="FF0000"/>
                </a:solidFill>
              </a:rPr>
              <a:t>RÓMAI KÖLTŐ </a:t>
            </a:r>
            <a:r>
              <a:rPr lang="hu-HU" sz="8800" dirty="0"/>
              <a:t>aki az „arany középút” filozófiáját hirdette.</a:t>
            </a:r>
            <a:endParaRPr lang="hu-HU" sz="8800" cap="small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F9F6381-088D-8095-BF36-0B46469CB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531" y="685800"/>
            <a:ext cx="4586684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688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5487308" cy="4960619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sz="8800" dirty="0"/>
              <a:t>36. </a:t>
            </a:r>
          </a:p>
          <a:p>
            <a:pPr marL="0" indent="0">
              <a:buNone/>
            </a:pPr>
            <a:r>
              <a:rPr lang="hu-HU" sz="8800" dirty="0"/>
              <a:t>Hol töltötte Jézus a gyermek-korát?</a:t>
            </a:r>
            <a:endParaRPr lang="hu-HU" sz="8800" cap="small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6321EFA-5D1B-115E-0C94-637988B6E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508" y="548641"/>
            <a:ext cx="5226412" cy="355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243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5894070" cy="4960619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sz="8800" dirty="0"/>
              <a:t>37. </a:t>
            </a:r>
          </a:p>
          <a:p>
            <a:pPr marL="0" indent="0">
              <a:buNone/>
            </a:pPr>
            <a:r>
              <a:rPr lang="hu-HU" sz="8800" dirty="0"/>
              <a:t>Ki volt a római helytartó, aki engedélyezte Jézus kivégzését?</a:t>
            </a:r>
            <a:endParaRPr lang="hu-HU" sz="8800" cap="small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628ED60C-00F3-96DB-185B-F16999695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4994" y="339090"/>
            <a:ext cx="5650306" cy="448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996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5894070" cy="496061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38. </a:t>
            </a:r>
          </a:p>
          <a:p>
            <a:pPr marL="0" indent="0">
              <a:buNone/>
            </a:pPr>
            <a:r>
              <a:rPr lang="hu-HU" sz="8800" dirty="0"/>
              <a:t>Mit jelent a passió szó?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3684792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3. </a:t>
            </a:r>
          </a:p>
          <a:p>
            <a:pPr marL="0" indent="0">
              <a:buNone/>
            </a:pPr>
            <a:r>
              <a:rPr lang="hu-HU" sz="8800" dirty="0"/>
              <a:t>Ki volt a görög mitológiában </a:t>
            </a:r>
          </a:p>
          <a:p>
            <a:pPr marL="0" indent="0">
              <a:buNone/>
            </a:pPr>
            <a:r>
              <a:rPr lang="hu-HU" sz="8800" dirty="0"/>
              <a:t>a tolvajok istene?</a:t>
            </a:r>
          </a:p>
        </p:txBody>
      </p:sp>
    </p:spTree>
    <p:extLst>
      <p:ext uri="{BB962C8B-B14F-4D97-AF65-F5344CB8AC3E}">
        <p14:creationId xmlns:p14="http://schemas.microsoft.com/office/powerpoint/2010/main" val="34136367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sz="8800" dirty="0"/>
              <a:t>39. </a:t>
            </a:r>
          </a:p>
          <a:p>
            <a:pPr marL="0" indent="0">
              <a:buNone/>
            </a:pPr>
            <a:r>
              <a:rPr lang="hu-HU" sz="8800" dirty="0"/>
              <a:t>Milyen fa gyümölcséből evett az első emberpár?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391604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8800" dirty="0"/>
              <a:t>40. </a:t>
            </a:r>
          </a:p>
          <a:p>
            <a:pPr marL="0" indent="0">
              <a:buNone/>
            </a:pPr>
            <a:r>
              <a:rPr lang="hu-HU" sz="8800" dirty="0"/>
              <a:t>Melyik a Biblia legutolsó könyve?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26084314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8800" dirty="0"/>
              <a:t>41. </a:t>
            </a:r>
          </a:p>
          <a:p>
            <a:pPr marL="0" indent="0">
              <a:buNone/>
            </a:pPr>
            <a:r>
              <a:rPr lang="hu-HU" sz="8800" dirty="0"/>
              <a:t>Melyik apostol volt egyúttal evangélista is?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11504320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4705350" cy="4960619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sz="8800" dirty="0"/>
              <a:t>42. </a:t>
            </a:r>
          </a:p>
          <a:p>
            <a:pPr marL="0" indent="0">
              <a:buNone/>
            </a:pPr>
            <a:r>
              <a:rPr lang="hu-HU" sz="8800" dirty="0"/>
              <a:t>Melyik városban feszítették keresztre Jézust?</a:t>
            </a:r>
            <a:endParaRPr lang="hu-HU" sz="8800" cap="small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3A791A14-D2E9-525F-A551-347E3811D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8305" y="1296352"/>
            <a:ext cx="5613580" cy="310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6149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sz="8800" dirty="0"/>
              <a:t>43. </a:t>
            </a:r>
          </a:p>
          <a:p>
            <a:pPr marL="0" indent="0">
              <a:buNone/>
            </a:pPr>
            <a:r>
              <a:rPr lang="hu-HU" sz="8800" dirty="0"/>
              <a:t>Ki volt az első pápa a világ </a:t>
            </a:r>
            <a:r>
              <a:rPr lang="hu-HU" sz="8800" dirty="0" err="1"/>
              <a:t>történel-mében</a:t>
            </a:r>
            <a:r>
              <a:rPr lang="hu-HU" sz="8800" dirty="0"/>
              <a:t>?</a:t>
            </a:r>
            <a:endParaRPr lang="hu-HU" sz="8800" cap="small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560554E4-C300-554D-BB61-936E2E7F1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9641" y="1237297"/>
            <a:ext cx="4484159" cy="31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211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sz="8800" dirty="0"/>
              <a:t>44. </a:t>
            </a:r>
          </a:p>
          <a:p>
            <a:pPr marL="0" indent="0">
              <a:buNone/>
            </a:pPr>
            <a:r>
              <a:rPr lang="hu-HU" sz="8800" dirty="0"/>
              <a:t>Hogy hívjuk a Bibliából kimaradt szent könyveket?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30177727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sz="8800" dirty="0"/>
              <a:t>45. </a:t>
            </a:r>
          </a:p>
          <a:p>
            <a:pPr marL="0" indent="0">
              <a:buNone/>
            </a:pPr>
            <a:r>
              <a:rPr lang="hu-HU" sz="8800" dirty="0"/>
              <a:t>Mikortól számítjuk az ókor végét, a középkor kezdetét?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25054403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9265920" cy="4960619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8800" dirty="0"/>
              <a:t>46. </a:t>
            </a:r>
          </a:p>
          <a:p>
            <a:pPr marL="0" indent="0">
              <a:buNone/>
            </a:pPr>
            <a:r>
              <a:rPr lang="hu-HU" sz="8800" dirty="0"/>
              <a:t>Melyik volt a középkor univerzális nyelve?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27542351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8800" dirty="0"/>
              <a:t>47. </a:t>
            </a:r>
          </a:p>
          <a:p>
            <a:pPr marL="0" indent="0">
              <a:buNone/>
            </a:pPr>
            <a:r>
              <a:rPr lang="hu-HU" sz="8800" dirty="0"/>
              <a:t>Mi volt a keresztes háborúk célja?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13363540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8800" dirty="0"/>
              <a:t>48. </a:t>
            </a:r>
          </a:p>
          <a:p>
            <a:pPr marL="0" indent="0">
              <a:buNone/>
            </a:pPr>
            <a:r>
              <a:rPr lang="hu-HU" sz="8800" dirty="0"/>
              <a:t>Melyik volt az első magyar nyelvű vers?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790673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4. </a:t>
            </a:r>
          </a:p>
          <a:p>
            <a:pPr marL="0" indent="0">
              <a:buNone/>
            </a:pPr>
            <a:r>
              <a:rPr lang="hu-HU" sz="8800" dirty="0"/>
              <a:t>Ki volt a görög mitológiában </a:t>
            </a:r>
          </a:p>
          <a:p>
            <a:pPr marL="0" indent="0">
              <a:buNone/>
            </a:pPr>
            <a:r>
              <a:rPr lang="hu-HU" sz="8800" dirty="0"/>
              <a:t>a napisten?</a:t>
            </a:r>
          </a:p>
        </p:txBody>
      </p:sp>
    </p:spTree>
    <p:extLst>
      <p:ext uri="{BB962C8B-B14F-4D97-AF65-F5344CB8AC3E}">
        <p14:creationId xmlns:p14="http://schemas.microsoft.com/office/powerpoint/2010/main" val="18674939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8800" dirty="0"/>
              <a:t>49. </a:t>
            </a:r>
          </a:p>
          <a:p>
            <a:pPr marL="0" indent="0">
              <a:buNone/>
            </a:pPr>
            <a:r>
              <a:rPr lang="hu-HU" sz="8800" dirty="0"/>
              <a:t>Mit jelent a „</a:t>
            </a:r>
            <a:r>
              <a:rPr lang="hu-HU" sz="8800" dirty="0" err="1"/>
              <a:t>stabat</a:t>
            </a:r>
            <a:r>
              <a:rPr lang="hu-HU" sz="8800" dirty="0"/>
              <a:t> mater”?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23004841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50. </a:t>
            </a:r>
          </a:p>
          <a:p>
            <a:pPr marL="0" indent="0">
              <a:buNone/>
            </a:pPr>
            <a:r>
              <a:rPr lang="hu-HU" sz="8800" dirty="0"/>
              <a:t>Mit jelent a „</a:t>
            </a:r>
            <a:r>
              <a:rPr lang="hu-HU" sz="8800" dirty="0" err="1"/>
              <a:t>dies</a:t>
            </a:r>
            <a:r>
              <a:rPr lang="hu-HU" sz="8800" dirty="0"/>
              <a:t> </a:t>
            </a:r>
            <a:r>
              <a:rPr lang="hu-HU" sz="8800" dirty="0" err="1"/>
              <a:t>irae</a:t>
            </a:r>
            <a:r>
              <a:rPr lang="hu-HU" sz="8800" dirty="0"/>
              <a:t>”?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38167146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8800" dirty="0"/>
              <a:t>51. </a:t>
            </a:r>
          </a:p>
          <a:p>
            <a:pPr marL="0" indent="0">
              <a:buNone/>
            </a:pPr>
            <a:r>
              <a:rPr lang="hu-HU" sz="8800" dirty="0"/>
              <a:t>Mit jelent a „reneszánsz” szó?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5263897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6376792" cy="4960619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8800" dirty="0"/>
              <a:t>52. </a:t>
            </a:r>
          </a:p>
          <a:p>
            <a:pPr marL="0" indent="0">
              <a:buNone/>
            </a:pPr>
            <a:r>
              <a:rPr lang="hu-HU" sz="8800" dirty="0"/>
              <a:t>Mit jelent a „reneszánsz” szó?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2664852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9551670" cy="496061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53. </a:t>
            </a:r>
          </a:p>
          <a:p>
            <a:pPr marL="0" indent="0">
              <a:buNone/>
            </a:pPr>
            <a:r>
              <a:rPr lang="hu-HU" sz="8800" dirty="0"/>
              <a:t>Ki volt Petrarca múzsája?</a:t>
            </a:r>
            <a:endParaRPr lang="hu-HU" sz="8800" cap="small" dirty="0"/>
          </a:p>
        </p:txBody>
      </p:sp>
    </p:spTree>
    <p:extLst>
      <p:ext uri="{BB962C8B-B14F-4D97-AF65-F5344CB8AC3E}">
        <p14:creationId xmlns:p14="http://schemas.microsoft.com/office/powerpoint/2010/main" val="3617738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5. </a:t>
            </a:r>
          </a:p>
          <a:p>
            <a:pPr marL="0" indent="0">
              <a:buNone/>
            </a:pPr>
            <a:r>
              <a:rPr lang="hu-HU" sz="8800" dirty="0"/>
              <a:t>Ki volt a görög mitológiában </a:t>
            </a:r>
          </a:p>
          <a:p>
            <a:pPr marL="0" indent="0">
              <a:buNone/>
            </a:pPr>
            <a:r>
              <a:rPr lang="hu-HU" sz="8800" dirty="0"/>
              <a:t>a főistennő?</a:t>
            </a:r>
          </a:p>
        </p:txBody>
      </p:sp>
    </p:spTree>
    <p:extLst>
      <p:ext uri="{BB962C8B-B14F-4D97-AF65-F5344CB8AC3E}">
        <p14:creationId xmlns:p14="http://schemas.microsoft.com/office/powerpoint/2010/main" val="1943654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6. </a:t>
            </a:r>
          </a:p>
          <a:p>
            <a:pPr marL="0" indent="0">
              <a:buNone/>
            </a:pPr>
            <a:r>
              <a:rPr lang="hu-HU" sz="8800" dirty="0"/>
              <a:t>Kit választott Páris a legszebb istennőnek? </a:t>
            </a:r>
          </a:p>
        </p:txBody>
      </p:sp>
    </p:spTree>
    <p:extLst>
      <p:ext uri="{BB962C8B-B14F-4D97-AF65-F5344CB8AC3E}">
        <p14:creationId xmlns:p14="http://schemas.microsoft.com/office/powerpoint/2010/main" val="496202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7. </a:t>
            </a:r>
          </a:p>
          <a:p>
            <a:pPr marL="0" indent="0">
              <a:buNone/>
            </a:pPr>
            <a:r>
              <a:rPr lang="hu-HU" sz="8800" dirty="0"/>
              <a:t>Ki volt a görög mitológiában </a:t>
            </a:r>
          </a:p>
          <a:p>
            <a:pPr marL="0" indent="0">
              <a:buNone/>
            </a:pPr>
            <a:r>
              <a:rPr lang="hu-HU" sz="8800" dirty="0"/>
              <a:t>az istenek kovácsa?</a:t>
            </a:r>
          </a:p>
        </p:txBody>
      </p:sp>
    </p:spTree>
    <p:extLst>
      <p:ext uri="{BB962C8B-B14F-4D97-AF65-F5344CB8AC3E}">
        <p14:creationId xmlns:p14="http://schemas.microsoft.com/office/powerpoint/2010/main" val="2876291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35CEFC-3AC5-F2C8-0FCB-3453E616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365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8800" dirty="0"/>
              <a:t>8. </a:t>
            </a:r>
          </a:p>
          <a:p>
            <a:pPr marL="0" indent="0">
              <a:buNone/>
            </a:pPr>
            <a:r>
              <a:rPr lang="hu-HU" sz="8800" dirty="0"/>
              <a:t>Ki volt a görög mitológiában </a:t>
            </a:r>
          </a:p>
          <a:p>
            <a:pPr marL="0" indent="0">
              <a:buNone/>
            </a:pPr>
            <a:r>
              <a:rPr lang="hu-HU" sz="8800" dirty="0"/>
              <a:t>Zeusz?</a:t>
            </a:r>
          </a:p>
        </p:txBody>
      </p:sp>
    </p:spTree>
    <p:extLst>
      <p:ext uri="{BB962C8B-B14F-4D97-AF65-F5344CB8AC3E}">
        <p14:creationId xmlns:p14="http://schemas.microsoft.com/office/powerpoint/2010/main" val="2097243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69</TotalTime>
  <Words>566</Words>
  <Application>Microsoft Office PowerPoint</Application>
  <PresentationFormat>Szélesvásznú</PresentationFormat>
  <Paragraphs>129</Paragraphs>
  <Slides>54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54</vt:i4>
      </vt:variant>
    </vt:vector>
  </HeadingPairs>
  <TitlesOfParts>
    <vt:vector size="58" baseType="lpstr">
      <vt:lpstr>Arial</vt:lpstr>
      <vt:lpstr>Calibri</vt:lpstr>
      <vt:lpstr>Calibri Light</vt:lpstr>
      <vt:lpstr>Office-téma</vt:lpstr>
      <vt:lpstr>9. évfolyam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évfolyam </dc:title>
  <dc:creator>Terdikné Takács Szilvia Dr.</dc:creator>
  <cp:lastModifiedBy>Terdikné Takács Szilvia Dr.</cp:lastModifiedBy>
  <cp:revision>1</cp:revision>
  <dcterms:created xsi:type="dcterms:W3CDTF">2022-06-04T19:43:32Z</dcterms:created>
  <dcterms:modified xsi:type="dcterms:W3CDTF">2022-06-04T20:53:25Z</dcterms:modified>
</cp:coreProperties>
</file>