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5" r:id="rId3"/>
    <p:sldId id="258" r:id="rId4"/>
    <p:sldId id="266" r:id="rId5"/>
    <p:sldId id="263" r:id="rId6"/>
    <p:sldId id="260" r:id="rId7"/>
    <p:sldId id="264" r:id="rId8"/>
    <p:sldId id="267" r:id="rId9"/>
    <p:sldId id="268" r:id="rId10"/>
    <p:sldId id="256" r:id="rId11"/>
    <p:sldId id="269" r:id="rId12"/>
    <p:sldId id="270" r:id="rId13"/>
    <p:sldId id="271" r:id="rId14"/>
    <p:sldId id="272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1812"/>
    <a:srgbClr val="381D16"/>
    <a:srgbClr val="8C411F"/>
    <a:srgbClr val="894721"/>
    <a:srgbClr val="76341E"/>
    <a:srgbClr val="979185"/>
    <a:srgbClr val="908063"/>
    <a:srgbClr val="85593C"/>
    <a:srgbClr val="85745A"/>
    <a:srgbClr val="5C3D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CFF336-CE5D-4E05-A882-5B32F75B5845}" v="654" dt="2024-05-15T19:54:40.2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1" d="100"/>
          <a:sy n="61" d="100"/>
        </p:scale>
        <p:origin x="812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rdikné Takács Szilvia Dr." userId="62a28fc6-f7f7-41bd-b6fa-95189fe2a219" providerId="ADAL" clId="{0CCFF336-CE5D-4E05-A882-5B32F75B5845}"/>
    <pc:docChg chg="undo custSel addSld delSld modSld sldOrd modMainMaster">
      <pc:chgData name="Terdikné Takács Szilvia Dr." userId="62a28fc6-f7f7-41bd-b6fa-95189fe2a219" providerId="ADAL" clId="{0CCFF336-CE5D-4E05-A882-5B32F75B5845}" dt="2024-05-15T19:54:40.242" v="3525"/>
      <pc:docMkLst>
        <pc:docMk/>
      </pc:docMkLst>
      <pc:sldChg chg="delSp del setBg delDesignElem">
        <pc:chgData name="Terdikné Takács Szilvia Dr." userId="62a28fc6-f7f7-41bd-b6fa-95189fe2a219" providerId="ADAL" clId="{0CCFF336-CE5D-4E05-A882-5B32F75B5845}" dt="2023-09-03T20:09:24.859" v="650" actId="47"/>
        <pc:sldMkLst>
          <pc:docMk/>
          <pc:sldMk cId="2992964632" sldId="256"/>
        </pc:sldMkLst>
        <pc:spChg chg="del">
          <ac:chgData name="Terdikné Takács Szilvia Dr." userId="62a28fc6-f7f7-41bd-b6fa-95189fe2a219" providerId="ADAL" clId="{0CCFF336-CE5D-4E05-A882-5B32F75B5845}" dt="2023-09-02T15:05:11.247" v="55"/>
          <ac:spMkLst>
            <pc:docMk/>
            <pc:sldMk cId="2992964632" sldId="256"/>
            <ac:spMk id="32" creationId="{676A1B86-DC99-46B9-B5AA-A7E928EA9CF7}"/>
          </ac:spMkLst>
        </pc:spChg>
        <pc:spChg chg="del">
          <ac:chgData name="Terdikné Takács Szilvia Dr." userId="62a28fc6-f7f7-41bd-b6fa-95189fe2a219" providerId="ADAL" clId="{0CCFF336-CE5D-4E05-A882-5B32F75B5845}" dt="2023-09-02T15:05:11.247" v="55"/>
          <ac:spMkLst>
            <pc:docMk/>
            <pc:sldMk cId="2992964632" sldId="256"/>
            <ac:spMk id="33" creationId="{E9304FFE-74E9-4316-B822-F35A685E2D09}"/>
          </ac:spMkLst>
        </pc:spChg>
      </pc:sldChg>
      <pc:sldChg chg="addSp delSp modSp add mod delAnim modAnim">
        <pc:chgData name="Terdikné Takács Szilvia Dr." userId="62a28fc6-f7f7-41bd-b6fa-95189fe2a219" providerId="ADAL" clId="{0CCFF336-CE5D-4E05-A882-5B32F75B5845}" dt="2024-01-02T22:08:13.092" v="3278"/>
        <pc:sldMkLst>
          <pc:docMk/>
          <pc:sldMk cId="4102410435" sldId="256"/>
        </pc:sldMkLst>
        <pc:spChg chg="mod">
          <ac:chgData name="Terdikné Takács Szilvia Dr." userId="62a28fc6-f7f7-41bd-b6fa-95189fe2a219" providerId="ADAL" clId="{0CCFF336-CE5D-4E05-A882-5B32F75B5845}" dt="2023-09-03T22:07:57.687" v="2999" actId="207"/>
          <ac:spMkLst>
            <pc:docMk/>
            <pc:sldMk cId="4102410435" sldId="256"/>
            <ac:spMk id="2" creationId="{3108140A-FB0A-0074-12F0-CDA6D483D64F}"/>
          </ac:spMkLst>
        </pc:spChg>
        <pc:spChg chg="add mod">
          <ac:chgData name="Terdikné Takács Szilvia Dr." userId="62a28fc6-f7f7-41bd-b6fa-95189fe2a219" providerId="ADAL" clId="{0CCFF336-CE5D-4E05-A882-5B32F75B5845}" dt="2024-01-02T22:06:49.153" v="3268" actId="14100"/>
          <ac:spMkLst>
            <pc:docMk/>
            <pc:sldMk cId="4102410435" sldId="256"/>
            <ac:spMk id="5" creationId="{29589F7F-CBCC-47DF-3B3F-AEFABBB96EB4}"/>
          </ac:spMkLst>
        </pc:spChg>
        <pc:spChg chg="del mod">
          <ac:chgData name="Terdikné Takács Szilvia Dr." userId="62a28fc6-f7f7-41bd-b6fa-95189fe2a219" providerId="ADAL" clId="{0CCFF336-CE5D-4E05-A882-5B32F75B5845}" dt="2023-09-03T22:08:27.602" v="3002" actId="478"/>
          <ac:spMkLst>
            <pc:docMk/>
            <pc:sldMk cId="4102410435" sldId="256"/>
            <ac:spMk id="5" creationId="{C8906965-E2A5-55CA-B41D-F3154998DE1E}"/>
          </ac:spMkLst>
        </pc:spChg>
        <pc:spChg chg="add mod">
          <ac:chgData name="Terdikné Takács Szilvia Dr." userId="62a28fc6-f7f7-41bd-b6fa-95189fe2a219" providerId="ADAL" clId="{0CCFF336-CE5D-4E05-A882-5B32F75B5845}" dt="2024-01-02T22:07:21.701" v="3274" actId="1076"/>
          <ac:spMkLst>
            <pc:docMk/>
            <pc:sldMk cId="4102410435" sldId="256"/>
            <ac:spMk id="6" creationId="{AEF20C30-952E-6888-DDAC-2C191824B100}"/>
          </ac:spMkLst>
        </pc:spChg>
        <pc:spChg chg="del">
          <ac:chgData name="Terdikné Takács Szilvia Dr." userId="62a28fc6-f7f7-41bd-b6fa-95189fe2a219" providerId="ADAL" clId="{0CCFF336-CE5D-4E05-A882-5B32F75B5845}" dt="2023-09-03T22:08:45.450" v="3003" actId="478"/>
          <ac:spMkLst>
            <pc:docMk/>
            <pc:sldMk cId="4102410435" sldId="256"/>
            <ac:spMk id="6" creationId="{F3D096C5-9B0A-3211-50C6-542DD8EDFDF7}"/>
          </ac:spMkLst>
        </pc:spChg>
        <pc:spChg chg="del">
          <ac:chgData name="Terdikné Takács Szilvia Dr." userId="62a28fc6-f7f7-41bd-b6fa-95189fe2a219" providerId="ADAL" clId="{0CCFF336-CE5D-4E05-A882-5B32F75B5845}" dt="2023-09-03T22:08:48.435" v="3004" actId="478"/>
          <ac:spMkLst>
            <pc:docMk/>
            <pc:sldMk cId="4102410435" sldId="256"/>
            <ac:spMk id="7" creationId="{BE125CB8-C0D9-0B01-2F82-34EF95815400}"/>
          </ac:spMkLst>
        </pc:spChg>
        <pc:spChg chg="add mod">
          <ac:chgData name="Terdikné Takács Szilvia Dr." userId="62a28fc6-f7f7-41bd-b6fa-95189fe2a219" providerId="ADAL" clId="{0CCFF336-CE5D-4E05-A882-5B32F75B5845}" dt="2024-01-02T22:07:16.632" v="3273" actId="1076"/>
          <ac:spMkLst>
            <pc:docMk/>
            <pc:sldMk cId="4102410435" sldId="256"/>
            <ac:spMk id="7" creationId="{D18694EB-090F-4FA0-D582-5F98E3FE3B2C}"/>
          </ac:spMkLst>
        </pc:spChg>
        <pc:spChg chg="add mod">
          <ac:chgData name="Terdikné Takács Szilvia Dr." userId="62a28fc6-f7f7-41bd-b6fa-95189fe2a219" providerId="ADAL" clId="{0CCFF336-CE5D-4E05-A882-5B32F75B5845}" dt="2024-01-02T22:07:09.384" v="3272" actId="1076"/>
          <ac:spMkLst>
            <pc:docMk/>
            <pc:sldMk cId="4102410435" sldId="256"/>
            <ac:spMk id="8" creationId="{52DF4CF9-1C89-93F3-D1ED-F3B079C3B322}"/>
          </ac:spMkLst>
        </pc:spChg>
        <pc:graphicFrameChg chg="mod modGraphic">
          <ac:chgData name="Terdikné Takács Szilvia Dr." userId="62a28fc6-f7f7-41bd-b6fa-95189fe2a219" providerId="ADAL" clId="{0CCFF336-CE5D-4E05-A882-5B32F75B5845}" dt="2023-09-03T22:13:46.340" v="3110" actId="20577"/>
          <ac:graphicFrameMkLst>
            <pc:docMk/>
            <pc:sldMk cId="4102410435" sldId="256"/>
            <ac:graphicFrameMk id="4" creationId="{72BEBE5A-31B2-A593-B86E-2C2A3576FDA1}"/>
          </ac:graphicFrameMkLst>
        </pc:graphicFrameChg>
      </pc:sldChg>
      <pc:sldChg chg="addSp delSp modSp del mod ord setBg">
        <pc:chgData name="Terdikné Takács Szilvia Dr." userId="62a28fc6-f7f7-41bd-b6fa-95189fe2a219" providerId="ADAL" clId="{0CCFF336-CE5D-4E05-A882-5B32F75B5845}" dt="2023-09-03T22:17:28.881" v="3167" actId="47"/>
        <pc:sldMkLst>
          <pc:docMk/>
          <pc:sldMk cId="1076724095" sldId="257"/>
        </pc:sldMkLst>
        <pc:spChg chg="del mod">
          <ac:chgData name="Terdikné Takács Szilvia Dr." userId="62a28fc6-f7f7-41bd-b6fa-95189fe2a219" providerId="ADAL" clId="{0CCFF336-CE5D-4E05-A882-5B32F75B5845}" dt="2023-09-03T20:06:36.977" v="641" actId="478"/>
          <ac:spMkLst>
            <pc:docMk/>
            <pc:sldMk cId="1076724095" sldId="257"/>
            <ac:spMk id="2" creationId="{81FFF67C-2BD8-86B8-4DC8-843DDA7EA2BA}"/>
          </ac:spMkLst>
        </pc:spChg>
        <pc:spChg chg="del mod">
          <ac:chgData name="Terdikné Takács Szilvia Dr." userId="62a28fc6-f7f7-41bd-b6fa-95189fe2a219" providerId="ADAL" clId="{0CCFF336-CE5D-4E05-A882-5B32F75B5845}" dt="2023-09-03T20:09:09.935" v="646" actId="478"/>
          <ac:spMkLst>
            <pc:docMk/>
            <pc:sldMk cId="1076724095" sldId="257"/>
            <ac:spMk id="3" creationId="{5638FC17-B43B-56C2-C29E-50382647021A}"/>
          </ac:spMkLst>
        </pc:spChg>
        <pc:spChg chg="add del mod">
          <ac:chgData name="Terdikné Takács Szilvia Dr." userId="62a28fc6-f7f7-41bd-b6fa-95189fe2a219" providerId="ADAL" clId="{0CCFF336-CE5D-4E05-A882-5B32F75B5845}" dt="2023-09-03T20:09:13.069" v="647" actId="478"/>
          <ac:spMkLst>
            <pc:docMk/>
            <pc:sldMk cId="1076724095" sldId="257"/>
            <ac:spMk id="6" creationId="{764983D9-60BA-6BCA-AC95-5987E40965A6}"/>
          </ac:spMkLst>
        </pc:spChg>
        <pc:picChg chg="del mod">
          <ac:chgData name="Terdikné Takács Szilvia Dr." userId="62a28fc6-f7f7-41bd-b6fa-95189fe2a219" providerId="ADAL" clId="{0CCFF336-CE5D-4E05-A882-5B32F75B5845}" dt="2023-09-03T20:09:06.521" v="645" actId="478"/>
          <ac:picMkLst>
            <pc:docMk/>
            <pc:sldMk cId="1076724095" sldId="257"/>
            <ac:picMk id="4" creationId="{AD5FC695-D22D-D994-C945-19560B199358}"/>
          </ac:picMkLst>
        </pc:picChg>
      </pc:sldChg>
      <pc:sldChg chg="addSp delSp modSp mod setBg modAnim">
        <pc:chgData name="Terdikné Takács Szilvia Dr." userId="62a28fc6-f7f7-41bd-b6fa-95189fe2a219" providerId="ADAL" clId="{0CCFF336-CE5D-4E05-A882-5B32F75B5845}" dt="2024-01-02T22:03:10.357" v="3242" actId="20577"/>
        <pc:sldMkLst>
          <pc:docMk/>
          <pc:sldMk cId="3283207262" sldId="258"/>
        </pc:sldMkLst>
        <pc:spChg chg="del mod">
          <ac:chgData name="Terdikné Takács Szilvia Dr." userId="62a28fc6-f7f7-41bd-b6fa-95189fe2a219" providerId="ADAL" clId="{0CCFF336-CE5D-4E05-A882-5B32F75B5845}" dt="2023-09-03T20:46:10.267" v="1189" actId="478"/>
          <ac:spMkLst>
            <pc:docMk/>
            <pc:sldMk cId="3283207262" sldId="258"/>
            <ac:spMk id="2" creationId="{81FFF67C-2BD8-86B8-4DC8-843DDA7EA2BA}"/>
          </ac:spMkLst>
        </pc:spChg>
        <pc:spChg chg="del mod">
          <ac:chgData name="Terdikné Takács Szilvia Dr." userId="62a28fc6-f7f7-41bd-b6fa-95189fe2a219" providerId="ADAL" clId="{0CCFF336-CE5D-4E05-A882-5B32F75B5845}" dt="2023-09-03T20:44:39.817" v="1111" actId="478"/>
          <ac:spMkLst>
            <pc:docMk/>
            <pc:sldMk cId="3283207262" sldId="258"/>
            <ac:spMk id="3" creationId="{5638FC17-B43B-56C2-C29E-50382647021A}"/>
          </ac:spMkLst>
        </pc:spChg>
        <pc:spChg chg="add del mod">
          <ac:chgData name="Terdikné Takács Szilvia Dr." userId="62a28fc6-f7f7-41bd-b6fa-95189fe2a219" providerId="ADAL" clId="{0CCFF336-CE5D-4E05-A882-5B32F75B5845}" dt="2023-09-03T20:46:13.719" v="1190" actId="478"/>
          <ac:spMkLst>
            <pc:docMk/>
            <pc:sldMk cId="3283207262" sldId="258"/>
            <ac:spMk id="6" creationId="{8AA8F1B2-4443-3B25-309E-4AFFBA82203D}"/>
          </ac:spMkLst>
        </pc:spChg>
        <pc:spChg chg="add del mod">
          <ac:chgData name="Terdikné Takács Szilvia Dr." userId="62a28fc6-f7f7-41bd-b6fa-95189fe2a219" providerId="ADAL" clId="{0CCFF336-CE5D-4E05-A882-5B32F75B5845}" dt="2023-09-03T20:55:33.062" v="1560" actId="478"/>
          <ac:spMkLst>
            <pc:docMk/>
            <pc:sldMk cId="3283207262" sldId="258"/>
            <ac:spMk id="7" creationId="{284324DF-746C-102C-2B3E-F8A6CA930C5E}"/>
          </ac:spMkLst>
        </pc:spChg>
        <pc:spChg chg="add mod">
          <ac:chgData name="Terdikné Takács Szilvia Dr." userId="62a28fc6-f7f7-41bd-b6fa-95189fe2a219" providerId="ADAL" clId="{0CCFF336-CE5D-4E05-A882-5B32F75B5845}" dt="2023-09-03T20:54:05.646" v="1549" actId="1076"/>
          <ac:spMkLst>
            <pc:docMk/>
            <pc:sldMk cId="3283207262" sldId="258"/>
            <ac:spMk id="8" creationId="{C20760F4-885A-69D0-FB62-721E4B1FAC41}"/>
          </ac:spMkLst>
        </pc:spChg>
        <pc:spChg chg="add mod">
          <ac:chgData name="Terdikné Takács Szilvia Dr." userId="62a28fc6-f7f7-41bd-b6fa-95189fe2a219" providerId="ADAL" clId="{0CCFF336-CE5D-4E05-A882-5B32F75B5845}" dt="2023-09-03T20:58:24.095" v="1641" actId="14100"/>
          <ac:spMkLst>
            <pc:docMk/>
            <pc:sldMk cId="3283207262" sldId="258"/>
            <ac:spMk id="9" creationId="{9E18B12C-F45B-51EF-FBB6-88B8D65A5B0B}"/>
          </ac:spMkLst>
        </pc:spChg>
        <pc:spChg chg="add mod">
          <ac:chgData name="Terdikné Takács Szilvia Dr." userId="62a28fc6-f7f7-41bd-b6fa-95189fe2a219" providerId="ADAL" clId="{0CCFF336-CE5D-4E05-A882-5B32F75B5845}" dt="2023-09-03T20:55:05.985" v="1557" actId="207"/>
          <ac:spMkLst>
            <pc:docMk/>
            <pc:sldMk cId="3283207262" sldId="258"/>
            <ac:spMk id="10" creationId="{8531AAF0-BE81-0751-A348-A9074EB17D02}"/>
          </ac:spMkLst>
        </pc:spChg>
        <pc:spChg chg="add mod">
          <ac:chgData name="Terdikné Takács Szilvia Dr." userId="62a28fc6-f7f7-41bd-b6fa-95189fe2a219" providerId="ADAL" clId="{0CCFF336-CE5D-4E05-A882-5B32F75B5845}" dt="2024-01-02T22:03:10.357" v="3242" actId="20577"/>
          <ac:spMkLst>
            <pc:docMk/>
            <pc:sldMk cId="3283207262" sldId="258"/>
            <ac:spMk id="11" creationId="{C1677A5C-2EA5-99C0-9EAE-48E165937DEF}"/>
          </ac:spMkLst>
        </pc:spChg>
        <pc:spChg chg="add mod">
          <ac:chgData name="Terdikné Takács Szilvia Dr." userId="62a28fc6-f7f7-41bd-b6fa-95189fe2a219" providerId="ADAL" clId="{0CCFF336-CE5D-4E05-A882-5B32F75B5845}" dt="2023-09-03T20:56:56.081" v="1598" actId="1076"/>
          <ac:spMkLst>
            <pc:docMk/>
            <pc:sldMk cId="3283207262" sldId="258"/>
            <ac:spMk id="12" creationId="{2F2451DA-2642-0CC3-D82D-F7108A30E436}"/>
          </ac:spMkLst>
        </pc:spChg>
        <pc:spChg chg="add mod">
          <ac:chgData name="Terdikné Takács Szilvia Dr." userId="62a28fc6-f7f7-41bd-b6fa-95189fe2a219" providerId="ADAL" clId="{0CCFF336-CE5D-4E05-A882-5B32F75B5845}" dt="2023-09-03T21:10:49.410" v="1647" actId="1076"/>
          <ac:spMkLst>
            <pc:docMk/>
            <pc:sldMk cId="3283207262" sldId="258"/>
            <ac:spMk id="13" creationId="{A966014F-FBA8-3335-A211-011FCEF9488A}"/>
          </ac:spMkLst>
        </pc:spChg>
        <pc:spChg chg="add mod">
          <ac:chgData name="Terdikné Takács Szilvia Dr." userId="62a28fc6-f7f7-41bd-b6fa-95189fe2a219" providerId="ADAL" clId="{0CCFF336-CE5D-4E05-A882-5B32F75B5845}" dt="2023-09-03T21:11:57.569" v="1668" actId="2711"/>
          <ac:spMkLst>
            <pc:docMk/>
            <pc:sldMk cId="3283207262" sldId="258"/>
            <ac:spMk id="14" creationId="{293EEA1C-7843-D279-1B22-D71EE7E4D8C0}"/>
          </ac:spMkLst>
        </pc:spChg>
        <pc:picChg chg="mod modCrop">
          <ac:chgData name="Terdikné Takács Szilvia Dr." userId="62a28fc6-f7f7-41bd-b6fa-95189fe2a219" providerId="ADAL" clId="{0CCFF336-CE5D-4E05-A882-5B32F75B5845}" dt="2023-09-03T20:41:20.150" v="1030" actId="1076"/>
          <ac:picMkLst>
            <pc:docMk/>
            <pc:sldMk cId="3283207262" sldId="258"/>
            <ac:picMk id="4" creationId="{AD5FC695-D22D-D994-C945-19560B199358}"/>
          </ac:picMkLst>
        </pc:picChg>
        <pc:picChg chg="add del mod">
          <ac:chgData name="Terdikné Takács Szilvia Dr." userId="62a28fc6-f7f7-41bd-b6fa-95189fe2a219" providerId="ADAL" clId="{0CCFF336-CE5D-4E05-A882-5B32F75B5845}" dt="2023-09-03T20:46:38.733" v="1208" actId="478"/>
          <ac:picMkLst>
            <pc:docMk/>
            <pc:sldMk cId="3283207262" sldId="258"/>
            <ac:picMk id="1026" creationId="{F644CB78-4F13-C603-427F-1A6750DC0C93}"/>
          </ac:picMkLst>
        </pc:picChg>
      </pc:sldChg>
      <pc:sldChg chg="addSp delSp modSp mod ord setBg setClrOvrMap delDesignElem">
        <pc:chgData name="Terdikné Takács Szilvia Dr." userId="62a28fc6-f7f7-41bd-b6fa-95189fe2a219" providerId="ADAL" clId="{0CCFF336-CE5D-4E05-A882-5B32F75B5845}" dt="2023-09-03T20:22:54.864" v="826" actId="1076"/>
        <pc:sldMkLst>
          <pc:docMk/>
          <pc:sldMk cId="4211612074" sldId="259"/>
        </pc:sldMkLst>
        <pc:spChg chg="mod">
          <ac:chgData name="Terdikné Takács Szilvia Dr." userId="62a28fc6-f7f7-41bd-b6fa-95189fe2a219" providerId="ADAL" clId="{0CCFF336-CE5D-4E05-A882-5B32F75B5845}" dt="2023-09-03T20:18:11.381" v="770" actId="20578"/>
          <ac:spMkLst>
            <pc:docMk/>
            <pc:sldMk cId="4211612074" sldId="259"/>
            <ac:spMk id="2" creationId="{81FFF67C-2BD8-86B8-4DC8-843DDA7EA2BA}"/>
          </ac:spMkLst>
        </pc:spChg>
        <pc:spChg chg="mod">
          <ac:chgData name="Terdikné Takács Szilvia Dr." userId="62a28fc6-f7f7-41bd-b6fa-95189fe2a219" providerId="ADAL" clId="{0CCFF336-CE5D-4E05-A882-5B32F75B5845}" dt="2023-09-03T20:22:18.170" v="819" actId="20577"/>
          <ac:spMkLst>
            <pc:docMk/>
            <pc:sldMk cId="4211612074" sldId="259"/>
            <ac:spMk id="3" creationId="{5638FC17-B43B-56C2-C29E-50382647021A}"/>
          </ac:spMkLst>
        </pc:spChg>
        <pc:spChg chg="add del">
          <ac:chgData name="Terdikné Takács Szilvia Dr." userId="62a28fc6-f7f7-41bd-b6fa-95189fe2a219" providerId="ADAL" clId="{0CCFF336-CE5D-4E05-A882-5B32F75B5845}" dt="2023-09-02T15:05:11.247" v="55"/>
          <ac:spMkLst>
            <pc:docMk/>
            <pc:sldMk cId="4211612074" sldId="259"/>
            <ac:spMk id="9" creationId="{71B2258F-86CA-4D4D-8270-BC05FCDEBFB3}"/>
          </ac:spMkLst>
        </pc:spChg>
        <pc:picChg chg="del mod ord">
          <ac:chgData name="Terdikné Takács Szilvia Dr." userId="62a28fc6-f7f7-41bd-b6fa-95189fe2a219" providerId="ADAL" clId="{0CCFF336-CE5D-4E05-A882-5B32F75B5845}" dt="2023-09-03T20:09:21.047" v="649" actId="478"/>
          <ac:picMkLst>
            <pc:docMk/>
            <pc:sldMk cId="4211612074" sldId="259"/>
            <ac:picMk id="4" creationId="{AD5FC695-D22D-D994-C945-19560B199358}"/>
          </ac:picMkLst>
        </pc:picChg>
        <pc:picChg chg="add mod">
          <ac:chgData name="Terdikné Takács Szilvia Dr." userId="62a28fc6-f7f7-41bd-b6fa-95189fe2a219" providerId="ADAL" clId="{0CCFF336-CE5D-4E05-A882-5B32F75B5845}" dt="2023-09-03T20:19:17.084" v="778" actId="1076"/>
          <ac:picMkLst>
            <pc:docMk/>
            <pc:sldMk cId="4211612074" sldId="259"/>
            <ac:picMk id="6" creationId="{3294B6B2-05F7-3D0B-4A35-DA5D09673DAC}"/>
          </ac:picMkLst>
        </pc:picChg>
        <pc:picChg chg="add mod">
          <ac:chgData name="Terdikné Takács Szilvia Dr." userId="62a28fc6-f7f7-41bd-b6fa-95189fe2a219" providerId="ADAL" clId="{0CCFF336-CE5D-4E05-A882-5B32F75B5845}" dt="2023-09-03T20:22:54.864" v="826" actId="1076"/>
          <ac:picMkLst>
            <pc:docMk/>
            <pc:sldMk cId="4211612074" sldId="259"/>
            <ac:picMk id="7" creationId="{B25AC221-3D90-25E9-2DFC-C2D460A539BA}"/>
          </ac:picMkLst>
        </pc:picChg>
      </pc:sldChg>
      <pc:sldChg chg="addSp modSp new mod modAnim">
        <pc:chgData name="Terdikné Takács Szilvia Dr." userId="62a28fc6-f7f7-41bd-b6fa-95189fe2a219" providerId="ADAL" clId="{0CCFF336-CE5D-4E05-A882-5B32F75B5845}" dt="2024-01-02T22:04:31.690" v="3257" actId="20577"/>
        <pc:sldMkLst>
          <pc:docMk/>
          <pc:sldMk cId="3850113042" sldId="260"/>
        </pc:sldMkLst>
        <pc:spChg chg="mod">
          <ac:chgData name="Terdikné Takács Szilvia Dr." userId="62a28fc6-f7f7-41bd-b6fa-95189fe2a219" providerId="ADAL" clId="{0CCFF336-CE5D-4E05-A882-5B32F75B5845}" dt="2023-09-03T21:25:50.547" v="2123" actId="20577"/>
          <ac:spMkLst>
            <pc:docMk/>
            <pc:sldMk cId="3850113042" sldId="260"/>
            <ac:spMk id="2" creationId="{0DA81573-016E-1DF5-A9F2-F671A82296C9}"/>
          </ac:spMkLst>
        </pc:spChg>
        <pc:spChg chg="mod">
          <ac:chgData name="Terdikné Takács Szilvia Dr." userId="62a28fc6-f7f7-41bd-b6fa-95189fe2a219" providerId="ADAL" clId="{0CCFF336-CE5D-4E05-A882-5B32F75B5845}" dt="2024-01-02T22:04:31.690" v="3257" actId="20577"/>
          <ac:spMkLst>
            <pc:docMk/>
            <pc:sldMk cId="3850113042" sldId="260"/>
            <ac:spMk id="3" creationId="{93EC54E4-0C5C-BABB-1F39-4DA27308A23E}"/>
          </ac:spMkLst>
        </pc:spChg>
        <pc:picChg chg="add mod modCrop">
          <ac:chgData name="Terdikné Takács Szilvia Dr." userId="62a28fc6-f7f7-41bd-b6fa-95189fe2a219" providerId="ADAL" clId="{0CCFF336-CE5D-4E05-A882-5B32F75B5845}" dt="2023-09-03T21:26:23.568" v="2128" actId="732"/>
          <ac:picMkLst>
            <pc:docMk/>
            <pc:sldMk cId="3850113042" sldId="260"/>
            <ac:picMk id="4" creationId="{BDA726EE-1EAC-9802-3DEB-FB3C99576CA8}"/>
          </ac:picMkLst>
        </pc:picChg>
      </pc:sldChg>
      <pc:sldChg chg="addSp delSp modSp new del mod">
        <pc:chgData name="Terdikné Takács Szilvia Dr." userId="62a28fc6-f7f7-41bd-b6fa-95189fe2a219" providerId="ADAL" clId="{0CCFF336-CE5D-4E05-A882-5B32F75B5845}" dt="2023-09-03T21:37:15.096" v="2655" actId="47"/>
        <pc:sldMkLst>
          <pc:docMk/>
          <pc:sldMk cId="3471235573" sldId="261"/>
        </pc:sldMkLst>
        <pc:spChg chg="mod">
          <ac:chgData name="Terdikné Takács Szilvia Dr." userId="62a28fc6-f7f7-41bd-b6fa-95189fe2a219" providerId="ADAL" clId="{0CCFF336-CE5D-4E05-A882-5B32F75B5845}" dt="2023-09-02T15:05:11.247" v="55"/>
          <ac:spMkLst>
            <pc:docMk/>
            <pc:sldMk cId="3471235573" sldId="261"/>
            <ac:spMk id="2" creationId="{69D5DB49-43AE-7F0C-DABC-D254D410D337}"/>
          </ac:spMkLst>
        </pc:spChg>
        <pc:spChg chg="mod">
          <ac:chgData name="Terdikné Takács Szilvia Dr." userId="62a28fc6-f7f7-41bd-b6fa-95189fe2a219" providerId="ADAL" clId="{0CCFF336-CE5D-4E05-A882-5B32F75B5845}" dt="2023-09-02T15:05:11.247" v="55"/>
          <ac:spMkLst>
            <pc:docMk/>
            <pc:sldMk cId="3471235573" sldId="261"/>
            <ac:spMk id="3" creationId="{CB098E95-4D2B-3716-F326-134E5CC2A1DC}"/>
          </ac:spMkLst>
        </pc:spChg>
        <pc:picChg chg="add del mod">
          <ac:chgData name="Terdikné Takács Szilvia Dr." userId="62a28fc6-f7f7-41bd-b6fa-95189fe2a219" providerId="ADAL" clId="{0CCFF336-CE5D-4E05-A882-5B32F75B5845}" dt="2023-09-03T20:12:33.880" v="669" actId="478"/>
          <ac:picMkLst>
            <pc:docMk/>
            <pc:sldMk cId="3471235573" sldId="261"/>
            <ac:picMk id="4" creationId="{E806261F-4B23-F9A1-377D-864736D18D99}"/>
          </ac:picMkLst>
        </pc:picChg>
        <pc:picChg chg="add mod">
          <ac:chgData name="Terdikné Takács Szilvia Dr." userId="62a28fc6-f7f7-41bd-b6fa-95189fe2a219" providerId="ADAL" clId="{0CCFF336-CE5D-4E05-A882-5B32F75B5845}" dt="2023-09-02T14:54:17.170" v="6" actId="1076"/>
          <ac:picMkLst>
            <pc:docMk/>
            <pc:sldMk cId="3471235573" sldId="261"/>
            <ac:picMk id="5" creationId="{57E237CF-DE77-1E0E-844C-36D3E584E935}"/>
          </ac:picMkLst>
        </pc:picChg>
      </pc:sldChg>
      <pc:sldChg chg="addSp delSp modSp new del mod">
        <pc:chgData name="Terdikné Takács Szilvia Dr." userId="62a28fc6-f7f7-41bd-b6fa-95189fe2a219" providerId="ADAL" clId="{0CCFF336-CE5D-4E05-A882-5B32F75B5845}" dt="2023-09-03T21:37:17.478" v="2656" actId="47"/>
        <pc:sldMkLst>
          <pc:docMk/>
          <pc:sldMk cId="2633955466" sldId="262"/>
        </pc:sldMkLst>
        <pc:spChg chg="mod">
          <ac:chgData name="Terdikné Takács Szilvia Dr." userId="62a28fc6-f7f7-41bd-b6fa-95189fe2a219" providerId="ADAL" clId="{0CCFF336-CE5D-4E05-A882-5B32F75B5845}" dt="2023-09-02T15:05:11.247" v="55"/>
          <ac:spMkLst>
            <pc:docMk/>
            <pc:sldMk cId="2633955466" sldId="262"/>
            <ac:spMk id="2" creationId="{A162BA75-62EB-4C15-CD12-D2A558D4235D}"/>
          </ac:spMkLst>
        </pc:spChg>
        <pc:spChg chg="del mod">
          <ac:chgData name="Terdikné Takács Szilvia Dr." userId="62a28fc6-f7f7-41bd-b6fa-95189fe2a219" providerId="ADAL" clId="{0CCFF336-CE5D-4E05-A882-5B32F75B5845}" dt="2023-09-02T15:07:20.388" v="65" actId="22"/>
          <ac:spMkLst>
            <pc:docMk/>
            <pc:sldMk cId="2633955466" sldId="262"/>
            <ac:spMk id="3" creationId="{B03393A6-6BBE-65F9-3936-8650E8973B05}"/>
          </ac:spMkLst>
        </pc:spChg>
        <pc:picChg chg="add mod modCrop">
          <ac:chgData name="Terdikné Takács Szilvia Dr." userId="62a28fc6-f7f7-41bd-b6fa-95189fe2a219" providerId="ADAL" clId="{0CCFF336-CE5D-4E05-A882-5B32F75B5845}" dt="2023-09-03T20:11:23.002" v="660" actId="1076"/>
          <ac:picMkLst>
            <pc:docMk/>
            <pc:sldMk cId="2633955466" sldId="262"/>
            <ac:picMk id="4" creationId="{31BBF803-16CC-2D27-94C8-305D0A1DBC90}"/>
          </ac:picMkLst>
        </pc:picChg>
        <pc:picChg chg="add mod">
          <ac:chgData name="Terdikné Takács Szilvia Dr." userId="62a28fc6-f7f7-41bd-b6fa-95189fe2a219" providerId="ADAL" clId="{0CCFF336-CE5D-4E05-A882-5B32F75B5845}" dt="2023-09-02T15:07:11.763" v="64" actId="1076"/>
          <ac:picMkLst>
            <pc:docMk/>
            <pc:sldMk cId="2633955466" sldId="262"/>
            <ac:picMk id="6" creationId="{6419D207-29D1-3F02-4B71-3B9265EF0C32}"/>
          </ac:picMkLst>
        </pc:picChg>
        <pc:picChg chg="add mod ord modCrop">
          <ac:chgData name="Terdikné Takács Szilvia Dr." userId="62a28fc6-f7f7-41bd-b6fa-95189fe2a219" providerId="ADAL" clId="{0CCFF336-CE5D-4E05-A882-5B32F75B5845}" dt="2023-09-02T15:08:48.401" v="90" actId="1076"/>
          <ac:picMkLst>
            <pc:docMk/>
            <pc:sldMk cId="2633955466" sldId="262"/>
            <ac:picMk id="8" creationId="{8F7F4BAA-634B-B3B4-F7C9-90E59D13F503}"/>
          </ac:picMkLst>
        </pc:picChg>
        <pc:picChg chg="add mod">
          <ac:chgData name="Terdikné Takács Szilvia Dr." userId="62a28fc6-f7f7-41bd-b6fa-95189fe2a219" providerId="ADAL" clId="{0CCFF336-CE5D-4E05-A882-5B32F75B5845}" dt="2023-09-02T15:10:55.950" v="106" actId="1076"/>
          <ac:picMkLst>
            <pc:docMk/>
            <pc:sldMk cId="2633955466" sldId="262"/>
            <ac:picMk id="9" creationId="{FCED0203-59AB-4868-3371-FE4E1FE85C68}"/>
          </ac:picMkLst>
        </pc:picChg>
        <pc:picChg chg="add mod">
          <ac:chgData name="Terdikné Takács Szilvia Dr." userId="62a28fc6-f7f7-41bd-b6fa-95189fe2a219" providerId="ADAL" clId="{0CCFF336-CE5D-4E05-A882-5B32F75B5845}" dt="2023-09-02T15:10:53.294" v="105" actId="1076"/>
          <ac:picMkLst>
            <pc:docMk/>
            <pc:sldMk cId="2633955466" sldId="262"/>
            <ac:picMk id="10" creationId="{9F4E8A9E-A31C-7F42-D744-9BCD642585DD}"/>
          </ac:picMkLst>
        </pc:picChg>
        <pc:picChg chg="add mod">
          <ac:chgData name="Terdikné Takács Szilvia Dr." userId="62a28fc6-f7f7-41bd-b6fa-95189fe2a219" providerId="ADAL" clId="{0CCFF336-CE5D-4E05-A882-5B32F75B5845}" dt="2023-09-02T15:10:49.429" v="104" actId="1076"/>
          <ac:picMkLst>
            <pc:docMk/>
            <pc:sldMk cId="2633955466" sldId="262"/>
            <ac:picMk id="11" creationId="{75196F08-8F81-38EF-3469-73D75068407A}"/>
          </ac:picMkLst>
        </pc:picChg>
        <pc:picChg chg="add mod">
          <ac:chgData name="Terdikné Takács Szilvia Dr." userId="62a28fc6-f7f7-41bd-b6fa-95189fe2a219" providerId="ADAL" clId="{0CCFF336-CE5D-4E05-A882-5B32F75B5845}" dt="2023-09-02T15:10:46.113" v="103" actId="1076"/>
          <ac:picMkLst>
            <pc:docMk/>
            <pc:sldMk cId="2633955466" sldId="262"/>
            <ac:picMk id="12" creationId="{A67542D8-BA90-122B-262F-7FD21AFF3B20}"/>
          </ac:picMkLst>
        </pc:picChg>
      </pc:sldChg>
      <pc:sldChg chg="addSp modSp new mod ord modAnim">
        <pc:chgData name="Terdikné Takács Szilvia Dr." userId="62a28fc6-f7f7-41bd-b6fa-95189fe2a219" providerId="ADAL" clId="{0CCFF336-CE5D-4E05-A882-5B32F75B5845}" dt="2024-01-02T22:03:57.065" v="3244"/>
        <pc:sldMkLst>
          <pc:docMk/>
          <pc:sldMk cId="3060683406" sldId="263"/>
        </pc:sldMkLst>
        <pc:spChg chg="mod">
          <ac:chgData name="Terdikné Takács Szilvia Dr." userId="62a28fc6-f7f7-41bd-b6fa-95189fe2a219" providerId="ADAL" clId="{0CCFF336-CE5D-4E05-A882-5B32F75B5845}" dt="2023-09-03T22:01:54.663" v="2680" actId="20577"/>
          <ac:spMkLst>
            <pc:docMk/>
            <pc:sldMk cId="3060683406" sldId="263"/>
            <ac:spMk id="2" creationId="{C156AC0B-34A0-0154-586B-95F20331D896}"/>
          </ac:spMkLst>
        </pc:spChg>
        <pc:spChg chg="mod">
          <ac:chgData name="Terdikné Takács Szilvia Dr." userId="62a28fc6-f7f7-41bd-b6fa-95189fe2a219" providerId="ADAL" clId="{0CCFF336-CE5D-4E05-A882-5B32F75B5845}" dt="2023-09-03T22:02:09.330" v="2682" actId="27636"/>
          <ac:spMkLst>
            <pc:docMk/>
            <pc:sldMk cId="3060683406" sldId="263"/>
            <ac:spMk id="3" creationId="{B534994F-DA5B-2ECD-69ED-B90D744E2FB0}"/>
          </ac:spMkLst>
        </pc:spChg>
        <pc:picChg chg="add mod modCrop">
          <ac:chgData name="Terdikné Takács Szilvia Dr." userId="62a28fc6-f7f7-41bd-b6fa-95189fe2a219" providerId="ADAL" clId="{0CCFF336-CE5D-4E05-A882-5B32F75B5845}" dt="2023-09-03T20:12:21.065" v="668" actId="1076"/>
          <ac:picMkLst>
            <pc:docMk/>
            <pc:sldMk cId="3060683406" sldId="263"/>
            <ac:picMk id="4" creationId="{24504859-24BD-9778-ADAE-46A5DF362694}"/>
          </ac:picMkLst>
        </pc:picChg>
      </pc:sldChg>
      <pc:sldChg chg="addSp delSp modSp new mod ord modAnim">
        <pc:chgData name="Terdikné Takács Szilvia Dr." userId="62a28fc6-f7f7-41bd-b6fa-95189fe2a219" providerId="ADAL" clId="{0CCFF336-CE5D-4E05-A882-5B32F75B5845}" dt="2024-01-02T22:05:07.613" v="3262" actId="1076"/>
        <pc:sldMkLst>
          <pc:docMk/>
          <pc:sldMk cId="3534037993" sldId="264"/>
        </pc:sldMkLst>
        <pc:spChg chg="del mod">
          <ac:chgData name="Terdikné Takács Szilvia Dr." userId="62a28fc6-f7f7-41bd-b6fa-95189fe2a219" providerId="ADAL" clId="{0CCFF336-CE5D-4E05-A882-5B32F75B5845}" dt="2024-01-02T22:04:45.869" v="3258" actId="478"/>
          <ac:spMkLst>
            <pc:docMk/>
            <pc:sldMk cId="3534037993" sldId="264"/>
            <ac:spMk id="2" creationId="{0BB481E6-C70B-FE93-EDFC-E523E38A4D2F}"/>
          </ac:spMkLst>
        </pc:spChg>
        <pc:spChg chg="mod">
          <ac:chgData name="Terdikné Takács Szilvia Dr." userId="62a28fc6-f7f7-41bd-b6fa-95189fe2a219" providerId="ADAL" clId="{0CCFF336-CE5D-4E05-A882-5B32F75B5845}" dt="2024-01-02T22:05:07.613" v="3262" actId="1076"/>
          <ac:spMkLst>
            <pc:docMk/>
            <pc:sldMk cId="3534037993" sldId="264"/>
            <ac:spMk id="3" creationId="{4DF14D31-99B4-C837-6A07-67580F8583C9}"/>
          </ac:spMkLst>
        </pc:spChg>
        <pc:picChg chg="add mod">
          <ac:chgData name="Terdikné Takács Szilvia Dr." userId="62a28fc6-f7f7-41bd-b6fa-95189fe2a219" providerId="ADAL" clId="{0CCFF336-CE5D-4E05-A882-5B32F75B5845}" dt="2023-09-03T22:02:33.922" v="2712" actId="1076"/>
          <ac:picMkLst>
            <pc:docMk/>
            <pc:sldMk cId="3534037993" sldId="264"/>
            <ac:picMk id="4" creationId="{E13350D1-8230-E25D-5488-FFA8BAD3B357}"/>
          </ac:picMkLst>
        </pc:picChg>
      </pc:sldChg>
      <pc:sldChg chg="addSp modSp new mod modAnim">
        <pc:chgData name="Terdikné Takács Szilvia Dr." userId="62a28fc6-f7f7-41bd-b6fa-95189fe2a219" providerId="ADAL" clId="{0CCFF336-CE5D-4E05-A882-5B32F75B5845}" dt="2024-01-02T22:00:41.377" v="3228"/>
        <pc:sldMkLst>
          <pc:docMk/>
          <pc:sldMk cId="2318245678" sldId="265"/>
        </pc:sldMkLst>
        <pc:spChg chg="mod">
          <ac:chgData name="Terdikné Takács Szilvia Dr." userId="62a28fc6-f7f7-41bd-b6fa-95189fe2a219" providerId="ADAL" clId="{0CCFF336-CE5D-4E05-A882-5B32F75B5845}" dt="2023-09-03T20:23:24.933" v="849" actId="122"/>
          <ac:spMkLst>
            <pc:docMk/>
            <pc:sldMk cId="2318245678" sldId="265"/>
            <ac:spMk id="2" creationId="{8DBD55DA-1956-4320-57F3-2E32CC3D0EA4}"/>
          </ac:spMkLst>
        </pc:spChg>
        <pc:spChg chg="mod">
          <ac:chgData name="Terdikné Takács Szilvia Dr." userId="62a28fc6-f7f7-41bd-b6fa-95189fe2a219" providerId="ADAL" clId="{0CCFF336-CE5D-4E05-A882-5B32F75B5845}" dt="2023-09-03T20:38:17.694" v="1019" actId="6549"/>
          <ac:spMkLst>
            <pc:docMk/>
            <pc:sldMk cId="2318245678" sldId="265"/>
            <ac:spMk id="3" creationId="{79F16E56-988E-A30E-ED15-215935919FBE}"/>
          </ac:spMkLst>
        </pc:spChg>
        <pc:picChg chg="add mod">
          <ac:chgData name="Terdikné Takács Szilvia Dr." userId="62a28fc6-f7f7-41bd-b6fa-95189fe2a219" providerId="ADAL" clId="{0CCFF336-CE5D-4E05-A882-5B32F75B5845}" dt="2023-09-03T20:37:55.093" v="1002"/>
          <ac:picMkLst>
            <pc:docMk/>
            <pc:sldMk cId="2318245678" sldId="265"/>
            <ac:picMk id="4" creationId="{5E99FBF3-7D2A-6FFF-F736-70DF3E18C1B4}"/>
          </ac:picMkLst>
        </pc:picChg>
      </pc:sldChg>
      <pc:sldChg chg="delSp modSp new mod modAnim">
        <pc:chgData name="Terdikné Takács Szilvia Dr." userId="62a28fc6-f7f7-41bd-b6fa-95189fe2a219" providerId="ADAL" clId="{0CCFF336-CE5D-4E05-A882-5B32F75B5845}" dt="2024-01-02T22:03:36.268" v="3243"/>
        <pc:sldMkLst>
          <pc:docMk/>
          <pc:sldMk cId="531980394" sldId="266"/>
        </pc:sldMkLst>
        <pc:spChg chg="del">
          <ac:chgData name="Terdikné Takács Szilvia Dr." userId="62a28fc6-f7f7-41bd-b6fa-95189fe2a219" providerId="ADAL" clId="{0CCFF336-CE5D-4E05-A882-5B32F75B5845}" dt="2023-09-03T21:12:13.141" v="1670" actId="478"/>
          <ac:spMkLst>
            <pc:docMk/>
            <pc:sldMk cId="531980394" sldId="266"/>
            <ac:spMk id="2" creationId="{A020F0BB-C2BA-3234-5812-8DE4D8C044FA}"/>
          </ac:spMkLst>
        </pc:spChg>
        <pc:spChg chg="mod">
          <ac:chgData name="Terdikné Takács Szilvia Dr." userId="62a28fc6-f7f7-41bd-b6fa-95189fe2a219" providerId="ADAL" clId="{0CCFF336-CE5D-4E05-A882-5B32F75B5845}" dt="2023-09-03T21:19:31.833" v="1907" actId="255"/>
          <ac:spMkLst>
            <pc:docMk/>
            <pc:sldMk cId="531980394" sldId="266"/>
            <ac:spMk id="3" creationId="{7A2A2B75-202E-CA31-72FB-DFCFE041BBB1}"/>
          </ac:spMkLst>
        </pc:spChg>
      </pc:sldChg>
      <pc:sldChg chg="addSp delSp modSp new mod">
        <pc:chgData name="Terdikné Takács Szilvia Dr." userId="62a28fc6-f7f7-41bd-b6fa-95189fe2a219" providerId="ADAL" clId="{0CCFF336-CE5D-4E05-A882-5B32F75B5845}" dt="2023-09-03T22:11:27.770" v="3052" actId="207"/>
        <pc:sldMkLst>
          <pc:docMk/>
          <pc:sldMk cId="2319289728" sldId="267"/>
        </pc:sldMkLst>
        <pc:spChg chg="mod">
          <ac:chgData name="Terdikné Takács Szilvia Dr." userId="62a28fc6-f7f7-41bd-b6fa-95189fe2a219" providerId="ADAL" clId="{0CCFF336-CE5D-4E05-A882-5B32F75B5845}" dt="2023-09-03T22:06:22.908" v="2996" actId="122"/>
          <ac:spMkLst>
            <pc:docMk/>
            <pc:sldMk cId="2319289728" sldId="267"/>
            <ac:spMk id="2" creationId="{C1A0B2B7-4CB6-BC64-9558-30297DAA4337}"/>
          </ac:spMkLst>
        </pc:spChg>
        <pc:spChg chg="del mod">
          <ac:chgData name="Terdikné Takács Szilvia Dr." userId="62a28fc6-f7f7-41bd-b6fa-95189fe2a219" providerId="ADAL" clId="{0CCFF336-CE5D-4E05-A882-5B32F75B5845}" dt="2023-09-03T22:09:19.627" v="3018" actId="478"/>
          <ac:spMkLst>
            <pc:docMk/>
            <pc:sldMk cId="2319289728" sldId="267"/>
            <ac:spMk id="3" creationId="{AFB1C724-5521-55DA-222A-D66F636F3235}"/>
          </ac:spMkLst>
        </pc:spChg>
        <pc:spChg chg="add mod">
          <ac:chgData name="Terdikné Takács Szilvia Dr." userId="62a28fc6-f7f7-41bd-b6fa-95189fe2a219" providerId="ADAL" clId="{0CCFF336-CE5D-4E05-A882-5B32F75B5845}" dt="2023-09-03T22:11:27.770" v="3052" actId="207"/>
          <ac:spMkLst>
            <pc:docMk/>
            <pc:sldMk cId="2319289728" sldId="267"/>
            <ac:spMk id="4" creationId="{373D780E-C7C7-9ABE-2460-2555CBC26AE0}"/>
          </ac:spMkLst>
        </pc:spChg>
        <pc:spChg chg="add mod">
          <ac:chgData name="Terdikné Takács Szilvia Dr." userId="62a28fc6-f7f7-41bd-b6fa-95189fe2a219" providerId="ADAL" clId="{0CCFF336-CE5D-4E05-A882-5B32F75B5845}" dt="2023-09-03T22:11:03.841" v="3049" actId="207"/>
          <ac:spMkLst>
            <pc:docMk/>
            <pc:sldMk cId="2319289728" sldId="267"/>
            <ac:spMk id="5" creationId="{EC6DB5D0-F2CD-D9F0-950D-D75D1F42EAB3}"/>
          </ac:spMkLst>
        </pc:spChg>
        <pc:spChg chg="add mod">
          <ac:chgData name="Terdikné Takács Szilvia Dr." userId="62a28fc6-f7f7-41bd-b6fa-95189fe2a219" providerId="ADAL" clId="{0CCFF336-CE5D-4E05-A882-5B32F75B5845}" dt="2023-09-03T22:10:42.753" v="3047" actId="207"/>
          <ac:spMkLst>
            <pc:docMk/>
            <pc:sldMk cId="2319289728" sldId="267"/>
            <ac:spMk id="6" creationId="{9C8A6955-1B5F-3750-3CC5-66D1DE8BD396}"/>
          </ac:spMkLst>
        </pc:spChg>
      </pc:sldChg>
      <pc:sldChg chg="addSp delSp modSp new mod">
        <pc:chgData name="Terdikné Takács Szilvia Dr." userId="62a28fc6-f7f7-41bd-b6fa-95189fe2a219" providerId="ADAL" clId="{0CCFF336-CE5D-4E05-A882-5B32F75B5845}" dt="2023-09-03T22:13:16.306" v="3103"/>
        <pc:sldMkLst>
          <pc:docMk/>
          <pc:sldMk cId="2248066679" sldId="268"/>
        </pc:sldMkLst>
        <pc:spChg chg="mod">
          <ac:chgData name="Terdikné Takács Szilvia Dr." userId="62a28fc6-f7f7-41bd-b6fa-95189fe2a219" providerId="ADAL" clId="{0CCFF336-CE5D-4E05-A882-5B32F75B5845}" dt="2023-09-03T22:12:00.064" v="3097" actId="20577"/>
          <ac:spMkLst>
            <pc:docMk/>
            <pc:sldMk cId="2248066679" sldId="268"/>
            <ac:spMk id="2" creationId="{ABFDBB52-031C-E65D-356F-03EECEA7C819}"/>
          </ac:spMkLst>
        </pc:spChg>
        <pc:spChg chg="del">
          <ac:chgData name="Terdikné Takács Szilvia Dr." userId="62a28fc6-f7f7-41bd-b6fa-95189fe2a219" providerId="ADAL" clId="{0CCFF336-CE5D-4E05-A882-5B32F75B5845}" dt="2023-09-03T22:12:29.599" v="3098"/>
          <ac:spMkLst>
            <pc:docMk/>
            <pc:sldMk cId="2248066679" sldId="268"/>
            <ac:spMk id="3" creationId="{F96895EF-5E4F-024B-809F-8AA1CA0EE519}"/>
          </ac:spMkLst>
        </pc:spChg>
        <pc:picChg chg="add mod">
          <ac:chgData name="Terdikné Takács Szilvia Dr." userId="62a28fc6-f7f7-41bd-b6fa-95189fe2a219" providerId="ADAL" clId="{0CCFF336-CE5D-4E05-A882-5B32F75B5845}" dt="2023-09-03T22:13:16.306" v="3103"/>
          <ac:picMkLst>
            <pc:docMk/>
            <pc:sldMk cId="2248066679" sldId="268"/>
            <ac:picMk id="5" creationId="{05AAB524-7C78-FB80-14E4-66A66D515883}"/>
          </ac:picMkLst>
        </pc:picChg>
      </pc:sldChg>
      <pc:sldChg chg="new del">
        <pc:chgData name="Terdikné Takács Szilvia Dr." userId="62a28fc6-f7f7-41bd-b6fa-95189fe2a219" providerId="ADAL" clId="{0CCFF336-CE5D-4E05-A882-5B32F75B5845}" dt="2023-09-03T22:11:35.483" v="3053" actId="47"/>
        <pc:sldMkLst>
          <pc:docMk/>
          <pc:sldMk cId="2686700574" sldId="268"/>
        </pc:sldMkLst>
      </pc:sldChg>
      <pc:sldChg chg="addSp delSp modSp new mod">
        <pc:chgData name="Terdikné Takács Szilvia Dr." userId="62a28fc6-f7f7-41bd-b6fa-95189fe2a219" providerId="ADAL" clId="{0CCFF336-CE5D-4E05-A882-5B32F75B5845}" dt="2023-09-03T22:17:12.110" v="3166"/>
        <pc:sldMkLst>
          <pc:docMk/>
          <pc:sldMk cId="4043666707" sldId="269"/>
        </pc:sldMkLst>
        <pc:spChg chg="mod">
          <ac:chgData name="Terdikné Takács Szilvia Dr." userId="62a28fc6-f7f7-41bd-b6fa-95189fe2a219" providerId="ADAL" clId="{0CCFF336-CE5D-4E05-A882-5B32F75B5845}" dt="2023-09-03T22:17:06.725" v="3165" actId="1076"/>
          <ac:spMkLst>
            <pc:docMk/>
            <pc:sldMk cId="4043666707" sldId="269"/>
            <ac:spMk id="2" creationId="{AB5EB98F-9C02-D637-D727-BCA97E4B8B0B}"/>
          </ac:spMkLst>
        </pc:spChg>
        <pc:spChg chg="del">
          <ac:chgData name="Terdikné Takács Szilvia Dr." userId="62a28fc6-f7f7-41bd-b6fa-95189fe2a219" providerId="ADAL" clId="{0CCFF336-CE5D-4E05-A882-5B32F75B5845}" dt="2023-09-03T22:17:01.529" v="3164" actId="478"/>
          <ac:spMkLst>
            <pc:docMk/>
            <pc:sldMk cId="4043666707" sldId="269"/>
            <ac:spMk id="3" creationId="{3E3C1AEF-581F-DFBD-C5A5-A805CBE9287B}"/>
          </ac:spMkLst>
        </pc:spChg>
        <pc:picChg chg="add mod modCrop">
          <ac:chgData name="Terdikné Takács Szilvia Dr." userId="62a28fc6-f7f7-41bd-b6fa-95189fe2a219" providerId="ADAL" clId="{0CCFF336-CE5D-4E05-A882-5B32F75B5845}" dt="2023-09-03T22:17:12.110" v="3166"/>
          <ac:picMkLst>
            <pc:docMk/>
            <pc:sldMk cId="4043666707" sldId="269"/>
            <ac:picMk id="4" creationId="{DBF8EF4A-C989-C236-7421-31261636C929}"/>
          </ac:picMkLst>
        </pc:picChg>
      </pc:sldChg>
      <pc:sldChg chg="addSp modSp new mod">
        <pc:chgData name="Terdikné Takács Szilvia Dr." userId="62a28fc6-f7f7-41bd-b6fa-95189fe2a219" providerId="ADAL" clId="{0CCFF336-CE5D-4E05-A882-5B32F75B5845}" dt="2024-05-15T19:40:34.868" v="3287" actId="207"/>
        <pc:sldMkLst>
          <pc:docMk/>
          <pc:sldMk cId="2911300095" sldId="270"/>
        </pc:sldMkLst>
        <pc:spChg chg="mod">
          <ac:chgData name="Terdikné Takács Szilvia Dr." userId="62a28fc6-f7f7-41bd-b6fa-95189fe2a219" providerId="ADAL" clId="{0CCFF336-CE5D-4E05-A882-5B32F75B5845}" dt="2024-01-02T22:09:01.174" v="3284" actId="5793"/>
          <ac:spMkLst>
            <pc:docMk/>
            <pc:sldMk cId="2911300095" sldId="270"/>
            <ac:spMk id="3" creationId="{B62552E1-F176-6687-5B96-EA7BA9C158A1}"/>
          </ac:spMkLst>
        </pc:spChg>
        <pc:spChg chg="add mod">
          <ac:chgData name="Terdikné Takács Szilvia Dr." userId="62a28fc6-f7f7-41bd-b6fa-95189fe2a219" providerId="ADAL" clId="{0CCFF336-CE5D-4E05-A882-5B32F75B5845}" dt="2024-05-15T19:40:34.868" v="3287" actId="207"/>
          <ac:spMkLst>
            <pc:docMk/>
            <pc:sldMk cId="2911300095" sldId="270"/>
            <ac:spMk id="4" creationId="{72640266-B2CC-1947-F13D-316F044352EA}"/>
          </ac:spMkLst>
        </pc:spChg>
      </pc:sldChg>
      <pc:sldChg chg="addSp delSp modSp new mod modAnim">
        <pc:chgData name="Terdikné Takács Szilvia Dr." userId="62a28fc6-f7f7-41bd-b6fa-95189fe2a219" providerId="ADAL" clId="{0CCFF336-CE5D-4E05-A882-5B32F75B5845}" dt="2024-05-15T19:54:40.242" v="3525"/>
        <pc:sldMkLst>
          <pc:docMk/>
          <pc:sldMk cId="2139268241" sldId="271"/>
        </pc:sldMkLst>
        <pc:spChg chg="mod">
          <ac:chgData name="Terdikné Takács Szilvia Dr." userId="62a28fc6-f7f7-41bd-b6fa-95189fe2a219" providerId="ADAL" clId="{0CCFF336-CE5D-4E05-A882-5B32F75B5845}" dt="2024-05-15T19:47:08.010" v="3363" actId="20577"/>
          <ac:spMkLst>
            <pc:docMk/>
            <pc:sldMk cId="2139268241" sldId="271"/>
            <ac:spMk id="2" creationId="{1FDFEA55-4097-9080-F9C6-AAFF77D68E10}"/>
          </ac:spMkLst>
        </pc:spChg>
        <pc:spChg chg="add del mod">
          <ac:chgData name="Terdikné Takács Szilvia Dr." userId="62a28fc6-f7f7-41bd-b6fa-95189fe2a219" providerId="ADAL" clId="{0CCFF336-CE5D-4E05-A882-5B32F75B5845}" dt="2024-05-15T19:41:46.462" v="3298" actId="5793"/>
          <ac:spMkLst>
            <pc:docMk/>
            <pc:sldMk cId="2139268241" sldId="271"/>
            <ac:spMk id="3" creationId="{4AF1EAE1-3BF0-1861-8876-CC25811EA6DF}"/>
          </ac:spMkLst>
        </pc:spChg>
        <pc:spChg chg="add">
          <ac:chgData name="Terdikné Takács Szilvia Dr." userId="62a28fc6-f7f7-41bd-b6fa-95189fe2a219" providerId="ADAL" clId="{0CCFF336-CE5D-4E05-A882-5B32F75B5845}" dt="2024-05-15T19:41:21.637" v="3289"/>
          <ac:spMkLst>
            <pc:docMk/>
            <pc:sldMk cId="2139268241" sldId="271"/>
            <ac:spMk id="10" creationId="{5DE02724-C461-E712-F30B-782A15244CCC}"/>
          </ac:spMkLst>
        </pc:spChg>
        <pc:spChg chg="add mod">
          <ac:chgData name="Terdikné Takács Szilvia Dr." userId="62a28fc6-f7f7-41bd-b6fa-95189fe2a219" providerId="ADAL" clId="{0CCFF336-CE5D-4E05-A882-5B32F75B5845}" dt="2024-05-15T19:44:20.590" v="3317" actId="1076"/>
          <ac:spMkLst>
            <pc:docMk/>
            <pc:sldMk cId="2139268241" sldId="271"/>
            <ac:spMk id="11" creationId="{7FE6539C-14ED-89F2-71BB-AFB09F259934}"/>
          </ac:spMkLst>
        </pc:spChg>
        <pc:spChg chg="add del mod">
          <ac:chgData name="Terdikné Takács Szilvia Dr." userId="62a28fc6-f7f7-41bd-b6fa-95189fe2a219" providerId="ADAL" clId="{0CCFF336-CE5D-4E05-A882-5B32F75B5845}" dt="2024-05-15T19:46:01.133" v="3343" actId="478"/>
          <ac:spMkLst>
            <pc:docMk/>
            <pc:sldMk cId="2139268241" sldId="271"/>
            <ac:spMk id="12" creationId="{5391371E-BC06-32D3-F384-06F65A757D9C}"/>
          </ac:spMkLst>
        </pc:spChg>
        <pc:graphicFrameChg chg="add mod">
          <ac:chgData name="Terdikné Takács Szilvia Dr." userId="62a28fc6-f7f7-41bd-b6fa-95189fe2a219" providerId="ADAL" clId="{0CCFF336-CE5D-4E05-A882-5B32F75B5845}" dt="2024-05-15T19:41:24.818" v="3290"/>
          <ac:graphicFrameMkLst>
            <pc:docMk/>
            <pc:sldMk cId="2139268241" sldId="271"/>
            <ac:graphicFrameMk id="4" creationId="{BE721477-3F6A-6E31-CD89-F2880A3DAE39}"/>
          </ac:graphicFrameMkLst>
        </pc:graphicFrameChg>
        <pc:graphicFrameChg chg="add mod">
          <ac:chgData name="Terdikné Takács Szilvia Dr." userId="62a28fc6-f7f7-41bd-b6fa-95189fe2a219" providerId="ADAL" clId="{0CCFF336-CE5D-4E05-A882-5B32F75B5845}" dt="2024-05-15T19:41:21.637" v="3289"/>
          <ac:graphicFrameMkLst>
            <pc:docMk/>
            <pc:sldMk cId="2139268241" sldId="271"/>
            <ac:graphicFrameMk id="5" creationId="{468417BB-BEFA-D193-F2AC-07CC6A4C06F6}"/>
          </ac:graphicFrameMkLst>
        </pc:graphicFrameChg>
        <pc:graphicFrameChg chg="add mod">
          <ac:chgData name="Terdikné Takács Szilvia Dr." userId="62a28fc6-f7f7-41bd-b6fa-95189fe2a219" providerId="ADAL" clId="{0CCFF336-CE5D-4E05-A882-5B32F75B5845}" dt="2024-05-15T19:41:21.637" v="3289"/>
          <ac:graphicFrameMkLst>
            <pc:docMk/>
            <pc:sldMk cId="2139268241" sldId="271"/>
            <ac:graphicFrameMk id="6" creationId="{C381A549-D108-BBE5-6562-E79809662E0E}"/>
          </ac:graphicFrameMkLst>
        </pc:graphicFrameChg>
        <pc:graphicFrameChg chg="add mod">
          <ac:chgData name="Terdikné Takács Szilvia Dr." userId="62a28fc6-f7f7-41bd-b6fa-95189fe2a219" providerId="ADAL" clId="{0CCFF336-CE5D-4E05-A882-5B32F75B5845}" dt="2024-05-15T19:41:21.637" v="3289"/>
          <ac:graphicFrameMkLst>
            <pc:docMk/>
            <pc:sldMk cId="2139268241" sldId="271"/>
            <ac:graphicFrameMk id="7" creationId="{1517EE75-CAA1-47BC-D5EF-4707EE3E1FE9}"/>
          </ac:graphicFrameMkLst>
        </pc:graphicFrameChg>
        <pc:graphicFrameChg chg="add mod">
          <ac:chgData name="Terdikné Takács Szilvia Dr." userId="62a28fc6-f7f7-41bd-b6fa-95189fe2a219" providerId="ADAL" clId="{0CCFF336-CE5D-4E05-A882-5B32F75B5845}" dt="2024-05-15T19:41:21.637" v="3289"/>
          <ac:graphicFrameMkLst>
            <pc:docMk/>
            <pc:sldMk cId="2139268241" sldId="271"/>
            <ac:graphicFrameMk id="8" creationId="{8D5AD87D-3214-A3DE-00C5-1DE6E8CE8333}"/>
          </ac:graphicFrameMkLst>
        </pc:graphicFrameChg>
        <pc:graphicFrameChg chg="add mod">
          <ac:chgData name="Terdikné Takács Szilvia Dr." userId="62a28fc6-f7f7-41bd-b6fa-95189fe2a219" providerId="ADAL" clId="{0CCFF336-CE5D-4E05-A882-5B32F75B5845}" dt="2024-05-15T19:41:21.637" v="3289"/>
          <ac:graphicFrameMkLst>
            <pc:docMk/>
            <pc:sldMk cId="2139268241" sldId="271"/>
            <ac:graphicFrameMk id="9" creationId="{2F6B4F35-4E17-D95C-128D-DD69B90C3060}"/>
          </ac:graphicFrameMkLst>
        </pc:graphicFrameChg>
        <pc:cxnChg chg="add mod">
          <ac:chgData name="Terdikné Takács Szilvia Dr." userId="62a28fc6-f7f7-41bd-b6fa-95189fe2a219" providerId="ADAL" clId="{0CCFF336-CE5D-4E05-A882-5B32F75B5845}" dt="2024-05-15T19:46:42.921" v="3347" actId="14100"/>
          <ac:cxnSpMkLst>
            <pc:docMk/>
            <pc:sldMk cId="2139268241" sldId="271"/>
            <ac:cxnSpMk id="14" creationId="{B6418003-2102-CBD8-E431-9746E9D5F97B}"/>
          </ac:cxnSpMkLst>
        </pc:cxnChg>
        <pc:cxnChg chg="add mod">
          <ac:chgData name="Terdikné Takács Szilvia Dr." userId="62a28fc6-f7f7-41bd-b6fa-95189fe2a219" providerId="ADAL" clId="{0CCFF336-CE5D-4E05-A882-5B32F75B5845}" dt="2024-05-15T19:46:57.779" v="3349" actId="1076"/>
          <ac:cxnSpMkLst>
            <pc:docMk/>
            <pc:sldMk cId="2139268241" sldId="271"/>
            <ac:cxnSpMk id="16" creationId="{0B11721D-AFD4-2C45-CF2C-95A649A434EA}"/>
          </ac:cxnSpMkLst>
        </pc:cxnChg>
      </pc:sldChg>
      <pc:sldChg chg="addSp delSp modSp add mod modAnim">
        <pc:chgData name="Terdikné Takács Szilvia Dr." userId="62a28fc6-f7f7-41bd-b6fa-95189fe2a219" providerId="ADAL" clId="{0CCFF336-CE5D-4E05-A882-5B32F75B5845}" dt="2024-05-15T19:53:55.801" v="3520"/>
        <pc:sldMkLst>
          <pc:docMk/>
          <pc:sldMk cId="4070380350" sldId="272"/>
        </pc:sldMkLst>
        <pc:spChg chg="mod">
          <ac:chgData name="Terdikné Takács Szilvia Dr." userId="62a28fc6-f7f7-41bd-b6fa-95189fe2a219" providerId="ADAL" clId="{0CCFF336-CE5D-4E05-A882-5B32F75B5845}" dt="2024-05-15T19:48:45.663" v="3412" actId="20577"/>
          <ac:spMkLst>
            <pc:docMk/>
            <pc:sldMk cId="4070380350" sldId="272"/>
            <ac:spMk id="3" creationId="{4AF1EAE1-3BF0-1861-8876-CC25811EA6DF}"/>
          </ac:spMkLst>
        </pc:spChg>
        <pc:spChg chg="add mod">
          <ac:chgData name="Terdikné Takács Szilvia Dr." userId="62a28fc6-f7f7-41bd-b6fa-95189fe2a219" providerId="ADAL" clId="{0CCFF336-CE5D-4E05-A882-5B32F75B5845}" dt="2024-05-15T19:53:09" v="3502" actId="1076"/>
          <ac:spMkLst>
            <pc:docMk/>
            <pc:sldMk cId="4070380350" sldId="272"/>
            <ac:spMk id="8" creationId="{AF3EB17D-512B-D0EF-F301-23A21648A557}"/>
          </ac:spMkLst>
        </pc:spChg>
        <pc:spChg chg="add mod">
          <ac:chgData name="Terdikné Takács Szilvia Dr." userId="62a28fc6-f7f7-41bd-b6fa-95189fe2a219" providerId="ADAL" clId="{0CCFF336-CE5D-4E05-A882-5B32F75B5845}" dt="2024-05-15T19:53:32.184" v="3517" actId="13822"/>
          <ac:spMkLst>
            <pc:docMk/>
            <pc:sldMk cId="4070380350" sldId="272"/>
            <ac:spMk id="9" creationId="{574B92FB-98AF-FAAF-EE70-A7E9DFB68CAD}"/>
          </ac:spMkLst>
        </pc:spChg>
        <pc:spChg chg="add del mod">
          <ac:chgData name="Terdikné Takács Szilvia Dr." userId="62a28fc6-f7f7-41bd-b6fa-95189fe2a219" providerId="ADAL" clId="{0CCFF336-CE5D-4E05-A882-5B32F75B5845}" dt="2024-05-15T19:51:10.251" v="3491" actId="1076"/>
          <ac:spMkLst>
            <pc:docMk/>
            <pc:sldMk cId="4070380350" sldId="272"/>
            <ac:spMk id="11" creationId="{7FE6539C-14ED-89F2-71BB-AFB09F259934}"/>
          </ac:spMkLst>
        </pc:spChg>
        <pc:cxnChg chg="add mod">
          <ac:chgData name="Terdikné Takács Szilvia Dr." userId="62a28fc6-f7f7-41bd-b6fa-95189fe2a219" providerId="ADAL" clId="{0CCFF336-CE5D-4E05-A882-5B32F75B5845}" dt="2024-05-15T19:49:25.730" v="3416" actId="1582"/>
          <ac:cxnSpMkLst>
            <pc:docMk/>
            <pc:sldMk cId="4070380350" sldId="272"/>
            <ac:cxnSpMk id="5" creationId="{AED98F07-1098-E9A3-AB2B-030BE1C8D96D}"/>
          </ac:cxnSpMkLst>
        </pc:cxnChg>
        <pc:cxnChg chg="add mod">
          <ac:chgData name="Terdikné Takács Szilvia Dr." userId="62a28fc6-f7f7-41bd-b6fa-95189fe2a219" providerId="ADAL" clId="{0CCFF336-CE5D-4E05-A882-5B32F75B5845}" dt="2024-05-15T19:49:40.628" v="3418" actId="1076"/>
          <ac:cxnSpMkLst>
            <pc:docMk/>
            <pc:sldMk cId="4070380350" sldId="272"/>
            <ac:cxnSpMk id="7" creationId="{1A9761DA-80C1-86BA-9E4C-8BA454ED5A5A}"/>
          </ac:cxnSpMkLst>
        </pc:cxnChg>
        <pc:cxnChg chg="del">
          <ac:chgData name="Terdikné Takács Szilvia Dr." userId="62a28fc6-f7f7-41bd-b6fa-95189fe2a219" providerId="ADAL" clId="{0CCFF336-CE5D-4E05-A882-5B32F75B5845}" dt="2024-05-15T19:47:55.590" v="3373" actId="478"/>
          <ac:cxnSpMkLst>
            <pc:docMk/>
            <pc:sldMk cId="4070380350" sldId="272"/>
            <ac:cxnSpMk id="14" creationId="{B6418003-2102-CBD8-E431-9746E9D5F97B}"/>
          </ac:cxnSpMkLst>
        </pc:cxnChg>
        <pc:cxnChg chg="del">
          <ac:chgData name="Terdikné Takács Szilvia Dr." userId="62a28fc6-f7f7-41bd-b6fa-95189fe2a219" providerId="ADAL" clId="{0CCFF336-CE5D-4E05-A882-5B32F75B5845}" dt="2024-05-15T19:47:58.723" v="3374" actId="478"/>
          <ac:cxnSpMkLst>
            <pc:docMk/>
            <pc:sldMk cId="4070380350" sldId="272"/>
            <ac:cxnSpMk id="16" creationId="{0B11721D-AFD4-2C45-CF2C-95A649A434EA}"/>
          </ac:cxnSpMkLst>
        </pc:cxnChg>
      </pc:sldChg>
      <pc:sldMasterChg chg="setBg modSldLayout">
        <pc:chgData name="Terdikné Takács Szilvia Dr." userId="62a28fc6-f7f7-41bd-b6fa-95189fe2a219" providerId="ADAL" clId="{0CCFF336-CE5D-4E05-A882-5B32F75B5845}" dt="2023-09-03T20:09:15.273" v="648"/>
        <pc:sldMasterMkLst>
          <pc:docMk/>
          <pc:sldMasterMk cId="2293474734" sldId="2147483660"/>
        </pc:sldMasterMkLst>
        <pc:sldLayoutChg chg="setBg">
          <pc:chgData name="Terdikné Takács Szilvia Dr." userId="62a28fc6-f7f7-41bd-b6fa-95189fe2a219" providerId="ADAL" clId="{0CCFF336-CE5D-4E05-A882-5B32F75B5845}" dt="2023-09-03T20:09:15.273" v="648"/>
          <pc:sldLayoutMkLst>
            <pc:docMk/>
            <pc:sldMasterMk cId="2293474734" sldId="2147483660"/>
            <pc:sldLayoutMk cId="3831031511" sldId="2147483661"/>
          </pc:sldLayoutMkLst>
        </pc:sldLayoutChg>
        <pc:sldLayoutChg chg="setBg">
          <pc:chgData name="Terdikné Takács Szilvia Dr." userId="62a28fc6-f7f7-41bd-b6fa-95189fe2a219" providerId="ADAL" clId="{0CCFF336-CE5D-4E05-A882-5B32F75B5845}" dt="2023-09-03T20:09:15.273" v="648"/>
          <pc:sldLayoutMkLst>
            <pc:docMk/>
            <pc:sldMasterMk cId="2293474734" sldId="2147483660"/>
            <pc:sldLayoutMk cId="4273384464" sldId="2147483662"/>
          </pc:sldLayoutMkLst>
        </pc:sldLayoutChg>
        <pc:sldLayoutChg chg="setBg">
          <pc:chgData name="Terdikné Takács Szilvia Dr." userId="62a28fc6-f7f7-41bd-b6fa-95189fe2a219" providerId="ADAL" clId="{0CCFF336-CE5D-4E05-A882-5B32F75B5845}" dt="2023-09-03T20:09:15.273" v="648"/>
          <pc:sldLayoutMkLst>
            <pc:docMk/>
            <pc:sldMasterMk cId="2293474734" sldId="2147483660"/>
            <pc:sldLayoutMk cId="1013814045" sldId="2147483663"/>
          </pc:sldLayoutMkLst>
        </pc:sldLayoutChg>
        <pc:sldLayoutChg chg="setBg">
          <pc:chgData name="Terdikné Takács Szilvia Dr." userId="62a28fc6-f7f7-41bd-b6fa-95189fe2a219" providerId="ADAL" clId="{0CCFF336-CE5D-4E05-A882-5B32F75B5845}" dt="2023-09-03T20:09:15.273" v="648"/>
          <pc:sldLayoutMkLst>
            <pc:docMk/>
            <pc:sldMasterMk cId="2293474734" sldId="2147483660"/>
            <pc:sldLayoutMk cId="1040170343" sldId="2147483664"/>
          </pc:sldLayoutMkLst>
        </pc:sldLayoutChg>
        <pc:sldLayoutChg chg="setBg">
          <pc:chgData name="Terdikné Takács Szilvia Dr." userId="62a28fc6-f7f7-41bd-b6fa-95189fe2a219" providerId="ADAL" clId="{0CCFF336-CE5D-4E05-A882-5B32F75B5845}" dt="2023-09-03T20:09:15.273" v="648"/>
          <pc:sldLayoutMkLst>
            <pc:docMk/>
            <pc:sldMasterMk cId="2293474734" sldId="2147483660"/>
            <pc:sldLayoutMk cId="2421491189" sldId="2147483665"/>
          </pc:sldLayoutMkLst>
        </pc:sldLayoutChg>
        <pc:sldLayoutChg chg="setBg">
          <pc:chgData name="Terdikné Takács Szilvia Dr." userId="62a28fc6-f7f7-41bd-b6fa-95189fe2a219" providerId="ADAL" clId="{0CCFF336-CE5D-4E05-A882-5B32F75B5845}" dt="2023-09-03T20:09:15.273" v="648"/>
          <pc:sldLayoutMkLst>
            <pc:docMk/>
            <pc:sldMasterMk cId="2293474734" sldId="2147483660"/>
            <pc:sldLayoutMk cId="98967819" sldId="2147483666"/>
          </pc:sldLayoutMkLst>
        </pc:sldLayoutChg>
        <pc:sldLayoutChg chg="setBg">
          <pc:chgData name="Terdikné Takács Szilvia Dr." userId="62a28fc6-f7f7-41bd-b6fa-95189fe2a219" providerId="ADAL" clId="{0CCFF336-CE5D-4E05-A882-5B32F75B5845}" dt="2023-09-03T20:09:15.273" v="648"/>
          <pc:sldLayoutMkLst>
            <pc:docMk/>
            <pc:sldMasterMk cId="2293474734" sldId="2147483660"/>
            <pc:sldLayoutMk cId="4280236418" sldId="2147483667"/>
          </pc:sldLayoutMkLst>
        </pc:sldLayoutChg>
        <pc:sldLayoutChg chg="setBg">
          <pc:chgData name="Terdikné Takács Szilvia Dr." userId="62a28fc6-f7f7-41bd-b6fa-95189fe2a219" providerId="ADAL" clId="{0CCFF336-CE5D-4E05-A882-5B32F75B5845}" dt="2023-09-03T20:09:15.273" v="648"/>
          <pc:sldLayoutMkLst>
            <pc:docMk/>
            <pc:sldMasterMk cId="2293474734" sldId="2147483660"/>
            <pc:sldLayoutMk cId="154089990" sldId="2147483668"/>
          </pc:sldLayoutMkLst>
        </pc:sldLayoutChg>
        <pc:sldLayoutChg chg="setBg">
          <pc:chgData name="Terdikné Takács Szilvia Dr." userId="62a28fc6-f7f7-41bd-b6fa-95189fe2a219" providerId="ADAL" clId="{0CCFF336-CE5D-4E05-A882-5B32F75B5845}" dt="2023-09-03T20:09:15.273" v="648"/>
          <pc:sldLayoutMkLst>
            <pc:docMk/>
            <pc:sldMasterMk cId="2293474734" sldId="2147483660"/>
            <pc:sldLayoutMk cId="2808778298" sldId="2147483669"/>
          </pc:sldLayoutMkLst>
        </pc:sldLayoutChg>
        <pc:sldLayoutChg chg="setBg">
          <pc:chgData name="Terdikné Takács Szilvia Dr." userId="62a28fc6-f7f7-41bd-b6fa-95189fe2a219" providerId="ADAL" clId="{0CCFF336-CE5D-4E05-A882-5B32F75B5845}" dt="2023-09-03T20:09:15.273" v="648"/>
          <pc:sldLayoutMkLst>
            <pc:docMk/>
            <pc:sldMasterMk cId="2293474734" sldId="2147483660"/>
            <pc:sldLayoutMk cId="2781558292" sldId="2147483670"/>
          </pc:sldLayoutMkLst>
        </pc:sldLayoutChg>
        <pc:sldLayoutChg chg="setBg">
          <pc:chgData name="Terdikné Takács Szilvia Dr." userId="62a28fc6-f7f7-41bd-b6fa-95189fe2a219" providerId="ADAL" clId="{0CCFF336-CE5D-4E05-A882-5B32F75B5845}" dt="2023-09-03T20:09:15.273" v="648"/>
          <pc:sldLayoutMkLst>
            <pc:docMk/>
            <pc:sldMasterMk cId="2293474734" sldId="2147483660"/>
            <pc:sldLayoutMk cId="3348445575" sldId="2147483671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7DA4B-1EE0-4EC7-8474-FA4B99FAB600}" type="datetimeFigureOut">
              <a:rPr lang="hu-HU" smtClean="0"/>
              <a:t>2024. 05. 15.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4DE5E-CAF7-4431-8375-D9EF41ACE9A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31031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7DA4B-1EE0-4EC7-8474-FA4B99FAB600}" type="datetimeFigureOut">
              <a:rPr lang="hu-HU" smtClean="0"/>
              <a:t>2024. 05. 15.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4DE5E-CAF7-4431-8375-D9EF41ACE9A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81558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7DA4B-1EE0-4EC7-8474-FA4B99FAB600}" type="datetimeFigureOut">
              <a:rPr lang="hu-HU" smtClean="0"/>
              <a:t>2024. 05. 15.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4DE5E-CAF7-4431-8375-D9EF41ACE9A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48445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7DA4B-1EE0-4EC7-8474-FA4B99FAB600}" type="datetimeFigureOut">
              <a:rPr lang="hu-HU" smtClean="0"/>
              <a:t>2024. 05. 15.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4DE5E-CAF7-4431-8375-D9EF41ACE9A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73384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7DA4B-1EE0-4EC7-8474-FA4B99FAB600}" type="datetimeFigureOut">
              <a:rPr lang="hu-HU" smtClean="0"/>
              <a:t>2024. 05. 15.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4DE5E-CAF7-4431-8375-D9EF41ACE9A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13814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7DA4B-1EE0-4EC7-8474-FA4B99FAB600}" type="datetimeFigureOut">
              <a:rPr lang="hu-HU" smtClean="0"/>
              <a:t>2024. 05. 15.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4DE5E-CAF7-4431-8375-D9EF41ACE9A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40170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7DA4B-1EE0-4EC7-8474-FA4B99FAB600}" type="datetimeFigureOut">
              <a:rPr lang="hu-HU" smtClean="0"/>
              <a:t>2024. 05. 15.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4DE5E-CAF7-4431-8375-D9EF41ACE9A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21491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7DA4B-1EE0-4EC7-8474-FA4B99FAB600}" type="datetimeFigureOut">
              <a:rPr lang="hu-HU" smtClean="0"/>
              <a:t>2024. 05. 15.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4DE5E-CAF7-4431-8375-D9EF41ACE9A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8967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7DA4B-1EE0-4EC7-8474-FA4B99FAB600}" type="datetimeFigureOut">
              <a:rPr lang="hu-HU" smtClean="0"/>
              <a:t>2024. 05. 15.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4DE5E-CAF7-4431-8375-D9EF41ACE9A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80236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7DA4B-1EE0-4EC7-8474-FA4B99FAB600}" type="datetimeFigureOut">
              <a:rPr lang="hu-HU" smtClean="0"/>
              <a:t>2024. 05. 15.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4DE5E-CAF7-4431-8375-D9EF41ACE9A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4089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7DA4B-1EE0-4EC7-8474-FA4B99FAB600}" type="datetimeFigureOut">
              <a:rPr lang="hu-HU" smtClean="0"/>
              <a:t>2024. 05. 15.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4DE5E-CAF7-4431-8375-D9EF41ACE9A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08778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A7DA4B-1EE0-4EC7-8474-FA4B99FAB600}" type="datetimeFigureOut">
              <a:rPr lang="hu-HU" smtClean="0"/>
              <a:t>2024. 05. 15.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4DE5E-CAF7-4431-8375-D9EF41ACE9A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934747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1FFF67C-2BD8-86B8-4DC8-843DDA7EA2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3920" y="1065212"/>
            <a:ext cx="9144000" cy="2900518"/>
          </a:xfrm>
        </p:spPr>
        <p:txBody>
          <a:bodyPr>
            <a:normAutofit/>
          </a:bodyPr>
          <a:lstStyle/>
          <a:p>
            <a:r>
              <a:rPr lang="hu-HU" sz="8800" dirty="0">
                <a:solidFill>
                  <a:srgbClr val="85745A"/>
                </a:solidFill>
                <a:latin typeface="1492_Quadrata_lim" panose="00000700000000000000" pitchFamily="2" charset="0"/>
              </a:rPr>
              <a:t>Balassi Balint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5638FC17-B43B-56C2-C29E-5038264702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5410" y="4079394"/>
            <a:ext cx="7288530" cy="1841346"/>
          </a:xfrm>
        </p:spPr>
        <p:txBody>
          <a:bodyPr>
            <a:noAutofit/>
          </a:bodyPr>
          <a:lstStyle/>
          <a:p>
            <a:r>
              <a:rPr lang="hu-HU" sz="9600" dirty="0">
                <a:solidFill>
                  <a:srgbClr val="FFFFFF"/>
                </a:solidFill>
                <a:latin typeface="1492_Quadrata_lim" panose="00000700000000000000" pitchFamily="2" charset="0"/>
              </a:rPr>
              <a:t>/</a:t>
            </a:r>
            <a:r>
              <a:rPr lang="hu-HU" sz="4800" dirty="0">
                <a:solidFill>
                  <a:srgbClr val="85745A"/>
                </a:solidFill>
                <a:latin typeface="1492_Quadrata_lim" panose="00000700000000000000" pitchFamily="2" charset="0"/>
              </a:rPr>
              <a:t>1 554    1594</a:t>
            </a:r>
          </a:p>
          <a:p>
            <a:r>
              <a:rPr lang="hu-HU" sz="9600" dirty="0">
                <a:solidFill>
                  <a:srgbClr val="FFFFFF"/>
                </a:solidFill>
                <a:latin typeface="1492_Quadrata_lim" panose="00000700000000000000" pitchFamily="2" charset="0"/>
              </a:rPr>
              <a:t> /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3294B6B2-05F7-3D0B-4A35-DA5D09673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9897" y="2670810"/>
            <a:ext cx="695325" cy="323850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B25AC221-3D90-25E9-2DFC-C2D460A539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098622">
            <a:off x="5333390" y="4872818"/>
            <a:ext cx="546420" cy="254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6120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108140A-FB0A-0074-12F0-CDA6D483D6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8610" y="459423"/>
            <a:ext cx="11201400" cy="649287"/>
          </a:xfrm>
        </p:spPr>
        <p:txBody>
          <a:bodyPr>
            <a:normAutofit fontScale="90000"/>
          </a:bodyPr>
          <a:lstStyle/>
          <a:p>
            <a:r>
              <a:rPr lang="hu-HU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Balassi kötetének feltételezett terve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9CDCC8E5-3FE6-EAE7-BBA5-80398569D7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87140" y="1223010"/>
            <a:ext cx="4617720" cy="445770"/>
          </a:xfrm>
          <a:solidFill>
            <a:srgbClr val="FFFFCC"/>
          </a:solidFill>
        </p:spPr>
        <p:txBody>
          <a:bodyPr/>
          <a:lstStyle/>
          <a:p>
            <a:r>
              <a:rPr lang="hu-H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„az maga kezével írt </a:t>
            </a:r>
            <a:r>
              <a:rPr lang="hu-HU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könyvébül</a:t>
            </a:r>
            <a:r>
              <a:rPr lang="hu-H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”</a:t>
            </a:r>
            <a:endParaRPr lang="hu-HU" dirty="0"/>
          </a:p>
        </p:txBody>
      </p:sp>
      <p:graphicFrame>
        <p:nvGraphicFramePr>
          <p:cNvPr id="4" name="Táblázat 4">
            <a:extLst>
              <a:ext uri="{FF2B5EF4-FFF2-40B4-BE49-F238E27FC236}">
                <a16:creationId xmlns:a16="http://schemas.microsoft.com/office/drawing/2014/main" id="{72BEBE5A-31B2-A593-B86E-2C2A3576FD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4749708"/>
              </p:ext>
            </p:extLst>
          </p:nvPr>
        </p:nvGraphicFramePr>
        <p:xfrm>
          <a:off x="1353879" y="2893872"/>
          <a:ext cx="9767570" cy="304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9529">
                  <a:extLst>
                    <a:ext uri="{9D8B030D-6E8A-4147-A177-3AD203B41FA5}">
                      <a16:colId xmlns:a16="http://schemas.microsoft.com/office/drawing/2014/main" val="2830345950"/>
                    </a:ext>
                  </a:extLst>
                </a:gridCol>
                <a:gridCol w="7988041">
                  <a:extLst>
                    <a:ext uri="{9D8B030D-6E8A-4147-A177-3AD203B41FA5}">
                      <a16:colId xmlns:a16="http://schemas.microsoft.com/office/drawing/2014/main" val="3082189098"/>
                    </a:ext>
                  </a:extLst>
                </a:gridCol>
              </a:tblGrid>
              <a:tr h="350732">
                <a:tc>
                  <a:txBody>
                    <a:bodyPr/>
                    <a:lstStyle/>
                    <a:p>
                      <a:pPr algn="ctr"/>
                      <a:r>
                        <a:rPr lang="hu-HU" sz="4400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dirty="0">
                          <a:solidFill>
                            <a:srgbClr val="C00000"/>
                          </a:solidFill>
                        </a:rPr>
                        <a:t>Nyitóvers (A Szentháromságról)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344823"/>
                  </a:ext>
                </a:extLst>
              </a:tr>
              <a:tr h="350732">
                <a:tc>
                  <a:txBody>
                    <a:bodyPr/>
                    <a:lstStyle/>
                    <a:p>
                      <a:pPr algn="ctr"/>
                      <a:r>
                        <a:rPr lang="hu-HU" sz="4400" b="1" dirty="0">
                          <a:solidFill>
                            <a:srgbClr val="C00000"/>
                          </a:solidFill>
                        </a:rPr>
                        <a:t>33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4400" b="1" dirty="0">
                          <a:solidFill>
                            <a:srgbClr val="C00000"/>
                          </a:solidFill>
                        </a:rPr>
                        <a:t>házassága előtt írott versek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284135"/>
                  </a:ext>
                </a:extLst>
              </a:tr>
              <a:tr h="350732">
                <a:tc>
                  <a:txBody>
                    <a:bodyPr/>
                    <a:lstStyle/>
                    <a:p>
                      <a:pPr algn="ctr"/>
                      <a:r>
                        <a:rPr lang="hu-HU" sz="4400" b="1" dirty="0">
                          <a:solidFill>
                            <a:srgbClr val="C00000"/>
                          </a:solidFill>
                        </a:rPr>
                        <a:t>33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4400" b="1" dirty="0">
                          <a:solidFill>
                            <a:srgbClr val="C00000"/>
                          </a:solidFill>
                        </a:rPr>
                        <a:t>házassága után írott versek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5399457"/>
                  </a:ext>
                </a:extLst>
              </a:tr>
              <a:tr h="350732">
                <a:tc>
                  <a:txBody>
                    <a:bodyPr/>
                    <a:lstStyle/>
                    <a:p>
                      <a:pPr algn="ctr"/>
                      <a:r>
                        <a:rPr lang="hu-HU" sz="4400" b="1" dirty="0">
                          <a:solidFill>
                            <a:srgbClr val="C00000"/>
                          </a:solidFill>
                        </a:rPr>
                        <a:t>33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4400" b="1" dirty="0">
                          <a:solidFill>
                            <a:srgbClr val="C00000"/>
                          </a:solidFill>
                        </a:rPr>
                        <a:t>istenes énekek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8155836"/>
                  </a:ext>
                </a:extLst>
              </a:tr>
            </a:tbl>
          </a:graphicData>
        </a:graphic>
      </p:graphicFrame>
      <p:sp>
        <p:nvSpPr>
          <p:cNvPr id="5" name="Téglalap 4">
            <a:extLst>
              <a:ext uri="{FF2B5EF4-FFF2-40B4-BE49-F238E27FC236}">
                <a16:creationId xmlns:a16="http://schemas.microsoft.com/office/drawing/2014/main" id="{29589F7F-CBCC-47DF-3B3F-AEFABBB96EB4}"/>
              </a:ext>
            </a:extLst>
          </p:cNvPr>
          <p:cNvSpPr/>
          <p:nvPr/>
        </p:nvSpPr>
        <p:spPr>
          <a:xfrm>
            <a:off x="3137836" y="2785372"/>
            <a:ext cx="8114097" cy="814815"/>
          </a:xfrm>
          <a:prstGeom prst="rect">
            <a:avLst/>
          </a:prstGeom>
          <a:solidFill>
            <a:srgbClr val="2F181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rgbClr val="381D16"/>
              </a:solidFill>
            </a:endParaRPr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AEF20C30-952E-6888-DDAC-2C191824B100}"/>
              </a:ext>
            </a:extLst>
          </p:cNvPr>
          <p:cNvSpPr/>
          <p:nvPr/>
        </p:nvSpPr>
        <p:spPr>
          <a:xfrm>
            <a:off x="3137835" y="3594064"/>
            <a:ext cx="8114097" cy="814815"/>
          </a:xfrm>
          <a:prstGeom prst="rect">
            <a:avLst/>
          </a:prstGeom>
          <a:solidFill>
            <a:srgbClr val="2F181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rgbClr val="381D16"/>
              </a:solidFill>
            </a:endParaRP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D18694EB-090F-4FA0-D582-5F98E3FE3B2C}"/>
              </a:ext>
            </a:extLst>
          </p:cNvPr>
          <p:cNvSpPr/>
          <p:nvPr/>
        </p:nvSpPr>
        <p:spPr>
          <a:xfrm>
            <a:off x="3137835" y="4402755"/>
            <a:ext cx="8114097" cy="814815"/>
          </a:xfrm>
          <a:prstGeom prst="rect">
            <a:avLst/>
          </a:prstGeom>
          <a:solidFill>
            <a:srgbClr val="2F181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rgbClr val="381D16"/>
              </a:solidFill>
            </a:endParaRPr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52DF4CF9-1C89-93F3-D1ED-F3B079C3B322}"/>
              </a:ext>
            </a:extLst>
          </p:cNvPr>
          <p:cNvSpPr/>
          <p:nvPr/>
        </p:nvSpPr>
        <p:spPr>
          <a:xfrm>
            <a:off x="3137836" y="5170957"/>
            <a:ext cx="8114097" cy="814815"/>
          </a:xfrm>
          <a:prstGeom prst="rect">
            <a:avLst/>
          </a:prstGeom>
          <a:solidFill>
            <a:srgbClr val="2F181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rgbClr val="381D1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410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B5EB98F-9C02-D637-D727-BCA97E4B8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1457325"/>
            <a:ext cx="10515600" cy="1325563"/>
          </a:xfrm>
        </p:spPr>
        <p:txBody>
          <a:bodyPr/>
          <a:lstStyle/>
          <a:p>
            <a:r>
              <a:rPr lang="hu-HU" dirty="0"/>
              <a:t>Halála: Esztergom, comblövés, vérmérgezés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DBF8EF4A-C989-C236-7421-31261636C92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 l="19583" t="22963" r="19792" b="21111"/>
          <a:stretch/>
        </p:blipFill>
        <p:spPr>
          <a:xfrm>
            <a:off x="965200" y="3428999"/>
            <a:ext cx="5295743" cy="2747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6667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E9403EC-71A1-45A0-192F-7B2866EBA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62552E1-F176-6687-5B96-EA7BA9C158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/>
              <a:t>VERSEIT „NÓTÁRA” ÍRJA</a:t>
            </a:r>
          </a:p>
          <a:p>
            <a:pPr marL="0" indent="0">
              <a:buNone/>
            </a:pPr>
            <a:endParaRPr lang="hu-HU" dirty="0"/>
          </a:p>
          <a:p>
            <a:r>
              <a:rPr lang="hu-HU" dirty="0"/>
              <a:t>BALASSI STRÓFA</a:t>
            </a:r>
          </a:p>
        </p:txBody>
      </p:sp>
      <p:sp>
        <p:nvSpPr>
          <p:cNvPr id="4" name="Nyíl: lefelé mutató 3">
            <a:extLst>
              <a:ext uri="{FF2B5EF4-FFF2-40B4-BE49-F238E27FC236}">
                <a16:creationId xmlns:a16="http://schemas.microsoft.com/office/drawing/2014/main" id="{72640266-B2CC-1947-F13D-316F044352EA}"/>
              </a:ext>
            </a:extLst>
          </p:cNvPr>
          <p:cNvSpPr/>
          <p:nvPr/>
        </p:nvSpPr>
        <p:spPr>
          <a:xfrm>
            <a:off x="1713186" y="3668110"/>
            <a:ext cx="1376855" cy="282476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11300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FDFEA55-4097-9080-F9C6-AAFF77D68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Balassi-strófa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AF1EAE1-3BF0-1861-8876-CC25811EA6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Julia két szemem, olthatatlan szenem,</a:t>
            </a:r>
          </a:p>
          <a:p>
            <a:pPr marL="0" indent="0">
              <a:buNone/>
            </a:pPr>
            <a:r>
              <a:rPr lang="hu-HU" dirty="0"/>
              <a:t>véghetetlen szerelmem,</a:t>
            </a:r>
          </a:p>
          <a:p>
            <a:pPr marL="0" indent="0">
              <a:buNone/>
            </a:pPr>
            <a:r>
              <a:rPr lang="hu-HU" dirty="0"/>
              <a:t>Julia víg kedvem s néha nagy keservem,</a:t>
            </a:r>
          </a:p>
          <a:p>
            <a:pPr marL="0" indent="0">
              <a:buNone/>
            </a:pPr>
            <a:r>
              <a:rPr lang="hu-HU" dirty="0"/>
              <a:t>örömem és gyötrelmem,</a:t>
            </a:r>
          </a:p>
          <a:p>
            <a:pPr marL="0" indent="0">
              <a:buNone/>
            </a:pPr>
            <a:r>
              <a:rPr lang="hu-HU" dirty="0"/>
              <a:t>Julia életem, egyetlenegy lelkem,</a:t>
            </a:r>
          </a:p>
          <a:p>
            <a:pPr marL="0" indent="0">
              <a:buNone/>
            </a:pPr>
            <a:r>
              <a:rPr lang="hu-HU" dirty="0"/>
              <a:t>ki egyedül bír vélem.</a:t>
            </a:r>
          </a:p>
          <a:p>
            <a:endParaRPr lang="hu-HU" dirty="0"/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7FE6539C-14ED-89F2-71BB-AFB09F259934}"/>
              </a:ext>
            </a:extLst>
          </p:cNvPr>
          <p:cNvSpPr/>
          <p:nvPr/>
        </p:nvSpPr>
        <p:spPr>
          <a:xfrm>
            <a:off x="6831724" y="2009175"/>
            <a:ext cx="1030014" cy="327753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6+6</a:t>
            </a:r>
          </a:p>
          <a:p>
            <a:pPr algn="ctr"/>
            <a:r>
              <a:rPr lang="hu-HU" sz="3600" dirty="0"/>
              <a:t>7</a:t>
            </a:r>
          </a:p>
          <a:p>
            <a:pPr algn="ctr"/>
            <a:r>
              <a:rPr lang="hu-HU" sz="3600" dirty="0"/>
              <a:t>6+6</a:t>
            </a:r>
          </a:p>
          <a:p>
            <a:pPr algn="ctr"/>
            <a:r>
              <a:rPr lang="hu-HU" sz="3600" dirty="0"/>
              <a:t>7</a:t>
            </a:r>
          </a:p>
          <a:p>
            <a:pPr algn="ctr"/>
            <a:r>
              <a:rPr lang="hu-HU" sz="3600" dirty="0"/>
              <a:t>6+6</a:t>
            </a:r>
          </a:p>
          <a:p>
            <a:pPr algn="ctr"/>
            <a:r>
              <a:rPr lang="hu-HU" sz="3600" dirty="0"/>
              <a:t>7</a:t>
            </a:r>
            <a:endParaRPr lang="hu-HU" dirty="0"/>
          </a:p>
          <a:p>
            <a:pPr algn="ctr"/>
            <a:endParaRPr lang="hu-HU" dirty="0"/>
          </a:p>
          <a:p>
            <a:pPr algn="ctr"/>
            <a:endParaRPr lang="hu-HU" dirty="0"/>
          </a:p>
        </p:txBody>
      </p:sp>
      <p:cxnSp>
        <p:nvCxnSpPr>
          <p:cNvPr id="14" name="Egyenes összekötő 13">
            <a:extLst>
              <a:ext uri="{FF2B5EF4-FFF2-40B4-BE49-F238E27FC236}">
                <a16:creationId xmlns:a16="http://schemas.microsoft.com/office/drawing/2014/main" id="{B6418003-2102-CBD8-E431-9746E9D5F97B}"/>
              </a:ext>
            </a:extLst>
          </p:cNvPr>
          <p:cNvCxnSpPr>
            <a:cxnSpLocks/>
          </p:cNvCxnSpPr>
          <p:nvPr/>
        </p:nvCxnSpPr>
        <p:spPr>
          <a:xfrm>
            <a:off x="4887310" y="2827283"/>
            <a:ext cx="347892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gyenes összekötő 15">
            <a:extLst>
              <a:ext uri="{FF2B5EF4-FFF2-40B4-BE49-F238E27FC236}">
                <a16:creationId xmlns:a16="http://schemas.microsoft.com/office/drawing/2014/main" id="{0B11721D-AFD4-2C45-CF2C-95A649A434EA}"/>
              </a:ext>
            </a:extLst>
          </p:cNvPr>
          <p:cNvCxnSpPr>
            <a:cxnSpLocks/>
          </p:cNvCxnSpPr>
          <p:nvPr/>
        </p:nvCxnSpPr>
        <p:spPr>
          <a:xfrm>
            <a:off x="4887310" y="3862552"/>
            <a:ext cx="347892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9268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FDFEA55-4097-9080-F9C6-AAFF77D68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Balassi-strófa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AF1EAE1-3BF0-1861-8876-CC25811EA6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827" y="2606565"/>
            <a:ext cx="10515600" cy="3528356"/>
          </a:xfrm>
        </p:spPr>
        <p:txBody>
          <a:bodyPr/>
          <a:lstStyle/>
          <a:p>
            <a:pPr marL="0" indent="0">
              <a:buNone/>
            </a:pPr>
            <a:r>
              <a:rPr lang="hu-HU" dirty="0"/>
              <a:t>Julia két szemem,  olthatatlan szenem,        véghetetlen szerelmem,</a:t>
            </a:r>
          </a:p>
          <a:p>
            <a:pPr marL="0" indent="0">
              <a:buNone/>
            </a:pPr>
            <a:r>
              <a:rPr lang="hu-HU" dirty="0"/>
              <a:t>Julia víg kedvem    s néha nagy keservem,   örömem és gyötrelmem,</a:t>
            </a:r>
          </a:p>
          <a:p>
            <a:pPr marL="0" indent="0">
              <a:buNone/>
            </a:pPr>
            <a:r>
              <a:rPr lang="hu-HU" dirty="0"/>
              <a:t>Julia életem,           egyetlenegy lelkem,        ki egyedül bír vélem.</a:t>
            </a:r>
          </a:p>
          <a:p>
            <a:endParaRPr lang="hu-HU" dirty="0"/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7FE6539C-14ED-89F2-71BB-AFB09F259934}"/>
              </a:ext>
            </a:extLst>
          </p:cNvPr>
          <p:cNvSpPr/>
          <p:nvPr/>
        </p:nvSpPr>
        <p:spPr>
          <a:xfrm>
            <a:off x="357352" y="4365160"/>
            <a:ext cx="9059917" cy="581846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000" b="1" dirty="0"/>
              <a:t>6                          6                       7</a:t>
            </a:r>
          </a:p>
          <a:p>
            <a:pPr algn="ctr"/>
            <a:endParaRPr lang="hu-HU" dirty="0"/>
          </a:p>
        </p:txBody>
      </p:sp>
      <p:cxnSp>
        <p:nvCxnSpPr>
          <p:cNvPr id="5" name="Egyenes összekötő 4">
            <a:extLst>
              <a:ext uri="{FF2B5EF4-FFF2-40B4-BE49-F238E27FC236}">
                <a16:creationId xmlns:a16="http://schemas.microsoft.com/office/drawing/2014/main" id="{AED98F07-1098-E9A3-AB2B-030BE1C8D96D}"/>
              </a:ext>
            </a:extLst>
          </p:cNvPr>
          <p:cNvCxnSpPr>
            <a:cxnSpLocks/>
          </p:cNvCxnSpPr>
          <p:nvPr/>
        </p:nvCxnSpPr>
        <p:spPr>
          <a:xfrm>
            <a:off x="3079530" y="1986455"/>
            <a:ext cx="0" cy="266962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Egyenes összekötő 6">
            <a:extLst>
              <a:ext uri="{FF2B5EF4-FFF2-40B4-BE49-F238E27FC236}">
                <a16:creationId xmlns:a16="http://schemas.microsoft.com/office/drawing/2014/main" id="{1A9761DA-80C1-86BA-9E4C-8BA454ED5A5A}"/>
              </a:ext>
            </a:extLst>
          </p:cNvPr>
          <p:cNvCxnSpPr>
            <a:cxnSpLocks/>
          </p:cNvCxnSpPr>
          <p:nvPr/>
        </p:nvCxnSpPr>
        <p:spPr>
          <a:xfrm>
            <a:off x="6542689" y="2094186"/>
            <a:ext cx="0" cy="266962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Jobb oldali kapcsos zárójel 7">
            <a:extLst>
              <a:ext uri="{FF2B5EF4-FFF2-40B4-BE49-F238E27FC236}">
                <a16:creationId xmlns:a16="http://schemas.microsoft.com/office/drawing/2014/main" id="{AF3EB17D-512B-D0EF-F301-23A21648A557}"/>
              </a:ext>
            </a:extLst>
          </p:cNvPr>
          <p:cNvSpPr/>
          <p:nvPr/>
        </p:nvSpPr>
        <p:spPr>
          <a:xfrm rot="5400000">
            <a:off x="3382645" y="2646184"/>
            <a:ext cx="702305" cy="5312982"/>
          </a:xfrm>
          <a:prstGeom prst="rightBrace">
            <a:avLst>
              <a:gd name="adj1" fmla="val 14319"/>
              <a:gd name="adj2" fmla="val 49011"/>
            </a:avLst>
          </a:prstGeom>
          <a:ln>
            <a:solidFill>
              <a:schemeClr val="tx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574B92FB-98AF-FAAF-EE70-A7E9DFB68CAD}"/>
              </a:ext>
            </a:extLst>
          </p:cNvPr>
          <p:cNvSpPr/>
          <p:nvPr/>
        </p:nvSpPr>
        <p:spPr>
          <a:xfrm>
            <a:off x="2953406" y="5735897"/>
            <a:ext cx="1828800" cy="483476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belső rím</a:t>
            </a:r>
          </a:p>
        </p:txBody>
      </p:sp>
    </p:spTree>
    <p:extLst>
      <p:ext uri="{BB962C8B-B14F-4D97-AF65-F5344CB8AC3E}">
        <p14:creationId xmlns:p14="http://schemas.microsoft.com/office/powerpoint/2010/main" val="4070380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DBD55DA-1956-4320-57F3-2E32CC3D0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/>
              <a:t>Történelmi háttér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9F16E56-988E-A30E-ED15-215935919F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150" y="1825625"/>
            <a:ext cx="8260080" cy="4351338"/>
          </a:xfrm>
        </p:spPr>
        <p:txBody>
          <a:bodyPr/>
          <a:lstStyle/>
          <a:p>
            <a:r>
              <a:rPr lang="hu-HU" dirty="0"/>
              <a:t>Három részre szakad Magyarország</a:t>
            </a:r>
          </a:p>
          <a:p>
            <a:r>
              <a:rPr lang="hu-HU" dirty="0"/>
              <a:t>Törökellenes harcok folytatódnak</a:t>
            </a:r>
          </a:p>
          <a:p>
            <a:r>
              <a:rPr lang="hu-HU" dirty="0"/>
              <a:t>Reformáció térhódítása</a:t>
            </a:r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5E99FBF3-7D2A-6FFF-F736-70DF3E18C1B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1409008" y="3429000"/>
            <a:ext cx="5586152" cy="3780472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18245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AD5FC695-D22D-D994-C945-19560B1993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03" b="99558" l="10000" r="98105">
                        <a14:foregroundMark x1="92947" y1="14500" x2="94579" y2="45181"/>
                        <a14:foregroundMark x1="94579" y1="45181" x2="91474" y2="61362"/>
                        <a14:foregroundMark x1="91474" y1="61362" x2="78579" y2="83466"/>
                        <a14:foregroundMark x1="78579" y1="83466" x2="80421" y2="91777"/>
                        <a14:foregroundMark x1="80421" y1="91777" x2="89947" y2="91777"/>
                        <a14:foregroundMark x1="89947" y1="91777" x2="94000" y2="91512"/>
                        <a14:foregroundMark x1="69105" y1="75332" x2="69684" y2="87003"/>
                        <a14:foregroundMark x1="70316" y1="93457" x2="68211" y2="99646"/>
                        <a14:foregroundMark x1="92316" y1="15650" x2="90526" y2="24403"/>
                        <a14:foregroundMark x1="90526" y1="24403" x2="90421" y2="33687"/>
                        <a14:foregroundMark x1="90421" y1="33687" x2="94474" y2="36782"/>
                        <a14:foregroundMark x1="94474" y1="36782" x2="94789" y2="43324"/>
                        <a14:foregroundMark x1="98263" y1="24845" x2="98053" y2="88064"/>
                        <a14:foregroundMark x1="98053" y1="88064" x2="97474" y2="89655"/>
                        <a14:foregroundMark x1="93105" y1="12202" x2="97895" y2="12821"/>
                        <a14:foregroundMark x1="97895" y1="12821" x2="98105" y2="14677"/>
                      </a14:backgroundRemoval>
                    </a14:imgEffect>
                  </a14:imgLayer>
                </a14:imgProps>
              </a:ext>
            </a:extLst>
          </a:blip>
          <a:srcRect l="67519"/>
          <a:stretch/>
        </p:blipFill>
        <p:spPr>
          <a:xfrm>
            <a:off x="8755380" y="80963"/>
            <a:ext cx="3436620" cy="6858000"/>
          </a:xfrm>
          <a:prstGeom prst="rect">
            <a:avLst/>
          </a:prstGeom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C20760F4-885A-69D0-FB62-721E4B1FAC41}"/>
              </a:ext>
            </a:extLst>
          </p:cNvPr>
          <p:cNvSpPr txBox="1"/>
          <p:nvPr/>
        </p:nvSpPr>
        <p:spPr>
          <a:xfrm>
            <a:off x="1251585" y="601325"/>
            <a:ext cx="581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/>
              <a:t>A LEHETŐ LEGKIVÁLÓBB NEVELÉST KAPJA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9E18B12C-F45B-51EF-FBB6-88B8D65A5B0B}"/>
              </a:ext>
            </a:extLst>
          </p:cNvPr>
          <p:cNvSpPr txBox="1"/>
          <p:nvPr/>
        </p:nvSpPr>
        <p:spPr>
          <a:xfrm>
            <a:off x="6473190" y="1500733"/>
            <a:ext cx="1596390" cy="278551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hu-HU" sz="2400" dirty="0"/>
              <a:t>VÍVÁS</a:t>
            </a:r>
            <a:endParaRPr lang="hu-HU" sz="2400" dirty="0">
              <a:highlight>
                <a:srgbClr val="FFFF00"/>
              </a:highlight>
            </a:endParaRPr>
          </a:p>
          <a:p>
            <a:pPr>
              <a:lnSpc>
                <a:spcPct val="150000"/>
              </a:lnSpc>
            </a:pPr>
            <a:r>
              <a:rPr lang="hu-HU" sz="2400" dirty="0"/>
              <a:t>LOVALÁS</a:t>
            </a:r>
          </a:p>
          <a:p>
            <a:pPr>
              <a:lnSpc>
                <a:spcPct val="150000"/>
              </a:lnSpc>
            </a:pPr>
            <a:r>
              <a:rPr lang="hu-HU" sz="2400" dirty="0"/>
              <a:t>TÁNC</a:t>
            </a:r>
          </a:p>
          <a:p>
            <a:pPr>
              <a:lnSpc>
                <a:spcPct val="150000"/>
              </a:lnSpc>
            </a:pPr>
            <a:r>
              <a:rPr lang="hu-HU" sz="2400" dirty="0"/>
              <a:t>ZENÉLÉS</a:t>
            </a:r>
          </a:p>
          <a:p>
            <a:pPr>
              <a:lnSpc>
                <a:spcPct val="150000"/>
              </a:lnSpc>
            </a:pPr>
            <a:r>
              <a:rPr lang="hu-HU" sz="2400" dirty="0"/>
              <a:t>VADÁSZAT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8531AAF0-BE81-0751-A348-A9074EB17D02}"/>
              </a:ext>
            </a:extLst>
          </p:cNvPr>
          <p:cNvSpPr txBox="1"/>
          <p:nvPr/>
        </p:nvSpPr>
        <p:spPr>
          <a:xfrm>
            <a:off x="368616" y="1479530"/>
            <a:ext cx="47558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/>
              <a:t>NEVELŐJE: </a:t>
            </a:r>
            <a:r>
              <a:rPr lang="hu-HU" sz="2800" b="1" dirty="0">
                <a:solidFill>
                  <a:srgbClr val="FFFF00"/>
                </a:solidFill>
              </a:rPr>
              <a:t>BORNEMISZA PÉTER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C1677A5C-2EA5-99C0-9EAE-48E165937DEF}"/>
              </a:ext>
            </a:extLst>
          </p:cNvPr>
          <p:cNvSpPr txBox="1"/>
          <p:nvPr/>
        </p:nvSpPr>
        <p:spPr>
          <a:xfrm>
            <a:off x="457200" y="2357735"/>
            <a:ext cx="497014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/>
              <a:t>BALASSI NYOLC NYELVEN BESZÉL (FORDÍT IS)</a:t>
            </a:r>
          </a:p>
          <a:p>
            <a:endParaRPr lang="hu-HU" sz="2400" dirty="0"/>
          </a:p>
          <a:p>
            <a:r>
              <a:rPr lang="hu-HU" sz="2400" dirty="0"/>
              <a:t>KIVÉTELESEN MŰVELT, SZELLEMES</a:t>
            </a:r>
          </a:p>
          <a:p>
            <a:endParaRPr lang="hu-HU" sz="2400" dirty="0"/>
          </a:p>
          <a:p>
            <a:r>
              <a:rPr lang="hu-HU" sz="2400" dirty="0"/>
              <a:t>KATONAI TEVÉKENYSÉGE MELLETT KORA LEGNAGYOBB KÖLTŐJE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2F2451DA-2642-0CC3-D82D-F7108A30E436}"/>
              </a:ext>
            </a:extLst>
          </p:cNvPr>
          <p:cNvSpPr txBox="1"/>
          <p:nvPr/>
        </p:nvSpPr>
        <p:spPr>
          <a:xfrm>
            <a:off x="8069580" y="2558895"/>
            <a:ext cx="16878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mindegyikben jeleskedik</a:t>
            </a: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A966014F-FBA8-3335-A211-011FCEF9488A}"/>
              </a:ext>
            </a:extLst>
          </p:cNvPr>
          <p:cNvSpPr/>
          <p:nvPr/>
        </p:nvSpPr>
        <p:spPr>
          <a:xfrm>
            <a:off x="4907282" y="4975591"/>
            <a:ext cx="3714750" cy="8582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3200" dirty="0"/>
              <a:t>a korszak férfiideálja </a:t>
            </a:r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293EEA1C-7843-D279-1B22-D71EE7E4D8C0}"/>
              </a:ext>
            </a:extLst>
          </p:cNvPr>
          <p:cNvSpPr txBox="1"/>
          <p:nvPr/>
        </p:nvSpPr>
        <p:spPr>
          <a:xfrm>
            <a:off x="5154930" y="5871954"/>
            <a:ext cx="3577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dirty="0">
                <a:solidFill>
                  <a:srgbClr val="FFC000"/>
                </a:solidFill>
                <a:latin typeface="Abadi" panose="020B0604020104020204" pitchFamily="34" charset="0"/>
              </a:rPr>
              <a:t>csakhogy…</a:t>
            </a:r>
          </a:p>
        </p:txBody>
      </p:sp>
    </p:spTree>
    <p:extLst>
      <p:ext uri="{BB962C8B-B14F-4D97-AF65-F5344CB8AC3E}">
        <p14:creationId xmlns:p14="http://schemas.microsoft.com/office/powerpoint/2010/main" val="3283207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/>
      <p:bldP spid="12" grpId="0"/>
      <p:bldP spid="13" grpId="0" animBg="1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7A2A2B75-202E-CA31-72FB-DFCFE041BB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68375"/>
            <a:ext cx="10515600" cy="4351338"/>
          </a:xfrm>
        </p:spPr>
        <p:txBody>
          <a:bodyPr>
            <a:normAutofit/>
          </a:bodyPr>
          <a:lstStyle/>
          <a:p>
            <a:r>
              <a:rPr lang="hu-HU" sz="3600" dirty="0"/>
              <a:t>Önkényúr, sanyargatja a jobbágyait</a:t>
            </a:r>
          </a:p>
          <a:p>
            <a:r>
              <a:rPr lang="hu-HU" sz="3600" dirty="0"/>
              <a:t>Kegyetlenül kínozza a török foglyokat</a:t>
            </a:r>
          </a:p>
          <a:p>
            <a:r>
              <a:rPr lang="hu-HU" sz="3600" dirty="0"/>
              <a:t>Kétes szerelmi ügyekbe keveredik</a:t>
            </a:r>
          </a:p>
          <a:p>
            <a:r>
              <a:rPr lang="hu-HU" sz="3600" dirty="0"/>
              <a:t>Tivornyázik, részegeskedik</a:t>
            </a:r>
          </a:p>
          <a:p>
            <a:r>
              <a:rPr lang="hu-HU" sz="3600" dirty="0"/>
              <a:t>Fosztogat, verekedik</a:t>
            </a:r>
          </a:p>
          <a:p>
            <a:r>
              <a:rPr lang="hu-HU" sz="3600" dirty="0"/>
              <a:t>Folyamatosan pereskedik a birtokaiért</a:t>
            </a:r>
          </a:p>
        </p:txBody>
      </p:sp>
    </p:spTree>
    <p:extLst>
      <p:ext uri="{BB962C8B-B14F-4D97-AF65-F5344CB8AC3E}">
        <p14:creationId xmlns:p14="http://schemas.microsoft.com/office/powerpoint/2010/main" val="531980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156AC0B-34A0-0154-586B-95F20331D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Losonczi Anna („Júlia”)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534994F-DA5B-2ECD-69ED-B90D744E2F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6140" y="1825625"/>
            <a:ext cx="6503670" cy="4351338"/>
          </a:xfrm>
        </p:spPr>
        <p:txBody>
          <a:bodyPr>
            <a:normAutofit/>
          </a:bodyPr>
          <a:lstStyle/>
          <a:p>
            <a:r>
              <a:rPr lang="hu-HU" sz="3600" dirty="0"/>
              <a:t>férjes asszony, viszonozza Balassi szerelmét</a:t>
            </a:r>
          </a:p>
          <a:p>
            <a:r>
              <a:rPr lang="hu-HU" sz="3600" dirty="0"/>
              <a:t>Férje halála után mégsem megy hozzá a rossz hírű költőhöz</a:t>
            </a:r>
          </a:p>
          <a:p>
            <a:r>
              <a:rPr lang="hu-HU" sz="3600" dirty="0"/>
              <a:t>Szerelmes verseinek legnagyobb részét hozzá írta</a:t>
            </a:r>
          </a:p>
          <a:p>
            <a:r>
              <a:rPr lang="hu-HU" sz="2400" dirty="0"/>
              <a:t>(Később pereskedett is vele becsületsértés miatt)</a:t>
            </a:r>
          </a:p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24504859-24BD-9778-ADAE-46A5DF36269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94" b="97880" l="9795" r="96269">
                        <a14:foregroundMark x1="80784" y1="18198" x2="90112" y2="10954"/>
                        <a14:foregroundMark x1="90112" y1="10954" x2="95149" y2="14488"/>
                        <a14:foregroundMark x1="95149" y1="14488" x2="97108" y2="23675"/>
                        <a14:foregroundMark x1="97108" y1="23675" x2="94869" y2="45583"/>
                        <a14:foregroundMark x1="94869" y1="45583" x2="89086" y2="63781"/>
                        <a14:foregroundMark x1="89086" y1="63781" x2="78451" y2="78622"/>
                        <a14:foregroundMark x1="78451" y1="78622" x2="79571" y2="90283"/>
                        <a14:foregroundMark x1="79571" y1="90283" x2="91325" y2="92226"/>
                        <a14:foregroundMark x1="76772" y1="75972" x2="72948" y2="86042"/>
                        <a14:foregroundMark x1="72948" y1="86042" x2="77425" y2="96643"/>
                        <a14:foregroundMark x1="77425" y1="96643" x2="91231" y2="93640"/>
                        <a14:foregroundMark x1="91231" y1="93640" x2="98041" y2="93816"/>
                        <a14:foregroundMark x1="98041" y1="93816" x2="97761" y2="25972"/>
                        <a14:foregroundMark x1="97761" y1="25972" x2="96269" y2="17491"/>
                        <a14:foregroundMark x1="96269" y1="17491" x2="95896" y2="16431"/>
                        <a14:foregroundMark x1="99067" y1="84099" x2="98787" y2="95053"/>
                        <a14:foregroundMark x1="98787" y1="95053" x2="91978" y2="98410"/>
                        <a14:foregroundMark x1="91978" y1="98410" x2="75373" y2="97880"/>
                        <a14:foregroundMark x1="75373" y1="97880" x2="72481" y2="91343"/>
                        <a14:foregroundMark x1="72481" y1="91343" x2="72575" y2="89399"/>
                      </a14:backgroundRemoval>
                    </a14:imgEffect>
                  </a14:imgLayer>
                </a14:imgProps>
              </a:ext>
            </a:extLst>
          </a:blip>
          <a:srcRect l="67498"/>
          <a:stretch/>
        </p:blipFill>
        <p:spPr>
          <a:xfrm flipH="1">
            <a:off x="0" y="878675"/>
            <a:ext cx="3680788" cy="597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683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DA81573-016E-1DF5-A9F2-F671A8229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1830" y="365125"/>
            <a:ext cx="8141970" cy="1325563"/>
          </a:xfrm>
        </p:spPr>
        <p:txBody>
          <a:bodyPr/>
          <a:lstStyle/>
          <a:p>
            <a:r>
              <a:rPr lang="hu-HU" dirty="0"/>
              <a:t>Dobó Krisztina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3EC54E4-0C5C-BABB-1F39-4DA27308A2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6010" y="1825624"/>
            <a:ext cx="8987790" cy="4860925"/>
          </a:xfrm>
        </p:spPr>
        <p:txBody>
          <a:bodyPr/>
          <a:lstStyle/>
          <a:p>
            <a:r>
              <a:rPr lang="hu-HU" dirty="0"/>
              <a:t>Balassi anyagi gondjait szerette volna a házassággal megoldani</a:t>
            </a:r>
          </a:p>
          <a:p>
            <a:r>
              <a:rPr lang="hu-HU" dirty="0"/>
              <a:t>A lány első unokatestvér (vérfertőzés)</a:t>
            </a:r>
          </a:p>
          <a:p>
            <a:r>
              <a:rPr lang="hu-HU" dirty="0"/>
              <a:t>egy királyi várat elfoglal  (hűtlenségi per)</a:t>
            </a:r>
          </a:p>
          <a:p>
            <a:r>
              <a:rPr lang="hu-HU" dirty="0"/>
              <a:t>vallást vált (katolizál)</a:t>
            </a:r>
          </a:p>
          <a:p>
            <a:endParaRPr lang="hu-HU" dirty="0"/>
          </a:p>
          <a:p>
            <a:r>
              <a:rPr lang="hu-HU" dirty="0"/>
              <a:t>a házasság tönkremegy</a:t>
            </a:r>
          </a:p>
          <a:p>
            <a:r>
              <a:rPr lang="hu-HU" dirty="0"/>
              <a:t>a pápa érvénytelennek nyilvánítja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BDA726EE-1EAC-9802-3DEB-FB3C99576C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000" b="95125" l="9928" r="89892">
                        <a14:foregroundMark x1="48014" y1="7125" x2="57581" y2="10125"/>
                        <a14:foregroundMark x1="57581" y1="10125" x2="58303" y2="10625"/>
                        <a14:foregroundMark x1="70397" y1="44875" x2="93682" y2="87500"/>
                        <a14:foregroundMark x1="93682" y1="87500" x2="85740" y2="92000"/>
                        <a14:foregroundMark x1="85740" y1="92000" x2="55957" y2="95125"/>
                        <a14:foregroundMark x1="55957" y1="95125" x2="21480" y2="94125"/>
                      </a14:backgroundRemoval>
                    </a14:imgEffect>
                  </a14:imgLayer>
                </a14:imgProps>
              </a:ext>
            </a:extLst>
          </a:blip>
          <a:srcRect l="17810" r="33073"/>
          <a:stretch/>
        </p:blipFill>
        <p:spPr>
          <a:xfrm flipH="1">
            <a:off x="33338" y="0"/>
            <a:ext cx="23326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113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4DF14D31-99B4-C837-6A07-67580F8583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239" y="836296"/>
            <a:ext cx="4658360" cy="4759642"/>
          </a:xfrm>
        </p:spPr>
        <p:txBody>
          <a:bodyPr/>
          <a:lstStyle/>
          <a:p>
            <a:pPr marL="0" indent="0">
              <a:buNone/>
            </a:pPr>
            <a:r>
              <a:rPr lang="hu-HU" dirty="0"/>
              <a:t>Számos női alakot versel meg</a:t>
            </a:r>
          </a:p>
          <a:p>
            <a:pPr marL="0" indent="0">
              <a:buNone/>
            </a:pPr>
            <a:r>
              <a:rPr lang="hu-HU" i="1" dirty="0"/>
              <a:t>(Zsuzsanna, Júlia, Célia, Fulvia…)</a:t>
            </a:r>
          </a:p>
          <a:p>
            <a:pPr marL="0" indent="0">
              <a:buNone/>
            </a:pPr>
            <a:r>
              <a:rPr lang="hu-HU" dirty="0"/>
              <a:t>Nem tudjuk, melyik valós, melyik fiktív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dirty="0">
                <a:solidFill>
                  <a:srgbClr val="FFC000"/>
                </a:solidFill>
              </a:rPr>
              <a:t>De Balassi szerelmes versei kiemelkednek a korszak lírájából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E13350D1-8230-E25D-5488-FFA8BAD3B3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50" b="94825" l="9800" r="89978">
                        <a14:foregroundMark x1="17595" y1="64274" x2="10468" y2="77963"/>
                        <a14:foregroundMark x1="10468" y1="77963" x2="14031" y2="89816"/>
                        <a14:foregroundMark x1="14031" y1="89816" x2="24053" y2="96995"/>
                        <a14:foregroundMark x1="24053" y1="96995" x2="56347" y2="94157"/>
                        <a14:foregroundMark x1="56347" y1="94157" x2="79955" y2="94825"/>
                      </a14:backgroundRemoval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4584382" y="1262062"/>
            <a:ext cx="4276725" cy="570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037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1A0B2B7-4CB6-BC64-9558-30297DAA4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/>
              <a:t>FŐ TÉMÁI</a:t>
            </a:r>
          </a:p>
        </p:txBody>
      </p:sp>
      <p:sp>
        <p:nvSpPr>
          <p:cNvPr id="4" name="Ellipszis 3">
            <a:extLst>
              <a:ext uri="{FF2B5EF4-FFF2-40B4-BE49-F238E27FC236}">
                <a16:creationId xmlns:a16="http://schemas.microsoft.com/office/drawing/2014/main" id="{373D780E-C7C7-9ABE-2460-2555CBC26AE0}"/>
              </a:ext>
            </a:extLst>
          </p:cNvPr>
          <p:cNvSpPr/>
          <p:nvPr/>
        </p:nvSpPr>
        <p:spPr>
          <a:xfrm>
            <a:off x="478465" y="657445"/>
            <a:ext cx="3391786" cy="2711303"/>
          </a:xfrm>
          <a:prstGeom prst="ellipse">
            <a:avLst/>
          </a:prstGeom>
          <a:solidFill>
            <a:srgbClr val="8C411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szerelmes</a:t>
            </a:r>
          </a:p>
        </p:txBody>
      </p:sp>
      <p:sp>
        <p:nvSpPr>
          <p:cNvPr id="5" name="Ellipszis 4">
            <a:extLst>
              <a:ext uri="{FF2B5EF4-FFF2-40B4-BE49-F238E27FC236}">
                <a16:creationId xmlns:a16="http://schemas.microsoft.com/office/drawing/2014/main" id="{EC6DB5D0-F2CD-D9F0-950D-D75D1F42EAB3}"/>
              </a:ext>
            </a:extLst>
          </p:cNvPr>
          <p:cNvSpPr/>
          <p:nvPr/>
        </p:nvSpPr>
        <p:spPr>
          <a:xfrm>
            <a:off x="2534093" y="3489253"/>
            <a:ext cx="3391786" cy="2711303"/>
          </a:xfrm>
          <a:prstGeom prst="ellipse">
            <a:avLst/>
          </a:prstGeom>
          <a:solidFill>
            <a:srgbClr val="97918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„istenes”</a:t>
            </a:r>
          </a:p>
        </p:txBody>
      </p:sp>
      <p:sp>
        <p:nvSpPr>
          <p:cNvPr id="6" name="Ellipszis 5">
            <a:extLst>
              <a:ext uri="{FF2B5EF4-FFF2-40B4-BE49-F238E27FC236}">
                <a16:creationId xmlns:a16="http://schemas.microsoft.com/office/drawing/2014/main" id="{9C8A6955-1B5F-3750-3CC5-66D1DE8BD396}"/>
              </a:ext>
            </a:extLst>
          </p:cNvPr>
          <p:cNvSpPr/>
          <p:nvPr/>
        </p:nvSpPr>
        <p:spPr>
          <a:xfrm>
            <a:off x="5819553" y="1683523"/>
            <a:ext cx="3391786" cy="2711303"/>
          </a:xfrm>
          <a:prstGeom prst="ellipse">
            <a:avLst/>
          </a:prstGeom>
          <a:solidFill>
            <a:srgbClr val="85593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vitézi</a:t>
            </a:r>
          </a:p>
        </p:txBody>
      </p:sp>
    </p:spTree>
    <p:extLst>
      <p:ext uri="{BB962C8B-B14F-4D97-AF65-F5344CB8AC3E}">
        <p14:creationId xmlns:p14="http://schemas.microsoft.com/office/powerpoint/2010/main" val="23192897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BFDBB52-031C-E65D-356F-03EECEA7C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Tudatosan építi fel költői életművét</a:t>
            </a:r>
          </a:p>
        </p:txBody>
      </p:sp>
      <p:pic>
        <p:nvPicPr>
          <p:cNvPr id="5" name="Tartalom helye 4" descr="A képen szöveg, kézírás, levél, kalligráfia látható&#10;&#10;Automatikusan generált leírás">
            <a:extLst>
              <a:ext uri="{FF2B5EF4-FFF2-40B4-BE49-F238E27FC236}">
                <a16:creationId xmlns:a16="http://schemas.microsoft.com/office/drawing/2014/main" id="{05AAB524-7C78-FB80-14E4-66A66D5158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05" y="1400121"/>
            <a:ext cx="8975910" cy="5457879"/>
          </a:xfrm>
        </p:spPr>
      </p:pic>
    </p:spTree>
    <p:extLst>
      <p:ext uri="{BB962C8B-B14F-4D97-AF65-F5344CB8AC3E}">
        <p14:creationId xmlns:p14="http://schemas.microsoft.com/office/powerpoint/2010/main" val="2248066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201</TotalTime>
  <Words>319</Words>
  <Application>Microsoft Office PowerPoint</Application>
  <PresentationFormat>Szélesvásznú</PresentationFormat>
  <Paragraphs>84</Paragraphs>
  <Slides>14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14</vt:i4>
      </vt:variant>
    </vt:vector>
  </HeadingPairs>
  <TitlesOfParts>
    <vt:vector size="21" baseType="lpstr">
      <vt:lpstr>1492_Quadrata_lim</vt:lpstr>
      <vt:lpstr>Abadi</vt:lpstr>
      <vt:lpstr>Arial</vt:lpstr>
      <vt:lpstr>Calibri</vt:lpstr>
      <vt:lpstr>Calibri Light</vt:lpstr>
      <vt:lpstr>Times New Roman</vt:lpstr>
      <vt:lpstr>Office-téma</vt:lpstr>
      <vt:lpstr>Balassi Balint</vt:lpstr>
      <vt:lpstr>Történelmi háttér</vt:lpstr>
      <vt:lpstr>PowerPoint-bemutató</vt:lpstr>
      <vt:lpstr>PowerPoint-bemutató</vt:lpstr>
      <vt:lpstr>Losonczi Anna („Júlia”)</vt:lpstr>
      <vt:lpstr>Dobó Krisztina</vt:lpstr>
      <vt:lpstr>PowerPoint-bemutató</vt:lpstr>
      <vt:lpstr>FŐ TÉMÁI</vt:lpstr>
      <vt:lpstr>Tudatosan építi fel költői életművét</vt:lpstr>
      <vt:lpstr>Balassi kötetének feltételezett terve</vt:lpstr>
      <vt:lpstr>Halála: Esztergom, comblövés, vérmérgezés</vt:lpstr>
      <vt:lpstr>PowerPoint-bemutató</vt:lpstr>
      <vt:lpstr>Balassi-strófa</vt:lpstr>
      <vt:lpstr>Balassi-strófa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Terdikné Takács Szilvia Dr.</dc:creator>
  <cp:lastModifiedBy>Terdikné Takács Szilvia Dr.</cp:lastModifiedBy>
  <cp:revision>1</cp:revision>
  <dcterms:created xsi:type="dcterms:W3CDTF">2023-09-02T14:20:20Z</dcterms:created>
  <dcterms:modified xsi:type="dcterms:W3CDTF">2024-05-15T19:54:44Z</dcterms:modified>
</cp:coreProperties>
</file>