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59" r:id="rId4"/>
    <p:sldId id="266" r:id="rId5"/>
    <p:sldId id="271" r:id="rId6"/>
    <p:sldId id="257" r:id="rId7"/>
    <p:sldId id="267" r:id="rId8"/>
    <p:sldId id="268" r:id="rId9"/>
    <p:sldId id="258" r:id="rId10"/>
    <p:sldId id="269" r:id="rId11"/>
    <p:sldId id="264" r:id="rId12"/>
  </p:sldIdLst>
  <p:sldSz cx="12192000" cy="68580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54C56"/>
    <a:srgbClr val="6067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74A9B9-1606-46C2-9FFA-4F35912E660F}" v="198" dt="2024-02-22T22:00:52.7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1" d="100"/>
          <a:sy n="61" d="100"/>
        </p:scale>
        <p:origin x="252"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rdikné Takács Szilvia Dr." userId="62a28fc6-f7f7-41bd-b6fa-95189fe2a219" providerId="ADAL" clId="{E874A9B9-1606-46C2-9FFA-4F35912E660F}"/>
    <pc:docChg chg="undo custSel addSld delSld modSld sldOrd modMainMaster">
      <pc:chgData name="Terdikné Takács Szilvia Dr." userId="62a28fc6-f7f7-41bd-b6fa-95189fe2a219" providerId="ADAL" clId="{E874A9B9-1606-46C2-9FFA-4F35912E660F}" dt="2024-02-22T22:00:52.728" v="3461" actId="20577"/>
      <pc:docMkLst>
        <pc:docMk/>
      </pc:docMkLst>
      <pc:sldChg chg="addSp delSp modSp mod modAnim">
        <pc:chgData name="Terdikné Takács Szilvia Dr." userId="62a28fc6-f7f7-41bd-b6fa-95189fe2a219" providerId="ADAL" clId="{E874A9B9-1606-46C2-9FFA-4F35912E660F}" dt="2024-02-22T21:58:20.282" v="3441" actId="20577"/>
        <pc:sldMkLst>
          <pc:docMk/>
          <pc:sldMk cId="1298577689" sldId="257"/>
        </pc:sldMkLst>
        <pc:spChg chg="mod">
          <ac:chgData name="Terdikné Takács Szilvia Dr." userId="62a28fc6-f7f7-41bd-b6fa-95189fe2a219" providerId="ADAL" clId="{E874A9B9-1606-46C2-9FFA-4F35912E660F}" dt="2024-02-22T21:48:56.624" v="3252" actId="1076"/>
          <ac:spMkLst>
            <pc:docMk/>
            <pc:sldMk cId="1298577689" sldId="257"/>
            <ac:spMk id="2" creationId="{65444B8A-1B01-6AEB-A8B9-1B4BC3C5D044}"/>
          </ac:spMkLst>
        </pc:spChg>
        <pc:spChg chg="mod">
          <ac:chgData name="Terdikné Takács Szilvia Dr." userId="62a28fc6-f7f7-41bd-b6fa-95189fe2a219" providerId="ADAL" clId="{E874A9B9-1606-46C2-9FFA-4F35912E660F}" dt="2024-02-22T21:58:20.282" v="3441" actId="20577"/>
          <ac:spMkLst>
            <pc:docMk/>
            <pc:sldMk cId="1298577689" sldId="257"/>
            <ac:spMk id="3" creationId="{C1073725-91CE-68DA-A446-8DA277A4DC85}"/>
          </ac:spMkLst>
        </pc:spChg>
        <pc:spChg chg="add mod">
          <ac:chgData name="Terdikné Takács Szilvia Dr." userId="62a28fc6-f7f7-41bd-b6fa-95189fe2a219" providerId="ADAL" clId="{E874A9B9-1606-46C2-9FFA-4F35912E660F}" dt="2024-02-22T21:50:59.393" v="3298" actId="1076"/>
          <ac:spMkLst>
            <pc:docMk/>
            <pc:sldMk cId="1298577689" sldId="257"/>
            <ac:spMk id="5" creationId="{A0F1AFA0-CFAA-AEEC-369B-A92BAA362EBC}"/>
          </ac:spMkLst>
        </pc:spChg>
        <pc:picChg chg="add del">
          <ac:chgData name="Terdikné Takács Szilvia Dr." userId="62a28fc6-f7f7-41bd-b6fa-95189fe2a219" providerId="ADAL" clId="{E874A9B9-1606-46C2-9FFA-4F35912E660F}" dt="2024-02-22T21:06:30.409" v="2153" actId="478"/>
          <ac:picMkLst>
            <pc:docMk/>
            <pc:sldMk cId="1298577689" sldId="257"/>
            <ac:picMk id="4" creationId="{551B7D26-DC1F-CEC7-5DFE-169234DE782C}"/>
          </ac:picMkLst>
        </pc:picChg>
      </pc:sldChg>
      <pc:sldChg chg="addSp delSp modSp mod ord modAnim">
        <pc:chgData name="Terdikné Takács Szilvia Dr." userId="62a28fc6-f7f7-41bd-b6fa-95189fe2a219" providerId="ADAL" clId="{E874A9B9-1606-46C2-9FFA-4F35912E660F}" dt="2024-02-22T21:47:03.126" v="3238"/>
        <pc:sldMkLst>
          <pc:docMk/>
          <pc:sldMk cId="3580063359" sldId="258"/>
        </pc:sldMkLst>
        <pc:spChg chg="mod">
          <ac:chgData name="Terdikné Takács Szilvia Dr." userId="62a28fc6-f7f7-41bd-b6fa-95189fe2a219" providerId="ADAL" clId="{E874A9B9-1606-46C2-9FFA-4F35912E660F}" dt="2024-02-22T21:25:52.473" v="2854" actId="20577"/>
          <ac:spMkLst>
            <pc:docMk/>
            <pc:sldMk cId="3580063359" sldId="258"/>
            <ac:spMk id="2" creationId="{840EAEED-5A79-F0DA-1853-9E521283B6C0}"/>
          </ac:spMkLst>
        </pc:spChg>
        <pc:spChg chg="mod">
          <ac:chgData name="Terdikné Takács Szilvia Dr." userId="62a28fc6-f7f7-41bd-b6fa-95189fe2a219" providerId="ADAL" clId="{E874A9B9-1606-46C2-9FFA-4F35912E660F}" dt="2024-02-22T21:26:18.057" v="2882" actId="14100"/>
          <ac:spMkLst>
            <pc:docMk/>
            <pc:sldMk cId="3580063359" sldId="258"/>
            <ac:spMk id="3" creationId="{6F8400D9-0502-0CA0-836C-C84D6E50A766}"/>
          </ac:spMkLst>
        </pc:spChg>
        <pc:spChg chg="add mod">
          <ac:chgData name="Terdikné Takács Szilvia Dr." userId="62a28fc6-f7f7-41bd-b6fa-95189fe2a219" providerId="ADAL" clId="{E874A9B9-1606-46C2-9FFA-4F35912E660F}" dt="2024-02-22T21:24:27.003" v="2838" actId="207"/>
          <ac:spMkLst>
            <pc:docMk/>
            <pc:sldMk cId="3580063359" sldId="258"/>
            <ac:spMk id="8" creationId="{9AC30454-8057-F833-7DBB-07B040CBBDE5}"/>
          </ac:spMkLst>
        </pc:spChg>
        <pc:spChg chg="add mod">
          <ac:chgData name="Terdikné Takács Szilvia Dr." userId="62a28fc6-f7f7-41bd-b6fa-95189fe2a219" providerId="ADAL" clId="{E874A9B9-1606-46C2-9FFA-4F35912E660F}" dt="2024-02-22T21:25:13.850" v="2840" actId="207"/>
          <ac:spMkLst>
            <pc:docMk/>
            <pc:sldMk cId="3580063359" sldId="258"/>
            <ac:spMk id="9" creationId="{10DF8515-82C3-2E4A-55BD-F36DAEFC01F1}"/>
          </ac:spMkLst>
        </pc:spChg>
        <pc:picChg chg="add mod">
          <ac:chgData name="Terdikné Takács Szilvia Dr." userId="62a28fc6-f7f7-41bd-b6fa-95189fe2a219" providerId="ADAL" clId="{E874A9B9-1606-46C2-9FFA-4F35912E660F}" dt="2024-02-22T21:17:21.434" v="2652" actId="1076"/>
          <ac:picMkLst>
            <pc:docMk/>
            <pc:sldMk cId="3580063359" sldId="258"/>
            <ac:picMk id="4" creationId="{E1E9CC09-BBC3-F244-D141-C185492D1FA3}"/>
          </ac:picMkLst>
        </pc:picChg>
        <pc:picChg chg="add del mod">
          <ac:chgData name="Terdikné Takács Szilvia Dr." userId="62a28fc6-f7f7-41bd-b6fa-95189fe2a219" providerId="ADAL" clId="{E874A9B9-1606-46C2-9FFA-4F35912E660F}" dt="2024-02-22T21:23:29.089" v="2811" actId="478"/>
          <ac:picMkLst>
            <pc:docMk/>
            <pc:sldMk cId="3580063359" sldId="258"/>
            <ac:picMk id="6" creationId="{FCB9295D-0EE4-5AE2-A82A-2CC8EB6C56A9}"/>
          </ac:picMkLst>
        </pc:picChg>
      </pc:sldChg>
      <pc:sldChg chg="addSp modSp mod ord modAnim">
        <pc:chgData name="Terdikné Takács Szilvia Dr." userId="62a28fc6-f7f7-41bd-b6fa-95189fe2a219" providerId="ADAL" clId="{E874A9B9-1606-46C2-9FFA-4F35912E660F}" dt="2024-02-22T21:43:46.970" v="3206"/>
        <pc:sldMkLst>
          <pc:docMk/>
          <pc:sldMk cId="4055827738" sldId="259"/>
        </pc:sldMkLst>
        <pc:spChg chg="mod">
          <ac:chgData name="Terdikné Takács Szilvia Dr." userId="62a28fc6-f7f7-41bd-b6fa-95189fe2a219" providerId="ADAL" clId="{E874A9B9-1606-46C2-9FFA-4F35912E660F}" dt="2024-02-20T17:27:59.636" v="211" actId="207"/>
          <ac:spMkLst>
            <pc:docMk/>
            <pc:sldMk cId="4055827738" sldId="259"/>
            <ac:spMk id="2" creationId="{AEACA223-7489-4E0B-3530-E03CA6E6AFCE}"/>
          </ac:spMkLst>
        </pc:spChg>
        <pc:spChg chg="mod">
          <ac:chgData name="Terdikné Takács Szilvia Dr." userId="62a28fc6-f7f7-41bd-b6fa-95189fe2a219" providerId="ADAL" clId="{E874A9B9-1606-46C2-9FFA-4F35912E660F}" dt="2024-02-22T21:41:37.716" v="3147" actId="14100"/>
          <ac:spMkLst>
            <pc:docMk/>
            <pc:sldMk cId="4055827738" sldId="259"/>
            <ac:spMk id="3" creationId="{81C9ECDA-5179-F312-FA18-A74B90F16C99}"/>
          </ac:spMkLst>
        </pc:spChg>
        <pc:picChg chg="add mod modCrop">
          <ac:chgData name="Terdikné Takács Szilvia Dr." userId="62a28fc6-f7f7-41bd-b6fa-95189fe2a219" providerId="ADAL" clId="{E874A9B9-1606-46C2-9FFA-4F35912E660F}" dt="2024-02-22T21:41:42.328" v="3148" actId="1076"/>
          <ac:picMkLst>
            <pc:docMk/>
            <pc:sldMk cId="4055827738" sldId="259"/>
            <ac:picMk id="4" creationId="{C44D79CB-F52C-496D-6ACB-2563CB7E127B}"/>
          </ac:picMkLst>
        </pc:picChg>
      </pc:sldChg>
      <pc:sldChg chg="del">
        <pc:chgData name="Terdikné Takács Szilvia Dr." userId="62a28fc6-f7f7-41bd-b6fa-95189fe2a219" providerId="ADAL" clId="{E874A9B9-1606-46C2-9FFA-4F35912E660F}" dt="2024-02-22T21:27:12.662" v="2885" actId="47"/>
        <pc:sldMkLst>
          <pc:docMk/>
          <pc:sldMk cId="3281158855" sldId="260"/>
        </pc:sldMkLst>
      </pc:sldChg>
      <pc:sldChg chg="del">
        <pc:chgData name="Terdikné Takács Szilvia Dr." userId="62a28fc6-f7f7-41bd-b6fa-95189fe2a219" providerId="ADAL" clId="{E874A9B9-1606-46C2-9FFA-4F35912E660F}" dt="2024-02-22T21:27:15.639" v="2886" actId="47"/>
        <pc:sldMkLst>
          <pc:docMk/>
          <pc:sldMk cId="2781975236" sldId="261"/>
        </pc:sldMkLst>
      </pc:sldChg>
      <pc:sldChg chg="del">
        <pc:chgData name="Terdikné Takács Szilvia Dr." userId="62a28fc6-f7f7-41bd-b6fa-95189fe2a219" providerId="ADAL" clId="{E874A9B9-1606-46C2-9FFA-4F35912E660F}" dt="2024-02-22T21:27:18.280" v="2887" actId="47"/>
        <pc:sldMkLst>
          <pc:docMk/>
          <pc:sldMk cId="2337337258" sldId="262"/>
        </pc:sldMkLst>
      </pc:sldChg>
      <pc:sldChg chg="del">
        <pc:chgData name="Terdikné Takács Szilvia Dr." userId="62a28fc6-f7f7-41bd-b6fa-95189fe2a219" providerId="ADAL" clId="{E874A9B9-1606-46C2-9FFA-4F35912E660F}" dt="2024-02-22T21:27:20.392" v="2888" actId="47"/>
        <pc:sldMkLst>
          <pc:docMk/>
          <pc:sldMk cId="3506934699" sldId="263"/>
        </pc:sldMkLst>
      </pc:sldChg>
      <pc:sldChg chg="addSp modSp new mod modAnim">
        <pc:chgData name="Terdikné Takács Szilvia Dr." userId="62a28fc6-f7f7-41bd-b6fa-95189fe2a219" providerId="ADAL" clId="{E874A9B9-1606-46C2-9FFA-4F35912E660F}" dt="2024-02-22T21:48:06.880" v="3249"/>
        <pc:sldMkLst>
          <pc:docMk/>
          <pc:sldMk cId="3151343063" sldId="264"/>
        </pc:sldMkLst>
        <pc:spChg chg="mod">
          <ac:chgData name="Terdikné Takács Szilvia Dr." userId="62a28fc6-f7f7-41bd-b6fa-95189fe2a219" providerId="ADAL" clId="{E874A9B9-1606-46C2-9FFA-4F35912E660F}" dt="2024-02-22T21:28:00.992" v="2936" actId="113"/>
          <ac:spMkLst>
            <pc:docMk/>
            <pc:sldMk cId="3151343063" sldId="264"/>
            <ac:spMk id="2" creationId="{EDBACB72-9436-BD44-DBEE-5BCF4D0EA069}"/>
          </ac:spMkLst>
        </pc:spChg>
        <pc:spChg chg="mod">
          <ac:chgData name="Terdikné Takács Szilvia Dr." userId="62a28fc6-f7f7-41bd-b6fa-95189fe2a219" providerId="ADAL" clId="{E874A9B9-1606-46C2-9FFA-4F35912E660F}" dt="2024-02-22T21:36:10.937" v="3103" actId="1076"/>
          <ac:spMkLst>
            <pc:docMk/>
            <pc:sldMk cId="3151343063" sldId="264"/>
            <ac:spMk id="3" creationId="{6DF6A3D1-F81A-F7F5-1C85-80E9205B3CFD}"/>
          </ac:spMkLst>
        </pc:spChg>
        <pc:spChg chg="add mod">
          <ac:chgData name="Terdikné Takács Szilvia Dr." userId="62a28fc6-f7f7-41bd-b6fa-95189fe2a219" providerId="ADAL" clId="{E874A9B9-1606-46C2-9FFA-4F35912E660F}" dt="2024-02-22T21:36:05.405" v="3102" actId="1076"/>
          <ac:spMkLst>
            <pc:docMk/>
            <pc:sldMk cId="3151343063" sldId="264"/>
            <ac:spMk id="5" creationId="{37912FB6-1FD2-27EB-F495-2D32975B5E0E}"/>
          </ac:spMkLst>
        </pc:spChg>
        <pc:spChg chg="add mod">
          <ac:chgData name="Terdikné Takács Szilvia Dr." userId="62a28fc6-f7f7-41bd-b6fa-95189fe2a219" providerId="ADAL" clId="{E874A9B9-1606-46C2-9FFA-4F35912E660F}" dt="2024-02-22T21:36:16.991" v="3104" actId="1076"/>
          <ac:spMkLst>
            <pc:docMk/>
            <pc:sldMk cId="3151343063" sldId="264"/>
            <ac:spMk id="6" creationId="{099A4C6B-D1D2-70FD-09B0-70D2D35A1FC2}"/>
          </ac:spMkLst>
        </pc:spChg>
      </pc:sldChg>
      <pc:sldChg chg="addSp modSp new add del mod setBg">
        <pc:chgData name="Terdikné Takács Szilvia Dr." userId="62a28fc6-f7f7-41bd-b6fa-95189fe2a219" providerId="ADAL" clId="{E874A9B9-1606-46C2-9FFA-4F35912E660F}" dt="2024-02-20T17:27:29.556" v="185" actId="20577"/>
        <pc:sldMkLst>
          <pc:docMk/>
          <pc:sldMk cId="921596560" sldId="265"/>
        </pc:sldMkLst>
        <pc:spChg chg="mod">
          <ac:chgData name="Terdikné Takács Szilvia Dr." userId="62a28fc6-f7f7-41bd-b6fa-95189fe2a219" providerId="ADAL" clId="{E874A9B9-1606-46C2-9FFA-4F35912E660F}" dt="2024-02-20T17:27:29.556" v="185" actId="20577"/>
          <ac:spMkLst>
            <pc:docMk/>
            <pc:sldMk cId="921596560" sldId="265"/>
            <ac:spMk id="3" creationId="{0ADE700D-9A90-7CEC-B8A7-81B39E5B9BC3}"/>
          </ac:spMkLst>
        </pc:spChg>
        <pc:picChg chg="add mod modCrop">
          <ac:chgData name="Terdikné Takács Szilvia Dr." userId="62a28fc6-f7f7-41bd-b6fa-95189fe2a219" providerId="ADAL" clId="{E874A9B9-1606-46C2-9FFA-4F35912E660F}" dt="2024-02-20T17:26:26.057" v="121" actId="207"/>
          <ac:picMkLst>
            <pc:docMk/>
            <pc:sldMk cId="921596560" sldId="265"/>
            <ac:picMk id="4" creationId="{BA0872DF-B98F-4865-2E99-EAB8466B0C82}"/>
          </ac:picMkLst>
        </pc:picChg>
      </pc:sldChg>
      <pc:sldChg chg="addSp new del">
        <pc:chgData name="Terdikné Takács Szilvia Dr." userId="62a28fc6-f7f7-41bd-b6fa-95189fe2a219" providerId="ADAL" clId="{E874A9B9-1606-46C2-9FFA-4F35912E660F}" dt="2024-02-20T17:24:08.929" v="37" actId="47"/>
        <pc:sldMkLst>
          <pc:docMk/>
          <pc:sldMk cId="249797293" sldId="266"/>
        </pc:sldMkLst>
        <pc:picChg chg="add">
          <ac:chgData name="Terdikné Takács Szilvia Dr." userId="62a28fc6-f7f7-41bd-b6fa-95189fe2a219" providerId="ADAL" clId="{E874A9B9-1606-46C2-9FFA-4F35912E660F}" dt="2024-02-20T17:23:36.992" v="36"/>
          <ac:picMkLst>
            <pc:docMk/>
            <pc:sldMk cId="249797293" sldId="266"/>
            <ac:picMk id="4" creationId="{3357CEAE-5DC2-1866-FDD9-C2A9D15A54B2}"/>
          </ac:picMkLst>
        </pc:picChg>
      </pc:sldChg>
      <pc:sldChg chg="addSp modSp new mod modAnim">
        <pc:chgData name="Terdikné Takács Szilvia Dr." userId="62a28fc6-f7f7-41bd-b6fa-95189fe2a219" providerId="ADAL" clId="{E874A9B9-1606-46C2-9FFA-4F35912E660F}" dt="2024-02-22T21:43:56.986" v="3208"/>
        <pc:sldMkLst>
          <pc:docMk/>
          <pc:sldMk cId="3459010944" sldId="266"/>
        </pc:sldMkLst>
        <pc:spChg chg="mod">
          <ac:chgData name="Terdikné Takács Szilvia Dr." userId="62a28fc6-f7f7-41bd-b6fa-95189fe2a219" providerId="ADAL" clId="{E874A9B9-1606-46C2-9FFA-4F35912E660F}" dt="2024-02-22T20:34:57.972" v="475" actId="207"/>
          <ac:spMkLst>
            <pc:docMk/>
            <pc:sldMk cId="3459010944" sldId="266"/>
            <ac:spMk id="2" creationId="{ECFE2637-F901-53ED-C6EC-CB0FC07E779D}"/>
          </ac:spMkLst>
        </pc:spChg>
        <pc:spChg chg="mod">
          <ac:chgData name="Terdikné Takács Szilvia Dr." userId="62a28fc6-f7f7-41bd-b6fa-95189fe2a219" providerId="ADAL" clId="{E874A9B9-1606-46C2-9FFA-4F35912E660F}" dt="2024-02-22T21:42:49.547" v="3163" actId="27636"/>
          <ac:spMkLst>
            <pc:docMk/>
            <pc:sldMk cId="3459010944" sldId="266"/>
            <ac:spMk id="3" creationId="{FBFD0F99-1F5C-8960-BE2D-19E4B101D007}"/>
          </ac:spMkLst>
        </pc:spChg>
        <pc:picChg chg="add mod modCrop">
          <ac:chgData name="Terdikné Takács Szilvia Dr." userId="62a28fc6-f7f7-41bd-b6fa-95189fe2a219" providerId="ADAL" clId="{E874A9B9-1606-46C2-9FFA-4F35912E660F}" dt="2024-02-22T21:42:01.608" v="3151" actId="1076"/>
          <ac:picMkLst>
            <pc:docMk/>
            <pc:sldMk cId="3459010944" sldId="266"/>
            <ac:picMk id="4" creationId="{0B1BFA67-79EE-5A8A-252D-D9B58A405F87}"/>
          </ac:picMkLst>
        </pc:picChg>
      </pc:sldChg>
      <pc:sldChg chg="addSp modSp new mod modAnim">
        <pc:chgData name="Terdikné Takács Szilvia Dr." userId="62a28fc6-f7f7-41bd-b6fa-95189fe2a219" providerId="ADAL" clId="{E874A9B9-1606-46C2-9FFA-4F35912E660F}" dt="2024-02-22T22:00:52.728" v="3461" actId="20577"/>
        <pc:sldMkLst>
          <pc:docMk/>
          <pc:sldMk cId="1077685828" sldId="267"/>
        </pc:sldMkLst>
        <pc:spChg chg="mod ord">
          <ac:chgData name="Terdikné Takács Szilvia Dr." userId="62a28fc6-f7f7-41bd-b6fa-95189fe2a219" providerId="ADAL" clId="{E874A9B9-1606-46C2-9FFA-4F35912E660F}" dt="2024-02-22T21:45:10.892" v="3221" actId="1076"/>
          <ac:spMkLst>
            <pc:docMk/>
            <pc:sldMk cId="1077685828" sldId="267"/>
            <ac:spMk id="2" creationId="{E8A111AB-B2AC-B197-CC28-8A212D44CE76}"/>
          </ac:spMkLst>
        </pc:spChg>
        <pc:spChg chg="mod">
          <ac:chgData name="Terdikné Takács Szilvia Dr." userId="62a28fc6-f7f7-41bd-b6fa-95189fe2a219" providerId="ADAL" clId="{E874A9B9-1606-46C2-9FFA-4F35912E660F}" dt="2024-02-22T22:00:52.728" v="3461" actId="20577"/>
          <ac:spMkLst>
            <pc:docMk/>
            <pc:sldMk cId="1077685828" sldId="267"/>
            <ac:spMk id="3" creationId="{18F0EA19-7D1E-D870-4822-D7633AFDEE10}"/>
          </ac:spMkLst>
        </pc:spChg>
        <pc:picChg chg="add mod">
          <ac:chgData name="Terdikné Takács Szilvia Dr." userId="62a28fc6-f7f7-41bd-b6fa-95189fe2a219" providerId="ADAL" clId="{E874A9B9-1606-46C2-9FFA-4F35912E660F}" dt="2024-02-22T21:44:29.964" v="3213" actId="1076"/>
          <ac:picMkLst>
            <pc:docMk/>
            <pc:sldMk cId="1077685828" sldId="267"/>
            <ac:picMk id="4" creationId="{ED8B426E-4975-36C2-9B9A-CECEE2FB2845}"/>
          </ac:picMkLst>
        </pc:picChg>
      </pc:sldChg>
      <pc:sldChg chg="addSp modSp new mod modAnim">
        <pc:chgData name="Terdikné Takács Szilvia Dr." userId="62a28fc6-f7f7-41bd-b6fa-95189fe2a219" providerId="ADAL" clId="{E874A9B9-1606-46C2-9FFA-4F35912E660F}" dt="2024-02-22T21:46:10.267" v="3231"/>
        <pc:sldMkLst>
          <pc:docMk/>
          <pc:sldMk cId="99327455" sldId="268"/>
        </pc:sldMkLst>
        <pc:spChg chg="mod">
          <ac:chgData name="Terdikné Takács Szilvia Dr." userId="62a28fc6-f7f7-41bd-b6fa-95189fe2a219" providerId="ADAL" clId="{E874A9B9-1606-46C2-9FFA-4F35912E660F}" dt="2024-02-22T20:48:45.886" v="1894" actId="207"/>
          <ac:spMkLst>
            <pc:docMk/>
            <pc:sldMk cId="99327455" sldId="268"/>
            <ac:spMk id="2" creationId="{246C42A0-47A1-9CC9-43C7-218DFF6694DF}"/>
          </ac:spMkLst>
        </pc:spChg>
        <pc:spChg chg="mod">
          <ac:chgData name="Terdikné Takács Szilvia Dr." userId="62a28fc6-f7f7-41bd-b6fa-95189fe2a219" providerId="ADAL" clId="{E874A9B9-1606-46C2-9FFA-4F35912E660F}" dt="2024-02-22T20:53:54.059" v="2138" actId="20577"/>
          <ac:spMkLst>
            <pc:docMk/>
            <pc:sldMk cId="99327455" sldId="268"/>
            <ac:spMk id="3" creationId="{BD7552E7-630E-780D-9B38-8E9D0807C239}"/>
          </ac:spMkLst>
        </pc:spChg>
        <pc:spChg chg="add mod">
          <ac:chgData name="Terdikné Takács Szilvia Dr." userId="62a28fc6-f7f7-41bd-b6fa-95189fe2a219" providerId="ADAL" clId="{E874A9B9-1606-46C2-9FFA-4F35912E660F}" dt="2024-02-22T21:40:44.032" v="3143" actId="1076"/>
          <ac:spMkLst>
            <pc:docMk/>
            <pc:sldMk cId="99327455" sldId="268"/>
            <ac:spMk id="5" creationId="{330721AC-AC5A-ABFF-196F-C26C15E77ABF}"/>
          </ac:spMkLst>
        </pc:spChg>
      </pc:sldChg>
      <pc:sldChg chg="addSp delSp modSp new mod modAnim">
        <pc:chgData name="Terdikné Takács Szilvia Dr." userId="62a28fc6-f7f7-41bd-b6fa-95189fe2a219" providerId="ADAL" clId="{E874A9B9-1606-46C2-9FFA-4F35912E660F}" dt="2024-02-22T21:47:36.242" v="3243"/>
        <pc:sldMkLst>
          <pc:docMk/>
          <pc:sldMk cId="3842311083" sldId="269"/>
        </pc:sldMkLst>
        <pc:spChg chg="mod">
          <ac:chgData name="Terdikné Takács Szilvia Dr." userId="62a28fc6-f7f7-41bd-b6fa-95189fe2a219" providerId="ADAL" clId="{E874A9B9-1606-46C2-9FFA-4F35912E660F}" dt="2024-02-22T21:37:12.607" v="3112" actId="1076"/>
          <ac:spMkLst>
            <pc:docMk/>
            <pc:sldMk cId="3842311083" sldId="269"/>
            <ac:spMk id="2" creationId="{735A0BA7-2540-0360-56B1-31DC8A5C9A7A}"/>
          </ac:spMkLst>
        </pc:spChg>
        <pc:spChg chg="mod">
          <ac:chgData name="Terdikné Takács Szilvia Dr." userId="62a28fc6-f7f7-41bd-b6fa-95189fe2a219" providerId="ADAL" clId="{E874A9B9-1606-46C2-9FFA-4F35912E660F}" dt="2024-02-22T21:37:27.037" v="3116" actId="5793"/>
          <ac:spMkLst>
            <pc:docMk/>
            <pc:sldMk cId="3842311083" sldId="269"/>
            <ac:spMk id="3" creationId="{0CD4F581-F7CC-1E6B-3745-8326EADD965D}"/>
          </ac:spMkLst>
        </pc:spChg>
        <pc:spChg chg="add del mod">
          <ac:chgData name="Terdikné Takács Szilvia Dr." userId="62a28fc6-f7f7-41bd-b6fa-95189fe2a219" providerId="ADAL" clId="{E874A9B9-1606-46C2-9FFA-4F35912E660F}" dt="2024-02-22T21:17:09.865" v="2650" actId="478"/>
          <ac:spMkLst>
            <pc:docMk/>
            <pc:sldMk cId="3842311083" sldId="269"/>
            <ac:spMk id="5" creationId="{4581408F-442B-CF9A-2127-F69105C2965D}"/>
          </ac:spMkLst>
        </pc:spChg>
        <pc:spChg chg="add mod">
          <ac:chgData name="Terdikné Takács Szilvia Dr." userId="62a28fc6-f7f7-41bd-b6fa-95189fe2a219" providerId="ADAL" clId="{E874A9B9-1606-46C2-9FFA-4F35912E660F}" dt="2024-02-22T21:37:57.832" v="3129" actId="1076"/>
          <ac:spMkLst>
            <pc:docMk/>
            <pc:sldMk cId="3842311083" sldId="269"/>
            <ac:spMk id="6" creationId="{CBD14FAA-40D5-67BF-F48B-800CFC984787}"/>
          </ac:spMkLst>
        </pc:spChg>
        <pc:picChg chg="add mod">
          <ac:chgData name="Terdikné Takács Szilvia Dr." userId="62a28fc6-f7f7-41bd-b6fa-95189fe2a219" providerId="ADAL" clId="{E874A9B9-1606-46C2-9FFA-4F35912E660F}" dt="2024-02-22T21:38:04.094" v="3130" actId="1076"/>
          <ac:picMkLst>
            <pc:docMk/>
            <pc:sldMk cId="3842311083" sldId="269"/>
            <ac:picMk id="7" creationId="{E4DA6F6E-F4B3-C1BA-53D5-F82258FD3BFB}"/>
          </ac:picMkLst>
        </pc:picChg>
      </pc:sldChg>
      <pc:sldChg chg="addSp modSp new del mod">
        <pc:chgData name="Terdikné Takács Szilvia Dr." userId="62a28fc6-f7f7-41bd-b6fa-95189fe2a219" providerId="ADAL" clId="{E874A9B9-1606-46C2-9FFA-4F35912E660F}" dt="2024-02-22T21:47:41.851" v="3244" actId="47"/>
        <pc:sldMkLst>
          <pc:docMk/>
          <pc:sldMk cId="1480441965" sldId="270"/>
        </pc:sldMkLst>
        <pc:picChg chg="add mod">
          <ac:chgData name="Terdikné Takács Szilvia Dr." userId="62a28fc6-f7f7-41bd-b6fa-95189fe2a219" providerId="ADAL" clId="{E874A9B9-1606-46C2-9FFA-4F35912E660F}" dt="2024-02-22T21:36:34.503" v="3106" actId="1076"/>
          <ac:picMkLst>
            <pc:docMk/>
            <pc:sldMk cId="1480441965" sldId="270"/>
            <ac:picMk id="5" creationId="{398DA158-DE7B-AFFE-3DBC-6F94BB6B7F68}"/>
          </ac:picMkLst>
        </pc:picChg>
      </pc:sldChg>
      <pc:sldChg chg="modSp add mod modAnim">
        <pc:chgData name="Terdikné Takács Szilvia Dr." userId="62a28fc6-f7f7-41bd-b6fa-95189fe2a219" providerId="ADAL" clId="{E874A9B9-1606-46C2-9FFA-4F35912E660F}" dt="2024-02-22T21:44:07.995" v="3210"/>
        <pc:sldMkLst>
          <pc:docMk/>
          <pc:sldMk cId="3766101715" sldId="271"/>
        </pc:sldMkLst>
        <pc:spChg chg="mod">
          <ac:chgData name="Terdikné Takács Szilvia Dr." userId="62a28fc6-f7f7-41bd-b6fa-95189fe2a219" providerId="ADAL" clId="{E874A9B9-1606-46C2-9FFA-4F35912E660F}" dt="2024-02-22T21:43:24.211" v="3204" actId="20577"/>
          <ac:spMkLst>
            <pc:docMk/>
            <pc:sldMk cId="3766101715" sldId="271"/>
            <ac:spMk id="3" creationId="{91D77B33-CEAA-E787-CFF7-CA60E839BFC4}"/>
          </ac:spMkLst>
        </pc:spChg>
      </pc:sldChg>
      <pc:sldMasterChg chg="setBg modSldLayout">
        <pc:chgData name="Terdikné Takács Szilvia Dr." userId="62a28fc6-f7f7-41bd-b6fa-95189fe2a219" providerId="ADAL" clId="{E874A9B9-1606-46C2-9FFA-4F35912E660F}" dt="2024-02-20T17:25:24.429" v="45"/>
        <pc:sldMasterMkLst>
          <pc:docMk/>
          <pc:sldMasterMk cId="3359991005" sldId="2147483648"/>
        </pc:sldMasterMkLst>
        <pc:sldLayoutChg chg="setBg">
          <pc:chgData name="Terdikné Takács Szilvia Dr." userId="62a28fc6-f7f7-41bd-b6fa-95189fe2a219" providerId="ADAL" clId="{E874A9B9-1606-46C2-9FFA-4F35912E660F}" dt="2024-02-20T17:25:24.429" v="45"/>
          <pc:sldLayoutMkLst>
            <pc:docMk/>
            <pc:sldMasterMk cId="3359991005" sldId="2147483648"/>
            <pc:sldLayoutMk cId="3135641614" sldId="2147483649"/>
          </pc:sldLayoutMkLst>
        </pc:sldLayoutChg>
        <pc:sldLayoutChg chg="setBg">
          <pc:chgData name="Terdikné Takács Szilvia Dr." userId="62a28fc6-f7f7-41bd-b6fa-95189fe2a219" providerId="ADAL" clId="{E874A9B9-1606-46C2-9FFA-4F35912E660F}" dt="2024-02-20T17:25:24.429" v="45"/>
          <pc:sldLayoutMkLst>
            <pc:docMk/>
            <pc:sldMasterMk cId="3359991005" sldId="2147483648"/>
            <pc:sldLayoutMk cId="704357300" sldId="2147483650"/>
          </pc:sldLayoutMkLst>
        </pc:sldLayoutChg>
        <pc:sldLayoutChg chg="setBg">
          <pc:chgData name="Terdikné Takács Szilvia Dr." userId="62a28fc6-f7f7-41bd-b6fa-95189fe2a219" providerId="ADAL" clId="{E874A9B9-1606-46C2-9FFA-4F35912E660F}" dt="2024-02-20T17:25:24.429" v="45"/>
          <pc:sldLayoutMkLst>
            <pc:docMk/>
            <pc:sldMasterMk cId="3359991005" sldId="2147483648"/>
            <pc:sldLayoutMk cId="2547048710" sldId="2147483651"/>
          </pc:sldLayoutMkLst>
        </pc:sldLayoutChg>
        <pc:sldLayoutChg chg="setBg">
          <pc:chgData name="Terdikné Takács Szilvia Dr." userId="62a28fc6-f7f7-41bd-b6fa-95189fe2a219" providerId="ADAL" clId="{E874A9B9-1606-46C2-9FFA-4F35912E660F}" dt="2024-02-20T17:25:24.429" v="45"/>
          <pc:sldLayoutMkLst>
            <pc:docMk/>
            <pc:sldMasterMk cId="3359991005" sldId="2147483648"/>
            <pc:sldLayoutMk cId="2809966122" sldId="2147483652"/>
          </pc:sldLayoutMkLst>
        </pc:sldLayoutChg>
        <pc:sldLayoutChg chg="setBg">
          <pc:chgData name="Terdikné Takács Szilvia Dr." userId="62a28fc6-f7f7-41bd-b6fa-95189fe2a219" providerId="ADAL" clId="{E874A9B9-1606-46C2-9FFA-4F35912E660F}" dt="2024-02-20T17:25:24.429" v="45"/>
          <pc:sldLayoutMkLst>
            <pc:docMk/>
            <pc:sldMasterMk cId="3359991005" sldId="2147483648"/>
            <pc:sldLayoutMk cId="1226241818" sldId="2147483653"/>
          </pc:sldLayoutMkLst>
        </pc:sldLayoutChg>
        <pc:sldLayoutChg chg="setBg">
          <pc:chgData name="Terdikné Takács Szilvia Dr." userId="62a28fc6-f7f7-41bd-b6fa-95189fe2a219" providerId="ADAL" clId="{E874A9B9-1606-46C2-9FFA-4F35912E660F}" dt="2024-02-20T17:25:24.429" v="45"/>
          <pc:sldLayoutMkLst>
            <pc:docMk/>
            <pc:sldMasterMk cId="3359991005" sldId="2147483648"/>
            <pc:sldLayoutMk cId="3367059591" sldId="2147483654"/>
          </pc:sldLayoutMkLst>
        </pc:sldLayoutChg>
        <pc:sldLayoutChg chg="setBg">
          <pc:chgData name="Terdikné Takács Szilvia Dr." userId="62a28fc6-f7f7-41bd-b6fa-95189fe2a219" providerId="ADAL" clId="{E874A9B9-1606-46C2-9FFA-4F35912E660F}" dt="2024-02-20T17:25:24.429" v="45"/>
          <pc:sldLayoutMkLst>
            <pc:docMk/>
            <pc:sldMasterMk cId="3359991005" sldId="2147483648"/>
            <pc:sldLayoutMk cId="1596255059" sldId="2147483655"/>
          </pc:sldLayoutMkLst>
        </pc:sldLayoutChg>
        <pc:sldLayoutChg chg="setBg">
          <pc:chgData name="Terdikné Takács Szilvia Dr." userId="62a28fc6-f7f7-41bd-b6fa-95189fe2a219" providerId="ADAL" clId="{E874A9B9-1606-46C2-9FFA-4F35912E660F}" dt="2024-02-20T17:25:24.429" v="45"/>
          <pc:sldLayoutMkLst>
            <pc:docMk/>
            <pc:sldMasterMk cId="3359991005" sldId="2147483648"/>
            <pc:sldLayoutMk cId="2962992638" sldId="2147483656"/>
          </pc:sldLayoutMkLst>
        </pc:sldLayoutChg>
        <pc:sldLayoutChg chg="setBg">
          <pc:chgData name="Terdikné Takács Szilvia Dr." userId="62a28fc6-f7f7-41bd-b6fa-95189fe2a219" providerId="ADAL" clId="{E874A9B9-1606-46C2-9FFA-4F35912E660F}" dt="2024-02-20T17:25:24.429" v="45"/>
          <pc:sldLayoutMkLst>
            <pc:docMk/>
            <pc:sldMasterMk cId="3359991005" sldId="2147483648"/>
            <pc:sldLayoutMk cId="561498043" sldId="2147483657"/>
          </pc:sldLayoutMkLst>
        </pc:sldLayoutChg>
        <pc:sldLayoutChg chg="setBg">
          <pc:chgData name="Terdikné Takács Szilvia Dr." userId="62a28fc6-f7f7-41bd-b6fa-95189fe2a219" providerId="ADAL" clId="{E874A9B9-1606-46C2-9FFA-4F35912E660F}" dt="2024-02-20T17:25:24.429" v="45"/>
          <pc:sldLayoutMkLst>
            <pc:docMk/>
            <pc:sldMasterMk cId="3359991005" sldId="2147483648"/>
            <pc:sldLayoutMk cId="2085558565" sldId="2147483658"/>
          </pc:sldLayoutMkLst>
        </pc:sldLayoutChg>
        <pc:sldLayoutChg chg="setBg">
          <pc:chgData name="Terdikné Takács Szilvia Dr." userId="62a28fc6-f7f7-41bd-b6fa-95189fe2a219" providerId="ADAL" clId="{E874A9B9-1606-46C2-9FFA-4F35912E660F}" dt="2024-02-20T17:25:24.429" v="45"/>
          <pc:sldLayoutMkLst>
            <pc:docMk/>
            <pc:sldMasterMk cId="3359991005" sldId="2147483648"/>
            <pc:sldLayoutMk cId="3899912586" sldId="2147483659"/>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42D9999-222C-290C-F787-0779BE5555D7}"/>
              </a:ext>
            </a:extLst>
          </p:cNvPr>
          <p:cNvSpPr>
            <a:spLocks noGrp="1"/>
          </p:cNvSpPr>
          <p:nvPr>
            <p:ph type="ctrTitle"/>
          </p:nvPr>
        </p:nvSpPr>
        <p:spPr>
          <a:xfrm>
            <a:off x="1524000" y="1122363"/>
            <a:ext cx="9144000" cy="2387600"/>
          </a:xfrm>
        </p:spPr>
        <p:txBody>
          <a:bodyPr anchor="b"/>
          <a:lstStyle>
            <a:lvl1pPr algn="ctr">
              <a:defRPr sz="6000"/>
            </a:lvl1pPr>
          </a:lstStyle>
          <a:p>
            <a:r>
              <a:rPr lang="hu-HU"/>
              <a:t>Mintacím szerkesztése</a:t>
            </a:r>
          </a:p>
        </p:txBody>
      </p:sp>
      <p:sp>
        <p:nvSpPr>
          <p:cNvPr id="3" name="Alcím 2">
            <a:extLst>
              <a:ext uri="{FF2B5EF4-FFF2-40B4-BE49-F238E27FC236}">
                <a16:creationId xmlns:a16="http://schemas.microsoft.com/office/drawing/2014/main" id="{2BAA4B54-4E36-E2C2-C852-FEDDCF0355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a:t>Kattintson ide az alcím mintájának szerkesztéséhez</a:t>
            </a:r>
          </a:p>
        </p:txBody>
      </p:sp>
      <p:sp>
        <p:nvSpPr>
          <p:cNvPr id="4" name="Dátum helye 3">
            <a:extLst>
              <a:ext uri="{FF2B5EF4-FFF2-40B4-BE49-F238E27FC236}">
                <a16:creationId xmlns:a16="http://schemas.microsoft.com/office/drawing/2014/main" id="{87CD906F-B6AF-057B-6A1C-AC973C70FB52}"/>
              </a:ext>
            </a:extLst>
          </p:cNvPr>
          <p:cNvSpPr>
            <a:spLocks noGrp="1"/>
          </p:cNvSpPr>
          <p:nvPr>
            <p:ph type="dt" sz="half" idx="10"/>
          </p:nvPr>
        </p:nvSpPr>
        <p:spPr/>
        <p:txBody>
          <a:bodyPr/>
          <a:lstStyle/>
          <a:p>
            <a:fld id="{156EF4DB-B47F-4918-A18C-E8EDA65D7E81}" type="datetimeFigureOut">
              <a:rPr lang="hu-HU" smtClean="0"/>
              <a:t>2024. 02. 22.</a:t>
            </a:fld>
            <a:endParaRPr lang="hu-HU"/>
          </a:p>
        </p:txBody>
      </p:sp>
      <p:sp>
        <p:nvSpPr>
          <p:cNvPr id="5" name="Élőláb helye 4">
            <a:extLst>
              <a:ext uri="{FF2B5EF4-FFF2-40B4-BE49-F238E27FC236}">
                <a16:creationId xmlns:a16="http://schemas.microsoft.com/office/drawing/2014/main" id="{9F7498C1-D8CC-0B43-2BBC-A47A27920409}"/>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5781DF28-4B1A-7639-0013-6195BEFE2FC2}"/>
              </a:ext>
            </a:extLst>
          </p:cNvPr>
          <p:cNvSpPr>
            <a:spLocks noGrp="1"/>
          </p:cNvSpPr>
          <p:nvPr>
            <p:ph type="sldNum" sz="quarter" idx="12"/>
          </p:nvPr>
        </p:nvSpPr>
        <p:spPr/>
        <p:txBody>
          <a:bodyPr/>
          <a:lstStyle/>
          <a:p>
            <a:fld id="{82D52478-5409-4F24-8A67-886F5E33C62F}" type="slidenum">
              <a:rPr lang="hu-HU" smtClean="0"/>
              <a:t>‹#›</a:t>
            </a:fld>
            <a:endParaRPr lang="hu-HU"/>
          </a:p>
        </p:txBody>
      </p:sp>
    </p:spTree>
    <p:extLst>
      <p:ext uri="{BB962C8B-B14F-4D97-AF65-F5344CB8AC3E}">
        <p14:creationId xmlns:p14="http://schemas.microsoft.com/office/powerpoint/2010/main" val="3135641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B392EAD5-872F-2EB6-78BC-2E669EF4284F}"/>
              </a:ext>
            </a:extLst>
          </p:cNvPr>
          <p:cNvSpPr>
            <a:spLocks noGrp="1"/>
          </p:cNvSpPr>
          <p:nvPr>
            <p:ph type="title"/>
          </p:nvPr>
        </p:nvSpPr>
        <p:spPr/>
        <p:txBody>
          <a:bodyPr/>
          <a:lstStyle/>
          <a:p>
            <a:r>
              <a:rPr lang="hu-HU"/>
              <a:t>Mintacím szerkesztése</a:t>
            </a:r>
          </a:p>
        </p:txBody>
      </p:sp>
      <p:sp>
        <p:nvSpPr>
          <p:cNvPr id="3" name="Függőleges szöveg helye 2">
            <a:extLst>
              <a:ext uri="{FF2B5EF4-FFF2-40B4-BE49-F238E27FC236}">
                <a16:creationId xmlns:a16="http://schemas.microsoft.com/office/drawing/2014/main" id="{3BB45B16-0695-7F6A-5CE8-595131BD1368}"/>
              </a:ext>
            </a:extLst>
          </p:cNvPr>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99D813E9-37A0-9BAB-29AB-54A4A51F747E}"/>
              </a:ext>
            </a:extLst>
          </p:cNvPr>
          <p:cNvSpPr>
            <a:spLocks noGrp="1"/>
          </p:cNvSpPr>
          <p:nvPr>
            <p:ph type="dt" sz="half" idx="10"/>
          </p:nvPr>
        </p:nvSpPr>
        <p:spPr/>
        <p:txBody>
          <a:bodyPr/>
          <a:lstStyle/>
          <a:p>
            <a:fld id="{156EF4DB-B47F-4918-A18C-E8EDA65D7E81}" type="datetimeFigureOut">
              <a:rPr lang="hu-HU" smtClean="0"/>
              <a:t>2024. 02. 22.</a:t>
            </a:fld>
            <a:endParaRPr lang="hu-HU"/>
          </a:p>
        </p:txBody>
      </p:sp>
      <p:sp>
        <p:nvSpPr>
          <p:cNvPr id="5" name="Élőláb helye 4">
            <a:extLst>
              <a:ext uri="{FF2B5EF4-FFF2-40B4-BE49-F238E27FC236}">
                <a16:creationId xmlns:a16="http://schemas.microsoft.com/office/drawing/2014/main" id="{35115FDD-672A-3F44-77D6-960B62123857}"/>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19911788-EBFC-E969-9573-6F89B1769E50}"/>
              </a:ext>
            </a:extLst>
          </p:cNvPr>
          <p:cNvSpPr>
            <a:spLocks noGrp="1"/>
          </p:cNvSpPr>
          <p:nvPr>
            <p:ph type="sldNum" sz="quarter" idx="12"/>
          </p:nvPr>
        </p:nvSpPr>
        <p:spPr/>
        <p:txBody>
          <a:bodyPr/>
          <a:lstStyle/>
          <a:p>
            <a:fld id="{82D52478-5409-4F24-8A67-886F5E33C62F}" type="slidenum">
              <a:rPr lang="hu-HU" smtClean="0"/>
              <a:t>‹#›</a:t>
            </a:fld>
            <a:endParaRPr lang="hu-HU"/>
          </a:p>
        </p:txBody>
      </p:sp>
    </p:spTree>
    <p:extLst>
      <p:ext uri="{BB962C8B-B14F-4D97-AF65-F5344CB8AC3E}">
        <p14:creationId xmlns:p14="http://schemas.microsoft.com/office/powerpoint/2010/main" val="2085558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a:extLst>
              <a:ext uri="{FF2B5EF4-FFF2-40B4-BE49-F238E27FC236}">
                <a16:creationId xmlns:a16="http://schemas.microsoft.com/office/drawing/2014/main" id="{578DD29B-B910-E6E0-38E9-EF870F792212}"/>
              </a:ext>
            </a:extLst>
          </p:cNvPr>
          <p:cNvSpPr>
            <a:spLocks noGrp="1"/>
          </p:cNvSpPr>
          <p:nvPr>
            <p:ph type="title" orient="vert"/>
          </p:nvPr>
        </p:nvSpPr>
        <p:spPr>
          <a:xfrm>
            <a:off x="8724900" y="365125"/>
            <a:ext cx="2628900" cy="5811838"/>
          </a:xfrm>
        </p:spPr>
        <p:txBody>
          <a:bodyPr vert="eaVert"/>
          <a:lstStyle/>
          <a:p>
            <a:r>
              <a:rPr lang="hu-HU"/>
              <a:t>Mintacím szerkesztése</a:t>
            </a:r>
          </a:p>
        </p:txBody>
      </p:sp>
      <p:sp>
        <p:nvSpPr>
          <p:cNvPr id="3" name="Függőleges szöveg helye 2">
            <a:extLst>
              <a:ext uri="{FF2B5EF4-FFF2-40B4-BE49-F238E27FC236}">
                <a16:creationId xmlns:a16="http://schemas.microsoft.com/office/drawing/2014/main" id="{281E7989-2B10-AA06-4097-6B4DEC551D9A}"/>
              </a:ext>
            </a:extLst>
          </p:cNvPr>
          <p:cNvSpPr>
            <a:spLocks noGrp="1"/>
          </p:cNvSpPr>
          <p:nvPr>
            <p:ph type="body" orient="vert" idx="1"/>
          </p:nvPr>
        </p:nvSpPr>
        <p:spPr>
          <a:xfrm>
            <a:off x="838200" y="365125"/>
            <a:ext cx="7734300" cy="5811838"/>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8E5F999E-6546-5F34-0381-01B8444EEF07}"/>
              </a:ext>
            </a:extLst>
          </p:cNvPr>
          <p:cNvSpPr>
            <a:spLocks noGrp="1"/>
          </p:cNvSpPr>
          <p:nvPr>
            <p:ph type="dt" sz="half" idx="10"/>
          </p:nvPr>
        </p:nvSpPr>
        <p:spPr/>
        <p:txBody>
          <a:bodyPr/>
          <a:lstStyle/>
          <a:p>
            <a:fld id="{156EF4DB-B47F-4918-A18C-E8EDA65D7E81}" type="datetimeFigureOut">
              <a:rPr lang="hu-HU" smtClean="0"/>
              <a:t>2024. 02. 22.</a:t>
            </a:fld>
            <a:endParaRPr lang="hu-HU"/>
          </a:p>
        </p:txBody>
      </p:sp>
      <p:sp>
        <p:nvSpPr>
          <p:cNvPr id="5" name="Élőláb helye 4">
            <a:extLst>
              <a:ext uri="{FF2B5EF4-FFF2-40B4-BE49-F238E27FC236}">
                <a16:creationId xmlns:a16="http://schemas.microsoft.com/office/drawing/2014/main" id="{296A5379-6755-0130-772A-ED37A428816D}"/>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988D0E27-A6C0-23F2-5CEC-69FBA059FD0D}"/>
              </a:ext>
            </a:extLst>
          </p:cNvPr>
          <p:cNvSpPr>
            <a:spLocks noGrp="1"/>
          </p:cNvSpPr>
          <p:nvPr>
            <p:ph type="sldNum" sz="quarter" idx="12"/>
          </p:nvPr>
        </p:nvSpPr>
        <p:spPr/>
        <p:txBody>
          <a:bodyPr/>
          <a:lstStyle/>
          <a:p>
            <a:fld id="{82D52478-5409-4F24-8A67-886F5E33C62F}" type="slidenum">
              <a:rPr lang="hu-HU" smtClean="0"/>
              <a:t>‹#›</a:t>
            </a:fld>
            <a:endParaRPr lang="hu-HU"/>
          </a:p>
        </p:txBody>
      </p:sp>
    </p:spTree>
    <p:extLst>
      <p:ext uri="{BB962C8B-B14F-4D97-AF65-F5344CB8AC3E}">
        <p14:creationId xmlns:p14="http://schemas.microsoft.com/office/powerpoint/2010/main" val="3899912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8DC515E9-2595-E1C4-9685-829BC3BF5BDA}"/>
              </a:ext>
            </a:extLst>
          </p:cNvPr>
          <p:cNvSpPr>
            <a:spLocks noGrp="1"/>
          </p:cNvSpPr>
          <p:nvPr>
            <p:ph type="title"/>
          </p:nvPr>
        </p:nvSpPr>
        <p:spPr/>
        <p:txBody>
          <a:bodyPr/>
          <a:lstStyle/>
          <a:p>
            <a:r>
              <a:rPr lang="hu-HU"/>
              <a:t>Mintacím szerkesztése</a:t>
            </a:r>
          </a:p>
        </p:txBody>
      </p:sp>
      <p:sp>
        <p:nvSpPr>
          <p:cNvPr id="3" name="Tartalom helye 2">
            <a:extLst>
              <a:ext uri="{FF2B5EF4-FFF2-40B4-BE49-F238E27FC236}">
                <a16:creationId xmlns:a16="http://schemas.microsoft.com/office/drawing/2014/main" id="{A907C10B-1EE0-BA22-05D4-833FF5D5767F}"/>
              </a:ext>
            </a:extLst>
          </p:cNvPr>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B6B15A20-9DD7-BF3F-296E-ED124E68D9C5}"/>
              </a:ext>
            </a:extLst>
          </p:cNvPr>
          <p:cNvSpPr>
            <a:spLocks noGrp="1"/>
          </p:cNvSpPr>
          <p:nvPr>
            <p:ph type="dt" sz="half" idx="10"/>
          </p:nvPr>
        </p:nvSpPr>
        <p:spPr/>
        <p:txBody>
          <a:bodyPr/>
          <a:lstStyle/>
          <a:p>
            <a:fld id="{156EF4DB-B47F-4918-A18C-E8EDA65D7E81}" type="datetimeFigureOut">
              <a:rPr lang="hu-HU" smtClean="0"/>
              <a:t>2024. 02. 22.</a:t>
            </a:fld>
            <a:endParaRPr lang="hu-HU"/>
          </a:p>
        </p:txBody>
      </p:sp>
      <p:sp>
        <p:nvSpPr>
          <p:cNvPr id="5" name="Élőláb helye 4">
            <a:extLst>
              <a:ext uri="{FF2B5EF4-FFF2-40B4-BE49-F238E27FC236}">
                <a16:creationId xmlns:a16="http://schemas.microsoft.com/office/drawing/2014/main" id="{37B168C4-1502-D492-893E-14E44A0FB171}"/>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84214067-EF90-8A9D-A69C-7162C889B8BC}"/>
              </a:ext>
            </a:extLst>
          </p:cNvPr>
          <p:cNvSpPr>
            <a:spLocks noGrp="1"/>
          </p:cNvSpPr>
          <p:nvPr>
            <p:ph type="sldNum" sz="quarter" idx="12"/>
          </p:nvPr>
        </p:nvSpPr>
        <p:spPr/>
        <p:txBody>
          <a:bodyPr/>
          <a:lstStyle/>
          <a:p>
            <a:fld id="{82D52478-5409-4F24-8A67-886F5E33C62F}" type="slidenum">
              <a:rPr lang="hu-HU" smtClean="0"/>
              <a:t>‹#›</a:t>
            </a:fld>
            <a:endParaRPr lang="hu-HU"/>
          </a:p>
        </p:txBody>
      </p:sp>
    </p:spTree>
    <p:extLst>
      <p:ext uri="{BB962C8B-B14F-4D97-AF65-F5344CB8AC3E}">
        <p14:creationId xmlns:p14="http://schemas.microsoft.com/office/powerpoint/2010/main" val="704357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203BC6EE-B0AC-D0ED-2279-168456883058}"/>
              </a:ext>
            </a:extLst>
          </p:cNvPr>
          <p:cNvSpPr>
            <a:spLocks noGrp="1"/>
          </p:cNvSpPr>
          <p:nvPr>
            <p:ph type="title"/>
          </p:nvPr>
        </p:nvSpPr>
        <p:spPr>
          <a:xfrm>
            <a:off x="831850" y="1709738"/>
            <a:ext cx="10515600" cy="2852737"/>
          </a:xfrm>
        </p:spPr>
        <p:txBody>
          <a:bodyPr anchor="b"/>
          <a:lstStyle>
            <a:lvl1pPr>
              <a:defRPr sz="6000"/>
            </a:lvl1pPr>
          </a:lstStyle>
          <a:p>
            <a:r>
              <a:rPr lang="hu-HU"/>
              <a:t>Mintacím szerkesztése</a:t>
            </a:r>
          </a:p>
        </p:txBody>
      </p:sp>
      <p:sp>
        <p:nvSpPr>
          <p:cNvPr id="3" name="Szöveg helye 2">
            <a:extLst>
              <a:ext uri="{FF2B5EF4-FFF2-40B4-BE49-F238E27FC236}">
                <a16:creationId xmlns:a16="http://schemas.microsoft.com/office/drawing/2014/main" id="{39F2B49C-9B71-62E0-EA37-5E59A51AF0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a:t>Mintaszöveg szerkesztése</a:t>
            </a:r>
          </a:p>
        </p:txBody>
      </p:sp>
      <p:sp>
        <p:nvSpPr>
          <p:cNvPr id="4" name="Dátum helye 3">
            <a:extLst>
              <a:ext uri="{FF2B5EF4-FFF2-40B4-BE49-F238E27FC236}">
                <a16:creationId xmlns:a16="http://schemas.microsoft.com/office/drawing/2014/main" id="{20D5D647-AE8B-92A8-F883-179C0CE98C60}"/>
              </a:ext>
            </a:extLst>
          </p:cNvPr>
          <p:cNvSpPr>
            <a:spLocks noGrp="1"/>
          </p:cNvSpPr>
          <p:nvPr>
            <p:ph type="dt" sz="half" idx="10"/>
          </p:nvPr>
        </p:nvSpPr>
        <p:spPr/>
        <p:txBody>
          <a:bodyPr/>
          <a:lstStyle/>
          <a:p>
            <a:fld id="{156EF4DB-B47F-4918-A18C-E8EDA65D7E81}" type="datetimeFigureOut">
              <a:rPr lang="hu-HU" smtClean="0"/>
              <a:t>2024. 02. 22.</a:t>
            </a:fld>
            <a:endParaRPr lang="hu-HU"/>
          </a:p>
        </p:txBody>
      </p:sp>
      <p:sp>
        <p:nvSpPr>
          <p:cNvPr id="5" name="Élőláb helye 4">
            <a:extLst>
              <a:ext uri="{FF2B5EF4-FFF2-40B4-BE49-F238E27FC236}">
                <a16:creationId xmlns:a16="http://schemas.microsoft.com/office/drawing/2014/main" id="{68089F28-FCD9-4FC0-B0B8-B9B1C29500A4}"/>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97E0C56A-B011-C05A-B705-DEA2F52E6663}"/>
              </a:ext>
            </a:extLst>
          </p:cNvPr>
          <p:cNvSpPr>
            <a:spLocks noGrp="1"/>
          </p:cNvSpPr>
          <p:nvPr>
            <p:ph type="sldNum" sz="quarter" idx="12"/>
          </p:nvPr>
        </p:nvSpPr>
        <p:spPr/>
        <p:txBody>
          <a:bodyPr/>
          <a:lstStyle/>
          <a:p>
            <a:fld id="{82D52478-5409-4F24-8A67-886F5E33C62F}" type="slidenum">
              <a:rPr lang="hu-HU" smtClean="0"/>
              <a:t>‹#›</a:t>
            </a:fld>
            <a:endParaRPr lang="hu-HU"/>
          </a:p>
        </p:txBody>
      </p:sp>
    </p:spTree>
    <p:extLst>
      <p:ext uri="{BB962C8B-B14F-4D97-AF65-F5344CB8AC3E}">
        <p14:creationId xmlns:p14="http://schemas.microsoft.com/office/powerpoint/2010/main" val="2547048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4689FD0-B251-126F-1235-B364005FDA51}"/>
              </a:ext>
            </a:extLst>
          </p:cNvPr>
          <p:cNvSpPr>
            <a:spLocks noGrp="1"/>
          </p:cNvSpPr>
          <p:nvPr>
            <p:ph type="title"/>
          </p:nvPr>
        </p:nvSpPr>
        <p:spPr/>
        <p:txBody>
          <a:bodyPr/>
          <a:lstStyle/>
          <a:p>
            <a:r>
              <a:rPr lang="hu-HU"/>
              <a:t>Mintacím szerkesztése</a:t>
            </a:r>
          </a:p>
        </p:txBody>
      </p:sp>
      <p:sp>
        <p:nvSpPr>
          <p:cNvPr id="3" name="Tartalom helye 2">
            <a:extLst>
              <a:ext uri="{FF2B5EF4-FFF2-40B4-BE49-F238E27FC236}">
                <a16:creationId xmlns:a16="http://schemas.microsoft.com/office/drawing/2014/main" id="{EEFF5714-9CD9-11C1-FEA8-503E80B777A1}"/>
              </a:ext>
            </a:extLst>
          </p:cNvPr>
          <p:cNvSpPr>
            <a:spLocks noGrp="1"/>
          </p:cNvSpPr>
          <p:nvPr>
            <p:ph sz="half" idx="1"/>
          </p:nvPr>
        </p:nvSpPr>
        <p:spPr>
          <a:xfrm>
            <a:off x="838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a:extLst>
              <a:ext uri="{FF2B5EF4-FFF2-40B4-BE49-F238E27FC236}">
                <a16:creationId xmlns:a16="http://schemas.microsoft.com/office/drawing/2014/main" id="{C4050F25-A0FB-EEE8-30C8-2F7E67561DBF}"/>
              </a:ext>
            </a:extLst>
          </p:cNvPr>
          <p:cNvSpPr>
            <a:spLocks noGrp="1"/>
          </p:cNvSpPr>
          <p:nvPr>
            <p:ph sz="half" idx="2"/>
          </p:nvPr>
        </p:nvSpPr>
        <p:spPr>
          <a:xfrm>
            <a:off x="6172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Dátum helye 4">
            <a:extLst>
              <a:ext uri="{FF2B5EF4-FFF2-40B4-BE49-F238E27FC236}">
                <a16:creationId xmlns:a16="http://schemas.microsoft.com/office/drawing/2014/main" id="{55F8431F-50A3-5C2E-8E3B-F374654F6A84}"/>
              </a:ext>
            </a:extLst>
          </p:cNvPr>
          <p:cNvSpPr>
            <a:spLocks noGrp="1"/>
          </p:cNvSpPr>
          <p:nvPr>
            <p:ph type="dt" sz="half" idx="10"/>
          </p:nvPr>
        </p:nvSpPr>
        <p:spPr/>
        <p:txBody>
          <a:bodyPr/>
          <a:lstStyle/>
          <a:p>
            <a:fld id="{156EF4DB-B47F-4918-A18C-E8EDA65D7E81}" type="datetimeFigureOut">
              <a:rPr lang="hu-HU" smtClean="0"/>
              <a:t>2024. 02. 22.</a:t>
            </a:fld>
            <a:endParaRPr lang="hu-HU"/>
          </a:p>
        </p:txBody>
      </p:sp>
      <p:sp>
        <p:nvSpPr>
          <p:cNvPr id="6" name="Élőláb helye 5">
            <a:extLst>
              <a:ext uri="{FF2B5EF4-FFF2-40B4-BE49-F238E27FC236}">
                <a16:creationId xmlns:a16="http://schemas.microsoft.com/office/drawing/2014/main" id="{BBEC8428-424F-33A2-470A-C7796441AEFB}"/>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E072DD31-9A02-3EE9-39B0-62EADFA47FB0}"/>
              </a:ext>
            </a:extLst>
          </p:cNvPr>
          <p:cNvSpPr>
            <a:spLocks noGrp="1"/>
          </p:cNvSpPr>
          <p:nvPr>
            <p:ph type="sldNum" sz="quarter" idx="12"/>
          </p:nvPr>
        </p:nvSpPr>
        <p:spPr/>
        <p:txBody>
          <a:bodyPr/>
          <a:lstStyle/>
          <a:p>
            <a:fld id="{82D52478-5409-4F24-8A67-886F5E33C62F}" type="slidenum">
              <a:rPr lang="hu-HU" smtClean="0"/>
              <a:t>‹#›</a:t>
            </a:fld>
            <a:endParaRPr lang="hu-HU"/>
          </a:p>
        </p:txBody>
      </p:sp>
    </p:spTree>
    <p:extLst>
      <p:ext uri="{BB962C8B-B14F-4D97-AF65-F5344CB8AC3E}">
        <p14:creationId xmlns:p14="http://schemas.microsoft.com/office/powerpoint/2010/main" val="2809966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8DDCD42-7586-F375-2BA5-F6030D25B1E4}"/>
              </a:ext>
            </a:extLst>
          </p:cNvPr>
          <p:cNvSpPr>
            <a:spLocks noGrp="1"/>
          </p:cNvSpPr>
          <p:nvPr>
            <p:ph type="title"/>
          </p:nvPr>
        </p:nvSpPr>
        <p:spPr>
          <a:xfrm>
            <a:off x="839788" y="365125"/>
            <a:ext cx="10515600" cy="1325563"/>
          </a:xfrm>
        </p:spPr>
        <p:txBody>
          <a:bodyPr/>
          <a:lstStyle/>
          <a:p>
            <a:r>
              <a:rPr lang="hu-HU"/>
              <a:t>Mintacím szerkesztése</a:t>
            </a:r>
          </a:p>
        </p:txBody>
      </p:sp>
      <p:sp>
        <p:nvSpPr>
          <p:cNvPr id="3" name="Szöveg helye 2">
            <a:extLst>
              <a:ext uri="{FF2B5EF4-FFF2-40B4-BE49-F238E27FC236}">
                <a16:creationId xmlns:a16="http://schemas.microsoft.com/office/drawing/2014/main" id="{7689E3A2-44EC-8064-89F2-9158B78F7E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a:extLst>
              <a:ext uri="{FF2B5EF4-FFF2-40B4-BE49-F238E27FC236}">
                <a16:creationId xmlns:a16="http://schemas.microsoft.com/office/drawing/2014/main" id="{8CBC08DA-A5F9-8A3F-C49D-6BE634AEF080}"/>
              </a:ext>
            </a:extLst>
          </p:cNvPr>
          <p:cNvSpPr>
            <a:spLocks noGrp="1"/>
          </p:cNvSpPr>
          <p:nvPr>
            <p:ph sz="half" idx="2"/>
          </p:nvPr>
        </p:nvSpPr>
        <p:spPr>
          <a:xfrm>
            <a:off x="839788" y="2505075"/>
            <a:ext cx="5157787"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a:extLst>
              <a:ext uri="{FF2B5EF4-FFF2-40B4-BE49-F238E27FC236}">
                <a16:creationId xmlns:a16="http://schemas.microsoft.com/office/drawing/2014/main" id="{C5F7015F-7C0E-ADAB-B0FB-8ADA56221B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a:extLst>
              <a:ext uri="{FF2B5EF4-FFF2-40B4-BE49-F238E27FC236}">
                <a16:creationId xmlns:a16="http://schemas.microsoft.com/office/drawing/2014/main" id="{CDA6124E-A406-A82E-D653-CEB8CC0BB2E6}"/>
              </a:ext>
            </a:extLst>
          </p:cNvPr>
          <p:cNvSpPr>
            <a:spLocks noGrp="1"/>
          </p:cNvSpPr>
          <p:nvPr>
            <p:ph sz="quarter" idx="4"/>
          </p:nvPr>
        </p:nvSpPr>
        <p:spPr>
          <a:xfrm>
            <a:off x="6172200" y="2505075"/>
            <a:ext cx="5183188"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Dátum helye 6">
            <a:extLst>
              <a:ext uri="{FF2B5EF4-FFF2-40B4-BE49-F238E27FC236}">
                <a16:creationId xmlns:a16="http://schemas.microsoft.com/office/drawing/2014/main" id="{52FF691F-6232-3AEE-72FE-A266DCF401B2}"/>
              </a:ext>
            </a:extLst>
          </p:cNvPr>
          <p:cNvSpPr>
            <a:spLocks noGrp="1"/>
          </p:cNvSpPr>
          <p:nvPr>
            <p:ph type="dt" sz="half" idx="10"/>
          </p:nvPr>
        </p:nvSpPr>
        <p:spPr/>
        <p:txBody>
          <a:bodyPr/>
          <a:lstStyle/>
          <a:p>
            <a:fld id="{156EF4DB-B47F-4918-A18C-E8EDA65D7E81}" type="datetimeFigureOut">
              <a:rPr lang="hu-HU" smtClean="0"/>
              <a:t>2024. 02. 22.</a:t>
            </a:fld>
            <a:endParaRPr lang="hu-HU"/>
          </a:p>
        </p:txBody>
      </p:sp>
      <p:sp>
        <p:nvSpPr>
          <p:cNvPr id="8" name="Élőláb helye 7">
            <a:extLst>
              <a:ext uri="{FF2B5EF4-FFF2-40B4-BE49-F238E27FC236}">
                <a16:creationId xmlns:a16="http://schemas.microsoft.com/office/drawing/2014/main" id="{8297A3C2-8A28-2AC9-3253-4405680523BB}"/>
              </a:ext>
            </a:extLst>
          </p:cNvPr>
          <p:cNvSpPr>
            <a:spLocks noGrp="1"/>
          </p:cNvSpPr>
          <p:nvPr>
            <p:ph type="ftr" sz="quarter" idx="11"/>
          </p:nvPr>
        </p:nvSpPr>
        <p:spPr/>
        <p:txBody>
          <a:bodyPr/>
          <a:lstStyle/>
          <a:p>
            <a:endParaRPr lang="hu-HU"/>
          </a:p>
        </p:txBody>
      </p:sp>
      <p:sp>
        <p:nvSpPr>
          <p:cNvPr id="9" name="Dia számának helye 8">
            <a:extLst>
              <a:ext uri="{FF2B5EF4-FFF2-40B4-BE49-F238E27FC236}">
                <a16:creationId xmlns:a16="http://schemas.microsoft.com/office/drawing/2014/main" id="{F32FE587-2021-E55F-4CFB-ECC907E392CE}"/>
              </a:ext>
            </a:extLst>
          </p:cNvPr>
          <p:cNvSpPr>
            <a:spLocks noGrp="1"/>
          </p:cNvSpPr>
          <p:nvPr>
            <p:ph type="sldNum" sz="quarter" idx="12"/>
          </p:nvPr>
        </p:nvSpPr>
        <p:spPr/>
        <p:txBody>
          <a:bodyPr/>
          <a:lstStyle/>
          <a:p>
            <a:fld id="{82D52478-5409-4F24-8A67-886F5E33C62F}" type="slidenum">
              <a:rPr lang="hu-HU" smtClean="0"/>
              <a:t>‹#›</a:t>
            </a:fld>
            <a:endParaRPr lang="hu-HU"/>
          </a:p>
        </p:txBody>
      </p:sp>
    </p:spTree>
    <p:extLst>
      <p:ext uri="{BB962C8B-B14F-4D97-AF65-F5344CB8AC3E}">
        <p14:creationId xmlns:p14="http://schemas.microsoft.com/office/powerpoint/2010/main" val="1226241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D3139FB-46B8-95AD-ACD2-74B4D8709825}"/>
              </a:ext>
            </a:extLst>
          </p:cNvPr>
          <p:cNvSpPr>
            <a:spLocks noGrp="1"/>
          </p:cNvSpPr>
          <p:nvPr>
            <p:ph type="title"/>
          </p:nvPr>
        </p:nvSpPr>
        <p:spPr/>
        <p:txBody>
          <a:bodyPr/>
          <a:lstStyle/>
          <a:p>
            <a:r>
              <a:rPr lang="hu-HU"/>
              <a:t>Mintacím szerkesztése</a:t>
            </a:r>
          </a:p>
        </p:txBody>
      </p:sp>
      <p:sp>
        <p:nvSpPr>
          <p:cNvPr id="3" name="Dátum helye 2">
            <a:extLst>
              <a:ext uri="{FF2B5EF4-FFF2-40B4-BE49-F238E27FC236}">
                <a16:creationId xmlns:a16="http://schemas.microsoft.com/office/drawing/2014/main" id="{521BC9FA-027B-2CEF-057B-B168DB2D9106}"/>
              </a:ext>
            </a:extLst>
          </p:cNvPr>
          <p:cNvSpPr>
            <a:spLocks noGrp="1"/>
          </p:cNvSpPr>
          <p:nvPr>
            <p:ph type="dt" sz="half" idx="10"/>
          </p:nvPr>
        </p:nvSpPr>
        <p:spPr/>
        <p:txBody>
          <a:bodyPr/>
          <a:lstStyle/>
          <a:p>
            <a:fld id="{156EF4DB-B47F-4918-A18C-E8EDA65D7E81}" type="datetimeFigureOut">
              <a:rPr lang="hu-HU" smtClean="0"/>
              <a:t>2024. 02. 22.</a:t>
            </a:fld>
            <a:endParaRPr lang="hu-HU"/>
          </a:p>
        </p:txBody>
      </p:sp>
      <p:sp>
        <p:nvSpPr>
          <p:cNvPr id="4" name="Élőláb helye 3">
            <a:extLst>
              <a:ext uri="{FF2B5EF4-FFF2-40B4-BE49-F238E27FC236}">
                <a16:creationId xmlns:a16="http://schemas.microsoft.com/office/drawing/2014/main" id="{B9AFE414-304E-2889-3B69-F47A35B9967F}"/>
              </a:ext>
            </a:extLst>
          </p:cNvPr>
          <p:cNvSpPr>
            <a:spLocks noGrp="1"/>
          </p:cNvSpPr>
          <p:nvPr>
            <p:ph type="ftr" sz="quarter" idx="11"/>
          </p:nvPr>
        </p:nvSpPr>
        <p:spPr/>
        <p:txBody>
          <a:bodyPr/>
          <a:lstStyle/>
          <a:p>
            <a:endParaRPr lang="hu-HU"/>
          </a:p>
        </p:txBody>
      </p:sp>
      <p:sp>
        <p:nvSpPr>
          <p:cNvPr id="5" name="Dia számának helye 4">
            <a:extLst>
              <a:ext uri="{FF2B5EF4-FFF2-40B4-BE49-F238E27FC236}">
                <a16:creationId xmlns:a16="http://schemas.microsoft.com/office/drawing/2014/main" id="{213A5D0C-301F-FFB5-F8E9-168FB6DE2C5A}"/>
              </a:ext>
            </a:extLst>
          </p:cNvPr>
          <p:cNvSpPr>
            <a:spLocks noGrp="1"/>
          </p:cNvSpPr>
          <p:nvPr>
            <p:ph type="sldNum" sz="quarter" idx="12"/>
          </p:nvPr>
        </p:nvSpPr>
        <p:spPr/>
        <p:txBody>
          <a:bodyPr/>
          <a:lstStyle/>
          <a:p>
            <a:fld id="{82D52478-5409-4F24-8A67-886F5E33C62F}" type="slidenum">
              <a:rPr lang="hu-HU" smtClean="0"/>
              <a:t>‹#›</a:t>
            </a:fld>
            <a:endParaRPr lang="hu-HU"/>
          </a:p>
        </p:txBody>
      </p:sp>
    </p:spTree>
    <p:extLst>
      <p:ext uri="{BB962C8B-B14F-4D97-AF65-F5344CB8AC3E}">
        <p14:creationId xmlns:p14="http://schemas.microsoft.com/office/powerpoint/2010/main" val="3367059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a:extLst>
              <a:ext uri="{FF2B5EF4-FFF2-40B4-BE49-F238E27FC236}">
                <a16:creationId xmlns:a16="http://schemas.microsoft.com/office/drawing/2014/main" id="{08799209-6931-1C60-F31F-EBCEB599168F}"/>
              </a:ext>
            </a:extLst>
          </p:cNvPr>
          <p:cNvSpPr>
            <a:spLocks noGrp="1"/>
          </p:cNvSpPr>
          <p:nvPr>
            <p:ph type="dt" sz="half" idx="10"/>
          </p:nvPr>
        </p:nvSpPr>
        <p:spPr/>
        <p:txBody>
          <a:bodyPr/>
          <a:lstStyle/>
          <a:p>
            <a:fld id="{156EF4DB-B47F-4918-A18C-E8EDA65D7E81}" type="datetimeFigureOut">
              <a:rPr lang="hu-HU" smtClean="0"/>
              <a:t>2024. 02. 22.</a:t>
            </a:fld>
            <a:endParaRPr lang="hu-HU"/>
          </a:p>
        </p:txBody>
      </p:sp>
      <p:sp>
        <p:nvSpPr>
          <p:cNvPr id="3" name="Élőláb helye 2">
            <a:extLst>
              <a:ext uri="{FF2B5EF4-FFF2-40B4-BE49-F238E27FC236}">
                <a16:creationId xmlns:a16="http://schemas.microsoft.com/office/drawing/2014/main" id="{F467094E-B2AA-D494-EACD-B0F9B0FCF344}"/>
              </a:ext>
            </a:extLst>
          </p:cNvPr>
          <p:cNvSpPr>
            <a:spLocks noGrp="1"/>
          </p:cNvSpPr>
          <p:nvPr>
            <p:ph type="ftr" sz="quarter" idx="11"/>
          </p:nvPr>
        </p:nvSpPr>
        <p:spPr/>
        <p:txBody>
          <a:bodyPr/>
          <a:lstStyle/>
          <a:p>
            <a:endParaRPr lang="hu-HU"/>
          </a:p>
        </p:txBody>
      </p:sp>
      <p:sp>
        <p:nvSpPr>
          <p:cNvPr id="4" name="Dia számának helye 3">
            <a:extLst>
              <a:ext uri="{FF2B5EF4-FFF2-40B4-BE49-F238E27FC236}">
                <a16:creationId xmlns:a16="http://schemas.microsoft.com/office/drawing/2014/main" id="{42AC1537-22D8-7C0A-A309-8F3DB7F44A40}"/>
              </a:ext>
            </a:extLst>
          </p:cNvPr>
          <p:cNvSpPr>
            <a:spLocks noGrp="1"/>
          </p:cNvSpPr>
          <p:nvPr>
            <p:ph type="sldNum" sz="quarter" idx="12"/>
          </p:nvPr>
        </p:nvSpPr>
        <p:spPr/>
        <p:txBody>
          <a:bodyPr/>
          <a:lstStyle/>
          <a:p>
            <a:fld id="{82D52478-5409-4F24-8A67-886F5E33C62F}" type="slidenum">
              <a:rPr lang="hu-HU" smtClean="0"/>
              <a:t>‹#›</a:t>
            </a:fld>
            <a:endParaRPr lang="hu-HU"/>
          </a:p>
        </p:txBody>
      </p:sp>
    </p:spTree>
    <p:extLst>
      <p:ext uri="{BB962C8B-B14F-4D97-AF65-F5344CB8AC3E}">
        <p14:creationId xmlns:p14="http://schemas.microsoft.com/office/powerpoint/2010/main" val="1596255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619CC8D8-D89F-8F47-969D-FE2D9589B95C}"/>
              </a:ext>
            </a:extLst>
          </p:cNvPr>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Tartalom helye 2">
            <a:extLst>
              <a:ext uri="{FF2B5EF4-FFF2-40B4-BE49-F238E27FC236}">
                <a16:creationId xmlns:a16="http://schemas.microsoft.com/office/drawing/2014/main" id="{B27C2E7B-9ACC-4E19-1FC8-AB40B97108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a:extLst>
              <a:ext uri="{FF2B5EF4-FFF2-40B4-BE49-F238E27FC236}">
                <a16:creationId xmlns:a16="http://schemas.microsoft.com/office/drawing/2014/main" id="{E96CA315-C2C5-A3E3-46F1-3494E02D5D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átum helye 4">
            <a:extLst>
              <a:ext uri="{FF2B5EF4-FFF2-40B4-BE49-F238E27FC236}">
                <a16:creationId xmlns:a16="http://schemas.microsoft.com/office/drawing/2014/main" id="{9F1C1721-474F-F0D5-393F-0A1E4FAC6F06}"/>
              </a:ext>
            </a:extLst>
          </p:cNvPr>
          <p:cNvSpPr>
            <a:spLocks noGrp="1"/>
          </p:cNvSpPr>
          <p:nvPr>
            <p:ph type="dt" sz="half" idx="10"/>
          </p:nvPr>
        </p:nvSpPr>
        <p:spPr/>
        <p:txBody>
          <a:bodyPr/>
          <a:lstStyle/>
          <a:p>
            <a:fld id="{156EF4DB-B47F-4918-A18C-E8EDA65D7E81}" type="datetimeFigureOut">
              <a:rPr lang="hu-HU" smtClean="0"/>
              <a:t>2024. 02. 22.</a:t>
            </a:fld>
            <a:endParaRPr lang="hu-HU"/>
          </a:p>
        </p:txBody>
      </p:sp>
      <p:sp>
        <p:nvSpPr>
          <p:cNvPr id="6" name="Élőláb helye 5">
            <a:extLst>
              <a:ext uri="{FF2B5EF4-FFF2-40B4-BE49-F238E27FC236}">
                <a16:creationId xmlns:a16="http://schemas.microsoft.com/office/drawing/2014/main" id="{C5484389-4839-104E-D75E-47FD0164C4C4}"/>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D55AB923-82FA-674C-7E87-520E88172B94}"/>
              </a:ext>
            </a:extLst>
          </p:cNvPr>
          <p:cNvSpPr>
            <a:spLocks noGrp="1"/>
          </p:cNvSpPr>
          <p:nvPr>
            <p:ph type="sldNum" sz="quarter" idx="12"/>
          </p:nvPr>
        </p:nvSpPr>
        <p:spPr/>
        <p:txBody>
          <a:bodyPr/>
          <a:lstStyle/>
          <a:p>
            <a:fld id="{82D52478-5409-4F24-8A67-886F5E33C62F}" type="slidenum">
              <a:rPr lang="hu-HU" smtClean="0"/>
              <a:t>‹#›</a:t>
            </a:fld>
            <a:endParaRPr lang="hu-HU"/>
          </a:p>
        </p:txBody>
      </p:sp>
    </p:spTree>
    <p:extLst>
      <p:ext uri="{BB962C8B-B14F-4D97-AF65-F5344CB8AC3E}">
        <p14:creationId xmlns:p14="http://schemas.microsoft.com/office/powerpoint/2010/main" val="2962992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C15F663-BA96-B161-6D7F-1361DF66C205}"/>
              </a:ext>
            </a:extLst>
          </p:cNvPr>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Kép helye 2">
            <a:extLst>
              <a:ext uri="{FF2B5EF4-FFF2-40B4-BE49-F238E27FC236}">
                <a16:creationId xmlns:a16="http://schemas.microsoft.com/office/drawing/2014/main" id="{D3EDA785-48DA-C57D-2120-39CFEE5BDF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a:extLst>
              <a:ext uri="{FF2B5EF4-FFF2-40B4-BE49-F238E27FC236}">
                <a16:creationId xmlns:a16="http://schemas.microsoft.com/office/drawing/2014/main" id="{703586C4-5688-0359-656B-A2DF429287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átum helye 4">
            <a:extLst>
              <a:ext uri="{FF2B5EF4-FFF2-40B4-BE49-F238E27FC236}">
                <a16:creationId xmlns:a16="http://schemas.microsoft.com/office/drawing/2014/main" id="{00A2FADC-3FB1-6B98-A6C2-C29B3AA5CF09}"/>
              </a:ext>
            </a:extLst>
          </p:cNvPr>
          <p:cNvSpPr>
            <a:spLocks noGrp="1"/>
          </p:cNvSpPr>
          <p:nvPr>
            <p:ph type="dt" sz="half" idx="10"/>
          </p:nvPr>
        </p:nvSpPr>
        <p:spPr/>
        <p:txBody>
          <a:bodyPr/>
          <a:lstStyle/>
          <a:p>
            <a:fld id="{156EF4DB-B47F-4918-A18C-E8EDA65D7E81}" type="datetimeFigureOut">
              <a:rPr lang="hu-HU" smtClean="0"/>
              <a:t>2024. 02. 22.</a:t>
            </a:fld>
            <a:endParaRPr lang="hu-HU"/>
          </a:p>
        </p:txBody>
      </p:sp>
      <p:sp>
        <p:nvSpPr>
          <p:cNvPr id="6" name="Élőláb helye 5">
            <a:extLst>
              <a:ext uri="{FF2B5EF4-FFF2-40B4-BE49-F238E27FC236}">
                <a16:creationId xmlns:a16="http://schemas.microsoft.com/office/drawing/2014/main" id="{7751EA13-4D68-64FC-95CD-56E90087613D}"/>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181C9907-89A8-555F-7A67-4955F0D1BBE4}"/>
              </a:ext>
            </a:extLst>
          </p:cNvPr>
          <p:cNvSpPr>
            <a:spLocks noGrp="1"/>
          </p:cNvSpPr>
          <p:nvPr>
            <p:ph type="sldNum" sz="quarter" idx="12"/>
          </p:nvPr>
        </p:nvSpPr>
        <p:spPr/>
        <p:txBody>
          <a:bodyPr/>
          <a:lstStyle/>
          <a:p>
            <a:fld id="{82D52478-5409-4F24-8A67-886F5E33C62F}" type="slidenum">
              <a:rPr lang="hu-HU" smtClean="0"/>
              <a:t>‹#›</a:t>
            </a:fld>
            <a:endParaRPr lang="hu-HU"/>
          </a:p>
        </p:txBody>
      </p:sp>
    </p:spTree>
    <p:extLst>
      <p:ext uri="{BB962C8B-B14F-4D97-AF65-F5344CB8AC3E}">
        <p14:creationId xmlns:p14="http://schemas.microsoft.com/office/powerpoint/2010/main" val="561498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06771"/>
        </a:solidFill>
        <a:effectLst/>
      </p:bgPr>
    </p:bg>
    <p:spTree>
      <p:nvGrpSpPr>
        <p:cNvPr id="1" name=""/>
        <p:cNvGrpSpPr/>
        <p:nvPr/>
      </p:nvGrpSpPr>
      <p:grpSpPr>
        <a:xfrm>
          <a:off x="0" y="0"/>
          <a:ext cx="0" cy="0"/>
          <a:chOff x="0" y="0"/>
          <a:chExt cx="0" cy="0"/>
        </a:xfrm>
      </p:grpSpPr>
      <p:sp>
        <p:nvSpPr>
          <p:cNvPr id="2" name="Cím helye 1">
            <a:extLst>
              <a:ext uri="{FF2B5EF4-FFF2-40B4-BE49-F238E27FC236}">
                <a16:creationId xmlns:a16="http://schemas.microsoft.com/office/drawing/2014/main" id="{7028775F-49A9-7AA5-0C07-C941DE2FA3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u-HU"/>
              <a:t>Mintacím szerkesztése</a:t>
            </a:r>
          </a:p>
        </p:txBody>
      </p:sp>
      <p:sp>
        <p:nvSpPr>
          <p:cNvPr id="3" name="Szöveg helye 2">
            <a:extLst>
              <a:ext uri="{FF2B5EF4-FFF2-40B4-BE49-F238E27FC236}">
                <a16:creationId xmlns:a16="http://schemas.microsoft.com/office/drawing/2014/main" id="{94E623F6-F6C8-81D9-169E-D88A2B7866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103ADE23-B395-9F91-7553-A6207BC3D2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6EF4DB-B47F-4918-A18C-E8EDA65D7E81}" type="datetimeFigureOut">
              <a:rPr lang="hu-HU" smtClean="0"/>
              <a:t>2024. 02. 22.</a:t>
            </a:fld>
            <a:endParaRPr lang="hu-HU"/>
          </a:p>
        </p:txBody>
      </p:sp>
      <p:sp>
        <p:nvSpPr>
          <p:cNvPr id="5" name="Élőláb helye 4">
            <a:extLst>
              <a:ext uri="{FF2B5EF4-FFF2-40B4-BE49-F238E27FC236}">
                <a16:creationId xmlns:a16="http://schemas.microsoft.com/office/drawing/2014/main" id="{FFDA77FF-2EE3-0294-C16C-CB141F0532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a:extLst>
              <a:ext uri="{FF2B5EF4-FFF2-40B4-BE49-F238E27FC236}">
                <a16:creationId xmlns:a16="http://schemas.microsoft.com/office/drawing/2014/main" id="{C4F3EB7F-E014-EB52-6DE7-9E72EF0AFD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D52478-5409-4F24-8A67-886F5E33C62F}" type="slidenum">
              <a:rPr lang="hu-HU" smtClean="0"/>
              <a:t>‹#›</a:t>
            </a:fld>
            <a:endParaRPr lang="hu-HU"/>
          </a:p>
        </p:txBody>
      </p:sp>
    </p:spTree>
    <p:extLst>
      <p:ext uri="{BB962C8B-B14F-4D97-AF65-F5344CB8AC3E}">
        <p14:creationId xmlns:p14="http://schemas.microsoft.com/office/powerpoint/2010/main" val="33599910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E9D1AB7-D0D6-17B6-F0B5-8BFD2A5965DF}"/>
              </a:ext>
            </a:extLst>
          </p:cNvPr>
          <p:cNvSpPr>
            <a:spLocks noGrp="1"/>
          </p:cNvSpPr>
          <p:nvPr>
            <p:ph type="ctrTitle"/>
          </p:nvPr>
        </p:nvSpPr>
        <p:spPr/>
        <p:txBody>
          <a:bodyPr/>
          <a:lstStyle/>
          <a:p>
            <a:endParaRPr lang="hu-HU" dirty="0"/>
          </a:p>
        </p:txBody>
      </p:sp>
      <p:sp>
        <p:nvSpPr>
          <p:cNvPr id="3" name="Alcím 2">
            <a:extLst>
              <a:ext uri="{FF2B5EF4-FFF2-40B4-BE49-F238E27FC236}">
                <a16:creationId xmlns:a16="http://schemas.microsoft.com/office/drawing/2014/main" id="{CD46BAC0-12F1-7CC9-397A-159512A49F6E}"/>
              </a:ext>
            </a:extLst>
          </p:cNvPr>
          <p:cNvSpPr>
            <a:spLocks noGrp="1"/>
          </p:cNvSpPr>
          <p:nvPr>
            <p:ph type="subTitle" idx="1"/>
          </p:nvPr>
        </p:nvSpPr>
        <p:spPr/>
        <p:txBody>
          <a:bodyPr/>
          <a:lstStyle/>
          <a:p>
            <a:endParaRPr lang="hu-HU"/>
          </a:p>
        </p:txBody>
      </p:sp>
      <p:pic>
        <p:nvPicPr>
          <p:cNvPr id="5" name="Kép 4">
            <a:extLst>
              <a:ext uri="{FF2B5EF4-FFF2-40B4-BE49-F238E27FC236}">
                <a16:creationId xmlns:a16="http://schemas.microsoft.com/office/drawing/2014/main" id="{21E71DE9-9C38-2656-567E-20B68ED1D9CD}"/>
              </a:ext>
            </a:extLst>
          </p:cNvPr>
          <p:cNvPicPr>
            <a:picLocks noChangeAspect="1"/>
          </p:cNvPicPr>
          <p:nvPr/>
        </p:nvPicPr>
        <p:blipFill rotWithShape="1">
          <a:blip r:embed="rId2"/>
          <a:srcRect l="948"/>
          <a:stretch/>
        </p:blipFill>
        <p:spPr>
          <a:xfrm>
            <a:off x="0" y="-12460"/>
            <a:ext cx="12192000" cy="6870460"/>
          </a:xfrm>
          <a:prstGeom prst="rect">
            <a:avLst/>
          </a:prstGeom>
        </p:spPr>
      </p:pic>
    </p:spTree>
    <p:extLst>
      <p:ext uri="{BB962C8B-B14F-4D97-AF65-F5344CB8AC3E}">
        <p14:creationId xmlns:p14="http://schemas.microsoft.com/office/powerpoint/2010/main" val="2898543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735A0BA7-2540-0360-56B1-31DC8A5C9A7A}"/>
              </a:ext>
            </a:extLst>
          </p:cNvPr>
          <p:cNvSpPr>
            <a:spLocks noGrp="1"/>
          </p:cNvSpPr>
          <p:nvPr>
            <p:ph type="title"/>
          </p:nvPr>
        </p:nvSpPr>
        <p:spPr>
          <a:xfrm>
            <a:off x="670035" y="507127"/>
            <a:ext cx="3323897" cy="875096"/>
          </a:xfrm>
        </p:spPr>
        <p:txBody>
          <a:bodyPr/>
          <a:lstStyle/>
          <a:p>
            <a:r>
              <a:rPr lang="hu-HU" b="1" dirty="0">
                <a:solidFill>
                  <a:schemeClr val="bg1"/>
                </a:solidFill>
              </a:rPr>
              <a:t>Az árulás</a:t>
            </a:r>
          </a:p>
        </p:txBody>
      </p:sp>
      <p:sp>
        <p:nvSpPr>
          <p:cNvPr id="3" name="Tartalom helye 2">
            <a:extLst>
              <a:ext uri="{FF2B5EF4-FFF2-40B4-BE49-F238E27FC236}">
                <a16:creationId xmlns:a16="http://schemas.microsoft.com/office/drawing/2014/main" id="{0CD4F581-F7CC-1E6B-3745-8326EADD965D}"/>
              </a:ext>
            </a:extLst>
          </p:cNvPr>
          <p:cNvSpPr>
            <a:spLocks noGrp="1"/>
          </p:cNvSpPr>
          <p:nvPr>
            <p:ph idx="1"/>
          </p:nvPr>
        </p:nvSpPr>
        <p:spPr>
          <a:xfrm>
            <a:off x="4225159" y="219169"/>
            <a:ext cx="7487306" cy="2860362"/>
          </a:xfrm>
        </p:spPr>
        <p:txBody>
          <a:bodyPr/>
          <a:lstStyle/>
          <a:p>
            <a:pPr marL="0" indent="0">
              <a:buNone/>
            </a:pPr>
            <a:r>
              <a:rPr lang="hu-HU" b="1" dirty="0">
                <a:solidFill>
                  <a:schemeClr val="bg1"/>
                </a:solidFill>
              </a:rPr>
              <a:t>Az ajtó </a:t>
            </a:r>
            <a:r>
              <a:rPr lang="hu-HU" b="1" dirty="0" err="1">
                <a:solidFill>
                  <a:schemeClr val="bg1"/>
                </a:solidFill>
              </a:rPr>
              <a:t>kinyittatása</a:t>
            </a:r>
            <a:r>
              <a:rPr lang="hu-HU" b="1" dirty="0">
                <a:solidFill>
                  <a:schemeClr val="bg1"/>
                </a:solidFill>
              </a:rPr>
              <a:t> </a:t>
            </a:r>
          </a:p>
          <a:p>
            <a:pPr marL="514350" indent="-514350">
              <a:buAutoNum type="arabicParenBoth"/>
            </a:pPr>
            <a:r>
              <a:rPr lang="hu-HU" b="1" dirty="0" err="1">
                <a:solidFill>
                  <a:schemeClr val="bg1"/>
                </a:solidFill>
              </a:rPr>
              <a:t>Emerence</a:t>
            </a:r>
            <a:r>
              <a:rPr lang="hu-HU" b="1" dirty="0">
                <a:solidFill>
                  <a:schemeClr val="bg1"/>
                </a:solidFill>
              </a:rPr>
              <a:t> titkainak kiszolgáltatása </a:t>
            </a:r>
          </a:p>
          <a:p>
            <a:pPr marL="514350" indent="-514350">
              <a:buAutoNum type="arabicParenBoth"/>
            </a:pPr>
            <a:r>
              <a:rPr lang="hu-HU" b="1" dirty="0">
                <a:solidFill>
                  <a:schemeClr val="bg1"/>
                </a:solidFill>
              </a:rPr>
              <a:t>(2) nyomorúságának, kiszolgáltatottságának a világ elé tárása.</a:t>
            </a:r>
          </a:p>
        </p:txBody>
      </p:sp>
      <p:sp>
        <p:nvSpPr>
          <p:cNvPr id="6" name="Tartalom helye 2">
            <a:extLst>
              <a:ext uri="{FF2B5EF4-FFF2-40B4-BE49-F238E27FC236}">
                <a16:creationId xmlns:a16="http://schemas.microsoft.com/office/drawing/2014/main" id="{CBD14FAA-40D5-67BF-F48B-800CFC984787}"/>
              </a:ext>
            </a:extLst>
          </p:cNvPr>
          <p:cNvSpPr txBox="1">
            <a:spLocks/>
          </p:cNvSpPr>
          <p:nvPr/>
        </p:nvSpPr>
        <p:spPr>
          <a:xfrm>
            <a:off x="670035" y="3961321"/>
            <a:ext cx="11232931" cy="267751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b="1" dirty="0" err="1">
                <a:solidFill>
                  <a:schemeClr val="bg1"/>
                </a:solidFill>
              </a:rPr>
              <a:t>Emerence</a:t>
            </a:r>
            <a:r>
              <a:rPr lang="hu-HU" b="1" dirty="0">
                <a:solidFill>
                  <a:schemeClr val="bg1"/>
                </a:solidFill>
              </a:rPr>
              <a:t> ezzel elveszti emberi méltóságát – ezért adja fel az életért való küzdést.</a:t>
            </a:r>
          </a:p>
          <a:p>
            <a:pPr marL="0" indent="0">
              <a:buFont typeface="Arial" panose="020B0604020202020204" pitchFamily="34" charset="0"/>
              <a:buNone/>
            </a:pPr>
            <a:endParaRPr lang="hu-HU" b="1" dirty="0">
              <a:solidFill>
                <a:schemeClr val="bg1"/>
              </a:solidFill>
            </a:endParaRPr>
          </a:p>
          <a:p>
            <a:pPr marL="0" indent="0">
              <a:buFont typeface="Arial" panose="020B0604020202020204" pitchFamily="34" charset="0"/>
              <a:buNone/>
            </a:pPr>
            <a:r>
              <a:rPr lang="hu-HU" b="1" dirty="0">
                <a:solidFill>
                  <a:schemeClr val="bg1"/>
                </a:solidFill>
              </a:rPr>
              <a:t>Magda további hűtlenséggel (elutazás) és hazugsággal tetézi ezt a bűnt.</a:t>
            </a:r>
          </a:p>
          <a:p>
            <a:pPr marL="0" indent="0">
              <a:buFont typeface="Arial" panose="020B0604020202020204" pitchFamily="34" charset="0"/>
              <a:buNone/>
            </a:pPr>
            <a:endParaRPr lang="hu-HU" b="1" dirty="0">
              <a:solidFill>
                <a:schemeClr val="bg1"/>
              </a:solidFill>
            </a:endParaRPr>
          </a:p>
          <a:p>
            <a:pPr marL="0" indent="0">
              <a:buFont typeface="Arial" panose="020B0604020202020204" pitchFamily="34" charset="0"/>
              <a:buNone/>
            </a:pPr>
            <a:r>
              <a:rPr lang="hu-HU" b="1" dirty="0">
                <a:solidFill>
                  <a:schemeClr val="bg1"/>
                </a:solidFill>
              </a:rPr>
              <a:t>Büntetése: visszatérő rémálmok (keret): a nem nyíló ajtóról / megnémulásról.</a:t>
            </a:r>
          </a:p>
        </p:txBody>
      </p:sp>
      <p:pic>
        <p:nvPicPr>
          <p:cNvPr id="7" name="Kép 6">
            <a:extLst>
              <a:ext uri="{FF2B5EF4-FFF2-40B4-BE49-F238E27FC236}">
                <a16:creationId xmlns:a16="http://schemas.microsoft.com/office/drawing/2014/main" id="{E4DA6F6E-F4B3-C1BA-53D5-F82258FD3BFB}"/>
              </a:ext>
            </a:extLst>
          </p:cNvPr>
          <p:cNvPicPr>
            <a:picLocks noChangeAspect="1"/>
          </p:cNvPicPr>
          <p:nvPr/>
        </p:nvPicPr>
        <p:blipFill>
          <a:blip r:embed="rId2"/>
          <a:stretch>
            <a:fillRect/>
          </a:stretch>
        </p:blipFill>
        <p:spPr>
          <a:xfrm>
            <a:off x="151885" y="2009634"/>
            <a:ext cx="11888230" cy="1774090"/>
          </a:xfrm>
          <a:prstGeom prst="rect">
            <a:avLst/>
          </a:prstGeom>
        </p:spPr>
      </p:pic>
    </p:spTree>
    <p:extLst>
      <p:ext uri="{BB962C8B-B14F-4D97-AF65-F5344CB8AC3E}">
        <p14:creationId xmlns:p14="http://schemas.microsoft.com/office/powerpoint/2010/main" val="3842311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DBACB72-9436-BD44-DBEE-5BCF4D0EA069}"/>
              </a:ext>
            </a:extLst>
          </p:cNvPr>
          <p:cNvSpPr>
            <a:spLocks noGrp="1"/>
          </p:cNvSpPr>
          <p:nvPr>
            <p:ph type="title"/>
          </p:nvPr>
        </p:nvSpPr>
        <p:spPr/>
        <p:txBody>
          <a:bodyPr/>
          <a:lstStyle/>
          <a:p>
            <a:r>
              <a:rPr lang="hu-HU" b="1" dirty="0">
                <a:solidFill>
                  <a:schemeClr val="bg1"/>
                </a:solidFill>
              </a:rPr>
              <a:t>Elbeszélésmód</a:t>
            </a:r>
          </a:p>
        </p:txBody>
      </p:sp>
      <p:sp>
        <p:nvSpPr>
          <p:cNvPr id="3" name="Tartalom helye 2">
            <a:extLst>
              <a:ext uri="{FF2B5EF4-FFF2-40B4-BE49-F238E27FC236}">
                <a16:creationId xmlns:a16="http://schemas.microsoft.com/office/drawing/2014/main" id="{6DF6A3D1-F81A-F7F5-1C85-80E9205B3CFD}"/>
              </a:ext>
            </a:extLst>
          </p:cNvPr>
          <p:cNvSpPr>
            <a:spLocks noGrp="1"/>
          </p:cNvSpPr>
          <p:nvPr>
            <p:ph idx="1"/>
          </p:nvPr>
        </p:nvSpPr>
        <p:spPr>
          <a:xfrm>
            <a:off x="838200" y="1573376"/>
            <a:ext cx="10515600" cy="4351338"/>
          </a:xfrm>
        </p:spPr>
        <p:txBody>
          <a:bodyPr/>
          <a:lstStyle/>
          <a:p>
            <a:r>
              <a:rPr lang="hu-HU" dirty="0">
                <a:solidFill>
                  <a:schemeClr val="bg1"/>
                </a:solidFill>
              </a:rPr>
              <a:t>Retrospektív (visszatekintő): az elején röviden </a:t>
            </a:r>
            <a:r>
              <a:rPr lang="hu-HU" dirty="0" err="1">
                <a:solidFill>
                  <a:schemeClr val="bg1"/>
                </a:solidFill>
              </a:rPr>
              <a:t>össszefoglalja</a:t>
            </a:r>
            <a:r>
              <a:rPr lang="hu-HU" dirty="0">
                <a:solidFill>
                  <a:schemeClr val="bg1"/>
                </a:solidFill>
              </a:rPr>
              <a:t>, utána kezd a történetmesélésbe</a:t>
            </a:r>
          </a:p>
          <a:p>
            <a:r>
              <a:rPr lang="hu-HU" dirty="0">
                <a:solidFill>
                  <a:schemeClr val="bg1"/>
                </a:solidFill>
              </a:rPr>
              <a:t>E/1 vallomásos   (Szent Ágoston: </a:t>
            </a:r>
            <a:r>
              <a:rPr lang="hu-HU" dirty="0" err="1">
                <a:solidFill>
                  <a:schemeClr val="bg1"/>
                </a:solidFill>
              </a:rPr>
              <a:t>Confessiones</a:t>
            </a:r>
            <a:r>
              <a:rPr lang="hu-HU" dirty="0">
                <a:solidFill>
                  <a:schemeClr val="bg1"/>
                </a:solidFill>
              </a:rPr>
              <a:t>)</a:t>
            </a:r>
          </a:p>
        </p:txBody>
      </p:sp>
      <p:sp>
        <p:nvSpPr>
          <p:cNvPr id="5" name="Szövegdoboz 4">
            <a:extLst>
              <a:ext uri="{FF2B5EF4-FFF2-40B4-BE49-F238E27FC236}">
                <a16:creationId xmlns:a16="http://schemas.microsoft.com/office/drawing/2014/main" id="{37912FB6-1FD2-27EB-F495-2D32975B5E0E}"/>
              </a:ext>
            </a:extLst>
          </p:cNvPr>
          <p:cNvSpPr txBox="1"/>
          <p:nvPr/>
        </p:nvSpPr>
        <p:spPr>
          <a:xfrm>
            <a:off x="1022132" y="3400533"/>
            <a:ext cx="8925910" cy="3265574"/>
          </a:xfrm>
          <a:prstGeom prst="rect">
            <a:avLst/>
          </a:prstGeom>
          <a:solidFill>
            <a:schemeClr val="accent4">
              <a:lumMod val="20000"/>
              <a:lumOff val="80000"/>
            </a:schemeClr>
          </a:solidFill>
        </p:spPr>
        <p:txBody>
          <a:bodyPr wrap="square">
            <a:spAutoFit/>
          </a:bodyPr>
          <a:lstStyle/>
          <a:p>
            <a:pPr indent="388620" algn="just">
              <a:lnSpc>
                <a:spcPct val="107000"/>
              </a:lnSpc>
              <a:spcBef>
                <a:spcPts val="300"/>
              </a:spcBef>
              <a:spcAft>
                <a:spcPts val="400"/>
              </a:spcAft>
            </a:pPr>
            <a:r>
              <a:rPr lang="hu-HU" sz="2400" b="1" kern="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Mi úgy kapunk feloldozást, hogy Isten nem kíván tőlünk se magyarázkodást, se részleteket.</a:t>
            </a:r>
            <a:endParaRPr lang="hu-HU" sz="2400" b="1" kern="100" dirty="0">
              <a:effectLst/>
              <a:latin typeface="Calibri" panose="020F0502020204030204" pitchFamily="34" charset="0"/>
              <a:ea typeface="Calibri" panose="020F0502020204030204" pitchFamily="34" charset="0"/>
              <a:cs typeface="Times New Roman" panose="02020603050405020304" pitchFamily="18" charset="0"/>
            </a:endParaRPr>
          </a:p>
          <a:p>
            <a:pPr indent="388620" algn="just">
              <a:lnSpc>
                <a:spcPct val="107000"/>
              </a:lnSpc>
              <a:spcBef>
                <a:spcPts val="300"/>
              </a:spcBef>
              <a:spcAft>
                <a:spcPts val="400"/>
              </a:spcAft>
            </a:pPr>
            <a:r>
              <a:rPr lang="hu-HU" sz="2400" b="1" kern="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Én most adok.</a:t>
            </a:r>
            <a:endParaRPr lang="hu-HU" sz="2400" b="1" kern="100" dirty="0">
              <a:effectLst/>
              <a:latin typeface="Calibri" panose="020F0502020204030204" pitchFamily="34" charset="0"/>
              <a:ea typeface="Calibri" panose="020F0502020204030204" pitchFamily="34" charset="0"/>
              <a:cs typeface="Times New Roman" panose="02020603050405020304" pitchFamily="18" charset="0"/>
            </a:endParaRPr>
          </a:p>
          <a:p>
            <a:r>
              <a:rPr lang="hu-HU" sz="2400" b="1" kern="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Ez a könyv nem Istennek készült, aki ismeri zsigereimet, nem is az árnyaknak, akik mindenre tanúk, és figyelik ébrenlétem és álmaim óráit, hanem az embereknek. Bátran éltem idáig, remélem, meghalni is így fogok, bátran és hazugság nélkül, de ennek az a feltétele, hogy kimondjam: én öltem meg </a:t>
            </a:r>
            <a:r>
              <a:rPr lang="hu-HU" sz="2400" b="1" kern="0" dirty="0" err="1">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Emerencet</a:t>
            </a:r>
            <a:r>
              <a:rPr lang="hu-HU" sz="2400" b="1" kern="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a:t>
            </a:r>
            <a:endParaRPr lang="hu-HU" sz="2400" b="1" dirty="0"/>
          </a:p>
        </p:txBody>
      </p:sp>
      <p:sp>
        <p:nvSpPr>
          <p:cNvPr id="6" name="Nyíl: balra mutató 5">
            <a:extLst>
              <a:ext uri="{FF2B5EF4-FFF2-40B4-BE49-F238E27FC236}">
                <a16:creationId xmlns:a16="http://schemas.microsoft.com/office/drawing/2014/main" id="{099A4C6B-D1D2-70FD-09B0-70D2D35A1FC2}"/>
              </a:ext>
            </a:extLst>
          </p:cNvPr>
          <p:cNvSpPr/>
          <p:nvPr/>
        </p:nvSpPr>
        <p:spPr>
          <a:xfrm>
            <a:off x="9948042" y="3333065"/>
            <a:ext cx="911772" cy="788276"/>
          </a:xfrm>
          <a:prstGeom prst="lef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hu-HU" dirty="0"/>
              <a:t>Ref.</a:t>
            </a:r>
          </a:p>
        </p:txBody>
      </p:sp>
    </p:spTree>
    <p:extLst>
      <p:ext uri="{BB962C8B-B14F-4D97-AF65-F5344CB8AC3E}">
        <p14:creationId xmlns:p14="http://schemas.microsoft.com/office/powerpoint/2010/main" val="3151343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B9F24DFA-C5E8-EB3E-1F9A-A2E4DB244F90}"/>
              </a:ext>
            </a:extLst>
          </p:cNvPr>
          <p:cNvSpPr>
            <a:spLocks noGrp="1"/>
          </p:cNvSpPr>
          <p:nvPr>
            <p:ph type="title"/>
          </p:nvPr>
        </p:nvSpPr>
        <p:spPr/>
        <p:txBody>
          <a:bodyPr/>
          <a:lstStyle/>
          <a:p>
            <a:endParaRPr lang="hu-HU"/>
          </a:p>
        </p:txBody>
      </p:sp>
      <p:sp>
        <p:nvSpPr>
          <p:cNvPr id="3" name="Tartalom helye 2">
            <a:extLst>
              <a:ext uri="{FF2B5EF4-FFF2-40B4-BE49-F238E27FC236}">
                <a16:creationId xmlns:a16="http://schemas.microsoft.com/office/drawing/2014/main" id="{0ADE700D-9A90-7CEC-B8A7-81B39E5B9BC3}"/>
              </a:ext>
            </a:extLst>
          </p:cNvPr>
          <p:cNvSpPr>
            <a:spLocks noGrp="1"/>
          </p:cNvSpPr>
          <p:nvPr>
            <p:ph idx="1"/>
          </p:nvPr>
        </p:nvSpPr>
        <p:spPr>
          <a:xfrm>
            <a:off x="6988628" y="1825625"/>
            <a:ext cx="4365171" cy="4351338"/>
          </a:xfrm>
        </p:spPr>
        <p:txBody>
          <a:bodyPr/>
          <a:lstStyle/>
          <a:p>
            <a:r>
              <a:rPr lang="hu-HU" b="1" dirty="0">
                <a:solidFill>
                  <a:schemeClr val="bg1"/>
                </a:solidFill>
              </a:rPr>
              <a:t>Regény (1987)</a:t>
            </a:r>
          </a:p>
          <a:p>
            <a:endParaRPr lang="hu-HU" b="1" dirty="0">
              <a:solidFill>
                <a:schemeClr val="bg1"/>
              </a:solidFill>
            </a:endParaRPr>
          </a:p>
          <a:p>
            <a:r>
              <a:rPr lang="hu-HU" b="1" dirty="0">
                <a:solidFill>
                  <a:schemeClr val="bg1"/>
                </a:solidFill>
              </a:rPr>
              <a:t>Számos külföldi irodalmi díjat is nyert</a:t>
            </a:r>
          </a:p>
        </p:txBody>
      </p:sp>
      <p:pic>
        <p:nvPicPr>
          <p:cNvPr id="4" name="Kép 3">
            <a:extLst>
              <a:ext uri="{FF2B5EF4-FFF2-40B4-BE49-F238E27FC236}">
                <a16:creationId xmlns:a16="http://schemas.microsoft.com/office/drawing/2014/main" id="{BA0872DF-B98F-4865-2E99-EAB8466B0C82}"/>
              </a:ext>
            </a:extLst>
          </p:cNvPr>
          <p:cNvPicPr>
            <a:picLocks noChangeAspect="1"/>
          </p:cNvPicPr>
          <p:nvPr/>
        </p:nvPicPr>
        <p:blipFill rotWithShape="1">
          <a:blip r:embed="rId2"/>
          <a:srcRect l="25517" r="21293"/>
          <a:stretch/>
        </p:blipFill>
        <p:spPr>
          <a:xfrm>
            <a:off x="0" y="98892"/>
            <a:ext cx="6830777" cy="6759107"/>
          </a:xfrm>
          <a:prstGeom prst="rect">
            <a:avLst/>
          </a:prstGeom>
          <a:gradFill>
            <a:gsLst>
              <a:gs pos="28774">
                <a:srgbClr val="91A2BF"/>
              </a:gs>
              <a:gs pos="50027">
                <a:srgbClr val="6D7A8E"/>
              </a:gs>
              <a:gs pos="82294">
                <a:srgbClr val="6E7886"/>
              </a:gs>
              <a:gs pos="74000">
                <a:srgbClr val="454C56"/>
              </a:gs>
              <a:gs pos="13000">
                <a:schemeClr val="accent1">
                  <a:lumMod val="45000"/>
                  <a:lumOff val="55000"/>
                </a:schemeClr>
              </a:gs>
              <a:gs pos="100000">
                <a:schemeClr val="accent1">
                  <a:lumMod val="30000"/>
                  <a:lumOff val="70000"/>
                </a:schemeClr>
              </a:gs>
            </a:gsLst>
            <a:lin ang="5400000" scaled="1"/>
          </a:gradFill>
        </p:spPr>
      </p:pic>
    </p:spTree>
    <p:extLst>
      <p:ext uri="{BB962C8B-B14F-4D97-AF65-F5344CB8AC3E}">
        <p14:creationId xmlns:p14="http://schemas.microsoft.com/office/powerpoint/2010/main" val="9215965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EACA223-7489-4E0B-3530-E03CA6E6AFCE}"/>
              </a:ext>
            </a:extLst>
          </p:cNvPr>
          <p:cNvSpPr>
            <a:spLocks noGrp="1"/>
          </p:cNvSpPr>
          <p:nvPr>
            <p:ph type="title"/>
          </p:nvPr>
        </p:nvSpPr>
        <p:spPr/>
        <p:txBody>
          <a:bodyPr/>
          <a:lstStyle/>
          <a:p>
            <a:r>
              <a:rPr lang="hu-HU" b="1" dirty="0">
                <a:solidFill>
                  <a:schemeClr val="bg1"/>
                </a:solidFill>
              </a:rPr>
              <a:t>Önéletrajzi háttér</a:t>
            </a:r>
          </a:p>
        </p:txBody>
      </p:sp>
      <p:sp>
        <p:nvSpPr>
          <p:cNvPr id="3" name="Tartalom helye 2">
            <a:extLst>
              <a:ext uri="{FF2B5EF4-FFF2-40B4-BE49-F238E27FC236}">
                <a16:creationId xmlns:a16="http://schemas.microsoft.com/office/drawing/2014/main" id="{81C9ECDA-5179-F312-FA18-A74B90F16C99}"/>
              </a:ext>
            </a:extLst>
          </p:cNvPr>
          <p:cNvSpPr>
            <a:spLocks noGrp="1"/>
          </p:cNvSpPr>
          <p:nvPr>
            <p:ph idx="1"/>
          </p:nvPr>
        </p:nvSpPr>
        <p:spPr>
          <a:xfrm>
            <a:off x="838200" y="1825625"/>
            <a:ext cx="4217276" cy="4351338"/>
          </a:xfrm>
        </p:spPr>
        <p:txBody>
          <a:bodyPr/>
          <a:lstStyle/>
          <a:p>
            <a:r>
              <a:rPr lang="hu-HU" b="1" dirty="0">
                <a:solidFill>
                  <a:schemeClr val="bg1"/>
                </a:solidFill>
              </a:rPr>
              <a:t>A regény elbeszélője írónő, szintén író férjével élnek együtt, gyermekük nincs</a:t>
            </a:r>
          </a:p>
          <a:p>
            <a:r>
              <a:rPr lang="hu-HU" b="1" dirty="0">
                <a:solidFill>
                  <a:schemeClr val="bg1"/>
                </a:solidFill>
              </a:rPr>
              <a:t>Valódi lakhelyük a regényben megjelölt (Júlia utca)</a:t>
            </a:r>
          </a:p>
          <a:p>
            <a:r>
              <a:rPr lang="hu-HU" b="1" dirty="0">
                <a:solidFill>
                  <a:schemeClr val="bg1"/>
                </a:solidFill>
              </a:rPr>
              <a:t>Az írónő valóban Kossuth-díjat kap</a:t>
            </a:r>
          </a:p>
        </p:txBody>
      </p:sp>
      <p:pic>
        <p:nvPicPr>
          <p:cNvPr id="4" name="Kép 3">
            <a:extLst>
              <a:ext uri="{FF2B5EF4-FFF2-40B4-BE49-F238E27FC236}">
                <a16:creationId xmlns:a16="http://schemas.microsoft.com/office/drawing/2014/main" id="{C44D79CB-F52C-496D-6ACB-2563CB7E127B}"/>
              </a:ext>
            </a:extLst>
          </p:cNvPr>
          <p:cNvPicPr>
            <a:picLocks noChangeAspect="1"/>
          </p:cNvPicPr>
          <p:nvPr/>
        </p:nvPicPr>
        <p:blipFill rotWithShape="1">
          <a:blip r:embed="rId2"/>
          <a:srcRect r="6230"/>
          <a:stretch/>
        </p:blipFill>
        <p:spPr>
          <a:xfrm>
            <a:off x="4048453" y="461963"/>
            <a:ext cx="8038443" cy="57150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4055827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CFE2637-F901-53ED-C6EC-CB0FC07E779D}"/>
              </a:ext>
            </a:extLst>
          </p:cNvPr>
          <p:cNvSpPr>
            <a:spLocks noGrp="1"/>
          </p:cNvSpPr>
          <p:nvPr>
            <p:ph type="title"/>
          </p:nvPr>
        </p:nvSpPr>
        <p:spPr/>
        <p:txBody>
          <a:bodyPr/>
          <a:lstStyle/>
          <a:p>
            <a:r>
              <a:rPr lang="hu-HU" b="1" dirty="0">
                <a:solidFill>
                  <a:schemeClr val="bg1"/>
                </a:solidFill>
              </a:rPr>
              <a:t>TÖRTÉNET</a:t>
            </a:r>
          </a:p>
        </p:txBody>
      </p:sp>
      <p:sp>
        <p:nvSpPr>
          <p:cNvPr id="3" name="Tartalom helye 2">
            <a:extLst>
              <a:ext uri="{FF2B5EF4-FFF2-40B4-BE49-F238E27FC236}">
                <a16:creationId xmlns:a16="http://schemas.microsoft.com/office/drawing/2014/main" id="{FBFD0F99-1F5C-8960-BE2D-19E4B101D007}"/>
              </a:ext>
            </a:extLst>
          </p:cNvPr>
          <p:cNvSpPr>
            <a:spLocks noGrp="1"/>
          </p:cNvSpPr>
          <p:nvPr>
            <p:ph idx="1"/>
          </p:nvPr>
        </p:nvSpPr>
        <p:spPr>
          <a:xfrm>
            <a:off x="304800" y="1825625"/>
            <a:ext cx="5002924" cy="4351338"/>
          </a:xfrm>
        </p:spPr>
        <p:txBody>
          <a:bodyPr>
            <a:normAutofit fontScale="92500" lnSpcReduction="10000"/>
          </a:bodyPr>
          <a:lstStyle/>
          <a:p>
            <a:r>
              <a:rPr lang="hu-HU" b="1" dirty="0">
                <a:solidFill>
                  <a:schemeClr val="bg1"/>
                </a:solidFill>
              </a:rPr>
              <a:t>Az író-házaspár szerződtet egy különc, öntörvényű cselédet (?), aki tökéletes munkaerő.</a:t>
            </a:r>
          </a:p>
          <a:p>
            <a:endParaRPr lang="hu-HU" b="1" dirty="0">
              <a:solidFill>
                <a:schemeClr val="bg1"/>
              </a:solidFill>
            </a:endParaRPr>
          </a:p>
          <a:p>
            <a:r>
              <a:rPr lang="hu-HU" b="1" dirty="0">
                <a:solidFill>
                  <a:schemeClr val="bg1"/>
                </a:solidFill>
              </a:rPr>
              <a:t>A konfliktusok ellenére szoros lelki kapcsolat alakul ki az írónő és </a:t>
            </a:r>
            <a:r>
              <a:rPr lang="hu-HU" b="1" dirty="0" err="1">
                <a:solidFill>
                  <a:schemeClr val="bg1"/>
                </a:solidFill>
              </a:rPr>
              <a:t>Emerence</a:t>
            </a:r>
            <a:r>
              <a:rPr lang="hu-HU" b="1" dirty="0">
                <a:solidFill>
                  <a:schemeClr val="bg1"/>
                </a:solidFill>
              </a:rPr>
              <a:t> között.</a:t>
            </a:r>
          </a:p>
          <a:p>
            <a:endParaRPr lang="hu-HU" b="1" dirty="0">
              <a:solidFill>
                <a:schemeClr val="bg1"/>
              </a:solidFill>
            </a:endParaRPr>
          </a:p>
          <a:p>
            <a:r>
              <a:rPr lang="hu-HU" b="1" dirty="0">
                <a:solidFill>
                  <a:schemeClr val="bg1"/>
                </a:solidFill>
              </a:rPr>
              <a:t>Az írónő az egyetlen, aki E. rögeszmésen titkolt világába bebocsátást kap.</a:t>
            </a:r>
          </a:p>
          <a:p>
            <a:endParaRPr lang="hu-HU" b="1" dirty="0">
              <a:solidFill>
                <a:schemeClr val="bg1"/>
              </a:solidFill>
            </a:endParaRPr>
          </a:p>
        </p:txBody>
      </p:sp>
      <p:pic>
        <p:nvPicPr>
          <p:cNvPr id="4" name="Kép 3">
            <a:extLst>
              <a:ext uri="{FF2B5EF4-FFF2-40B4-BE49-F238E27FC236}">
                <a16:creationId xmlns:a16="http://schemas.microsoft.com/office/drawing/2014/main" id="{0B1BFA67-79EE-5A8A-252D-D9B58A405F87}"/>
              </a:ext>
            </a:extLst>
          </p:cNvPr>
          <p:cNvPicPr>
            <a:picLocks noChangeAspect="1"/>
          </p:cNvPicPr>
          <p:nvPr/>
        </p:nvPicPr>
        <p:blipFill rotWithShape="1">
          <a:blip r:embed="rId2"/>
          <a:srcRect r="24033"/>
          <a:stretch/>
        </p:blipFill>
        <p:spPr>
          <a:xfrm>
            <a:off x="5680309" y="1145070"/>
            <a:ext cx="6511691" cy="5712447"/>
          </a:xfrm>
          <a:prstGeom prst="rect">
            <a:avLst/>
          </a:prstGeom>
        </p:spPr>
      </p:pic>
    </p:spTree>
    <p:extLst>
      <p:ext uri="{BB962C8B-B14F-4D97-AF65-F5344CB8AC3E}">
        <p14:creationId xmlns:p14="http://schemas.microsoft.com/office/powerpoint/2010/main" val="3459010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DEB2E-46C1-230B-B410-FAF52A7D783F}"/>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7993BD19-82CE-0846-58C0-7DB7C7639CA3}"/>
              </a:ext>
            </a:extLst>
          </p:cNvPr>
          <p:cNvSpPr>
            <a:spLocks noGrp="1"/>
          </p:cNvSpPr>
          <p:nvPr>
            <p:ph type="title"/>
          </p:nvPr>
        </p:nvSpPr>
        <p:spPr/>
        <p:txBody>
          <a:bodyPr/>
          <a:lstStyle/>
          <a:p>
            <a:r>
              <a:rPr lang="hu-HU" b="1" dirty="0">
                <a:solidFill>
                  <a:schemeClr val="bg1"/>
                </a:solidFill>
              </a:rPr>
              <a:t>TÖRTÉNET</a:t>
            </a:r>
          </a:p>
        </p:txBody>
      </p:sp>
      <p:sp>
        <p:nvSpPr>
          <p:cNvPr id="3" name="Tartalom helye 2">
            <a:extLst>
              <a:ext uri="{FF2B5EF4-FFF2-40B4-BE49-F238E27FC236}">
                <a16:creationId xmlns:a16="http://schemas.microsoft.com/office/drawing/2014/main" id="{91D77B33-CEAA-E787-CFF7-CA60E839BFC4}"/>
              </a:ext>
            </a:extLst>
          </p:cNvPr>
          <p:cNvSpPr>
            <a:spLocks noGrp="1"/>
          </p:cNvSpPr>
          <p:nvPr>
            <p:ph idx="1"/>
          </p:nvPr>
        </p:nvSpPr>
        <p:spPr>
          <a:xfrm>
            <a:off x="838200" y="1825625"/>
            <a:ext cx="4469524" cy="4351338"/>
          </a:xfrm>
        </p:spPr>
        <p:txBody>
          <a:bodyPr>
            <a:normAutofit/>
          </a:bodyPr>
          <a:lstStyle/>
          <a:p>
            <a:r>
              <a:rPr lang="hu-HU" b="1" dirty="0">
                <a:solidFill>
                  <a:schemeClr val="bg1"/>
                </a:solidFill>
              </a:rPr>
              <a:t>Amikor E. megbetegszik, az írónő asszisztál ahhoz, hogy rátörjék az ajtót: a pedánsan tiszta asszonyt piszokban találják meg.</a:t>
            </a:r>
          </a:p>
          <a:p>
            <a:endParaRPr lang="hu-HU" b="1" dirty="0">
              <a:solidFill>
                <a:schemeClr val="bg1"/>
              </a:solidFill>
            </a:endParaRPr>
          </a:p>
          <a:p>
            <a:r>
              <a:rPr lang="hu-HU" b="1" dirty="0" err="1">
                <a:solidFill>
                  <a:schemeClr val="bg1"/>
                </a:solidFill>
              </a:rPr>
              <a:t>Emerence</a:t>
            </a:r>
            <a:r>
              <a:rPr lang="hu-HU" b="1" dirty="0">
                <a:solidFill>
                  <a:schemeClr val="bg1"/>
                </a:solidFill>
              </a:rPr>
              <a:t> árulásnak érzi az írónő tettét, belehal a szégyenbe (és a csalódásba).</a:t>
            </a:r>
          </a:p>
          <a:p>
            <a:endParaRPr lang="hu-HU" b="1" dirty="0">
              <a:solidFill>
                <a:schemeClr val="bg1"/>
              </a:solidFill>
            </a:endParaRPr>
          </a:p>
        </p:txBody>
      </p:sp>
      <p:pic>
        <p:nvPicPr>
          <p:cNvPr id="4" name="Kép 3">
            <a:extLst>
              <a:ext uri="{FF2B5EF4-FFF2-40B4-BE49-F238E27FC236}">
                <a16:creationId xmlns:a16="http://schemas.microsoft.com/office/drawing/2014/main" id="{79E03F7D-BDAA-08F9-7DB8-2D9D16E75902}"/>
              </a:ext>
            </a:extLst>
          </p:cNvPr>
          <p:cNvPicPr>
            <a:picLocks noChangeAspect="1"/>
          </p:cNvPicPr>
          <p:nvPr/>
        </p:nvPicPr>
        <p:blipFill rotWithShape="1">
          <a:blip r:embed="rId2"/>
          <a:srcRect r="24033"/>
          <a:stretch/>
        </p:blipFill>
        <p:spPr>
          <a:xfrm>
            <a:off x="5680309" y="1145070"/>
            <a:ext cx="6511691" cy="5712447"/>
          </a:xfrm>
          <a:prstGeom prst="rect">
            <a:avLst/>
          </a:prstGeom>
        </p:spPr>
      </p:pic>
    </p:spTree>
    <p:extLst>
      <p:ext uri="{BB962C8B-B14F-4D97-AF65-F5344CB8AC3E}">
        <p14:creationId xmlns:p14="http://schemas.microsoft.com/office/powerpoint/2010/main" val="3766101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65444B8A-1B01-6AEB-A8B9-1B4BC3C5D044}"/>
              </a:ext>
            </a:extLst>
          </p:cNvPr>
          <p:cNvSpPr>
            <a:spLocks noGrp="1"/>
          </p:cNvSpPr>
          <p:nvPr>
            <p:ph type="title"/>
          </p:nvPr>
        </p:nvSpPr>
        <p:spPr>
          <a:xfrm>
            <a:off x="354724" y="291553"/>
            <a:ext cx="9934903" cy="1325563"/>
          </a:xfrm>
        </p:spPr>
        <p:txBody>
          <a:bodyPr/>
          <a:lstStyle/>
          <a:p>
            <a:r>
              <a:rPr lang="hu-HU" b="1" dirty="0">
                <a:solidFill>
                  <a:schemeClr val="bg1"/>
                </a:solidFill>
              </a:rPr>
              <a:t>Az ajtó szimbolikus értelmezési lehetőségei</a:t>
            </a:r>
          </a:p>
        </p:txBody>
      </p:sp>
      <p:sp>
        <p:nvSpPr>
          <p:cNvPr id="3" name="Tartalom helye 2">
            <a:extLst>
              <a:ext uri="{FF2B5EF4-FFF2-40B4-BE49-F238E27FC236}">
                <a16:creationId xmlns:a16="http://schemas.microsoft.com/office/drawing/2014/main" id="{C1073725-91CE-68DA-A446-8DA277A4DC85}"/>
              </a:ext>
            </a:extLst>
          </p:cNvPr>
          <p:cNvSpPr>
            <a:spLocks noGrp="1"/>
          </p:cNvSpPr>
          <p:nvPr>
            <p:ph idx="1"/>
          </p:nvPr>
        </p:nvSpPr>
        <p:spPr>
          <a:xfrm>
            <a:off x="483476" y="1825625"/>
            <a:ext cx="11540358" cy="4351338"/>
          </a:xfrm>
        </p:spPr>
        <p:txBody>
          <a:bodyPr>
            <a:normAutofit fontScale="92500" lnSpcReduction="10000"/>
          </a:bodyPr>
          <a:lstStyle/>
          <a:p>
            <a:r>
              <a:rPr lang="hu-HU" b="1" dirty="0">
                <a:solidFill>
                  <a:schemeClr val="bg1"/>
                </a:solidFill>
              </a:rPr>
              <a:t>Általánosságban: két világ közti átjáró, kinyitása a lelki megnyílást is jelenti. </a:t>
            </a:r>
          </a:p>
          <a:p>
            <a:r>
              <a:rPr lang="hu-HU" b="1" dirty="0">
                <a:solidFill>
                  <a:schemeClr val="bg1"/>
                </a:solidFill>
              </a:rPr>
              <a:t>A műben három helyen különösen hangsúlyos:</a:t>
            </a:r>
          </a:p>
          <a:p>
            <a:endParaRPr lang="hu-HU" b="1" dirty="0">
              <a:solidFill>
                <a:schemeClr val="bg1"/>
              </a:solidFill>
            </a:endParaRPr>
          </a:p>
          <a:p>
            <a:pPr marL="0" indent="0">
              <a:buNone/>
            </a:pPr>
            <a:r>
              <a:rPr lang="hu-HU" sz="4400" b="1" dirty="0">
                <a:highlight>
                  <a:srgbClr val="FFFF00"/>
                </a:highlight>
              </a:rPr>
              <a:t>1) </a:t>
            </a:r>
            <a:r>
              <a:rPr lang="hu-HU" b="1" dirty="0">
                <a:solidFill>
                  <a:schemeClr val="bg1"/>
                </a:solidFill>
              </a:rPr>
              <a:t>Bizalom: </a:t>
            </a:r>
            <a:r>
              <a:rPr lang="hu-HU" b="1" dirty="0" err="1">
                <a:solidFill>
                  <a:schemeClr val="bg1"/>
                </a:solidFill>
              </a:rPr>
              <a:t>Emerence</a:t>
            </a:r>
            <a:r>
              <a:rPr lang="hu-HU" b="1" dirty="0">
                <a:solidFill>
                  <a:schemeClr val="bg1"/>
                </a:solidFill>
              </a:rPr>
              <a:t> az ajtó kinyitásával legféltettebb titkaiba avatja be Magdát</a:t>
            </a:r>
          </a:p>
          <a:p>
            <a:pPr marL="0" indent="0">
              <a:buNone/>
            </a:pPr>
            <a:endParaRPr lang="hu-HU" b="1" dirty="0">
              <a:solidFill>
                <a:schemeClr val="bg1"/>
              </a:solidFill>
            </a:endParaRPr>
          </a:p>
          <a:p>
            <a:pPr marL="0" indent="0">
              <a:buNone/>
            </a:pPr>
            <a:r>
              <a:rPr lang="hu-HU" sz="4400" b="1" dirty="0">
                <a:highlight>
                  <a:srgbClr val="FFFF00"/>
                </a:highlight>
              </a:rPr>
              <a:t>2) </a:t>
            </a:r>
            <a:r>
              <a:rPr lang="hu-HU" b="1" dirty="0">
                <a:solidFill>
                  <a:schemeClr val="bg1"/>
                </a:solidFill>
              </a:rPr>
              <a:t>Árulás: Magda szavára E. kinyitja az ajtót az orvosok előtt</a:t>
            </a:r>
          </a:p>
          <a:p>
            <a:pPr marL="0" indent="0">
              <a:buNone/>
            </a:pPr>
            <a:endParaRPr lang="hu-HU" b="1" dirty="0">
              <a:solidFill>
                <a:schemeClr val="bg1"/>
              </a:solidFill>
            </a:endParaRPr>
          </a:p>
          <a:p>
            <a:pPr marL="0" indent="0">
              <a:buNone/>
            </a:pPr>
            <a:r>
              <a:rPr lang="hu-HU" sz="4400" b="1" dirty="0">
                <a:highlight>
                  <a:srgbClr val="FFFF00"/>
                </a:highlight>
              </a:rPr>
              <a:t>3) </a:t>
            </a:r>
            <a:r>
              <a:rPr lang="hu-HU" b="1" dirty="0">
                <a:solidFill>
                  <a:schemeClr val="bg1"/>
                </a:solidFill>
              </a:rPr>
              <a:t>Örökség: A belső szoba ajtaja mögötti csodavilág szétporlad (törvényszerű!)</a:t>
            </a:r>
          </a:p>
        </p:txBody>
      </p:sp>
      <p:sp>
        <p:nvSpPr>
          <p:cNvPr id="5" name="Téglalap 4">
            <a:extLst>
              <a:ext uri="{FF2B5EF4-FFF2-40B4-BE49-F238E27FC236}">
                <a16:creationId xmlns:a16="http://schemas.microsoft.com/office/drawing/2014/main" id="{A0F1AFA0-CFAA-AEEC-369B-A92BAA362EBC}"/>
              </a:ext>
            </a:extLst>
          </p:cNvPr>
          <p:cNvSpPr/>
          <p:nvPr/>
        </p:nvSpPr>
        <p:spPr>
          <a:xfrm>
            <a:off x="10378965" y="355875"/>
            <a:ext cx="1502979" cy="132556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u-HU" dirty="0"/>
              <a:t>A kékszakállú herceg vára</a:t>
            </a:r>
          </a:p>
        </p:txBody>
      </p:sp>
    </p:spTree>
    <p:extLst>
      <p:ext uri="{BB962C8B-B14F-4D97-AF65-F5344CB8AC3E}">
        <p14:creationId xmlns:p14="http://schemas.microsoft.com/office/powerpoint/2010/main" val="1298577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a:extLst>
              <a:ext uri="{FF2B5EF4-FFF2-40B4-BE49-F238E27FC236}">
                <a16:creationId xmlns:a16="http://schemas.microsoft.com/office/drawing/2014/main" id="{18F0EA19-7D1E-D870-4822-D7633AFDEE10}"/>
              </a:ext>
            </a:extLst>
          </p:cNvPr>
          <p:cNvSpPr>
            <a:spLocks noGrp="1"/>
          </p:cNvSpPr>
          <p:nvPr>
            <p:ph idx="1"/>
          </p:nvPr>
        </p:nvSpPr>
        <p:spPr>
          <a:xfrm>
            <a:off x="409903" y="462455"/>
            <a:ext cx="7210097" cy="5714508"/>
          </a:xfrm>
        </p:spPr>
        <p:txBody>
          <a:bodyPr>
            <a:normAutofit/>
          </a:bodyPr>
          <a:lstStyle/>
          <a:p>
            <a:r>
              <a:rPr lang="hu-HU" b="1" dirty="0">
                <a:solidFill>
                  <a:schemeClr val="bg1"/>
                </a:solidFill>
              </a:rPr>
              <a:t>Többszörösen sérült (miatta meghalt ikertestvérek és anya, a zsidó csecsemő miatt felvállalt szégyen és kirekesztés, szerelmi </a:t>
            </a:r>
            <a:r>
              <a:rPr lang="hu-HU" b="1">
                <a:solidFill>
                  <a:schemeClr val="bg1"/>
                </a:solidFill>
              </a:rPr>
              <a:t>tragédia és kudarc</a:t>
            </a:r>
            <a:r>
              <a:rPr lang="hu-HU" b="1" dirty="0">
                <a:solidFill>
                  <a:schemeClr val="bg1"/>
                </a:solidFill>
              </a:rPr>
              <a:t>)</a:t>
            </a:r>
          </a:p>
          <a:p>
            <a:r>
              <a:rPr lang="hu-HU" b="1" dirty="0">
                <a:solidFill>
                  <a:schemeClr val="bg1"/>
                </a:solidFill>
              </a:rPr>
              <a:t>Kiemelkedő intellektus (memória) – amit nem használ tanulásra, művelődésre</a:t>
            </a:r>
          </a:p>
          <a:p>
            <a:r>
              <a:rPr lang="hu-HU" b="1" dirty="0">
                <a:solidFill>
                  <a:schemeClr val="bg1"/>
                </a:solidFill>
              </a:rPr>
              <a:t>Társadalmi konvenciók felrúgása, politikaellenesség</a:t>
            </a:r>
          </a:p>
          <a:p>
            <a:r>
              <a:rPr lang="hu-HU" b="1" dirty="0">
                <a:solidFill>
                  <a:schemeClr val="bg1"/>
                </a:solidFill>
              </a:rPr>
              <a:t>Fizikai munka becsülete, roppant teherbírás</a:t>
            </a:r>
          </a:p>
          <a:p>
            <a:r>
              <a:rPr lang="hu-HU" b="1" dirty="0">
                <a:solidFill>
                  <a:schemeClr val="bg1"/>
                </a:solidFill>
              </a:rPr>
              <a:t>Eredeti értelembe visszahelyezett bibliai szeretet és részvét</a:t>
            </a:r>
          </a:p>
          <a:p>
            <a:r>
              <a:rPr lang="hu-HU" b="1" dirty="0">
                <a:solidFill>
                  <a:schemeClr val="bg1"/>
                </a:solidFill>
              </a:rPr>
              <a:t>Pokoli indulatok (a lakoma megsemmisítése)</a:t>
            </a:r>
          </a:p>
        </p:txBody>
      </p:sp>
      <p:pic>
        <p:nvPicPr>
          <p:cNvPr id="4" name="Kép 3">
            <a:extLst>
              <a:ext uri="{FF2B5EF4-FFF2-40B4-BE49-F238E27FC236}">
                <a16:creationId xmlns:a16="http://schemas.microsoft.com/office/drawing/2014/main" id="{ED8B426E-4975-36C2-9B9A-CECEE2FB2845}"/>
              </a:ext>
            </a:extLst>
          </p:cNvPr>
          <p:cNvPicPr>
            <a:picLocks noChangeAspect="1"/>
          </p:cNvPicPr>
          <p:nvPr/>
        </p:nvPicPr>
        <p:blipFill>
          <a:blip r:embed="rId2"/>
          <a:stretch>
            <a:fillRect/>
          </a:stretch>
        </p:blipFill>
        <p:spPr>
          <a:xfrm>
            <a:off x="7620000" y="0"/>
            <a:ext cx="4572000" cy="6858000"/>
          </a:xfrm>
          <a:prstGeom prst="rect">
            <a:avLst/>
          </a:prstGeom>
        </p:spPr>
      </p:pic>
      <p:sp>
        <p:nvSpPr>
          <p:cNvPr id="2" name="Cím 1">
            <a:extLst>
              <a:ext uri="{FF2B5EF4-FFF2-40B4-BE49-F238E27FC236}">
                <a16:creationId xmlns:a16="http://schemas.microsoft.com/office/drawing/2014/main" id="{E8A111AB-B2AC-B197-CC28-8A212D44CE76}"/>
              </a:ext>
            </a:extLst>
          </p:cNvPr>
          <p:cNvSpPr>
            <a:spLocks noGrp="1"/>
          </p:cNvSpPr>
          <p:nvPr>
            <p:ph type="title"/>
          </p:nvPr>
        </p:nvSpPr>
        <p:spPr>
          <a:xfrm>
            <a:off x="8429297" y="5362273"/>
            <a:ext cx="2648607" cy="1325563"/>
          </a:xfrm>
        </p:spPr>
        <p:txBody>
          <a:bodyPr/>
          <a:lstStyle/>
          <a:p>
            <a:r>
              <a:rPr lang="hu-HU" b="1" dirty="0" err="1">
                <a:solidFill>
                  <a:schemeClr val="bg1"/>
                </a:solidFill>
              </a:rPr>
              <a:t>Emerence</a:t>
            </a:r>
            <a:endParaRPr lang="hu-HU" b="1" dirty="0">
              <a:solidFill>
                <a:schemeClr val="bg1"/>
              </a:solidFill>
            </a:endParaRPr>
          </a:p>
        </p:txBody>
      </p:sp>
    </p:spTree>
    <p:extLst>
      <p:ext uri="{BB962C8B-B14F-4D97-AF65-F5344CB8AC3E}">
        <p14:creationId xmlns:p14="http://schemas.microsoft.com/office/powerpoint/2010/main" val="1077685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246C42A0-47A1-9CC9-43C7-218DFF6694DF}"/>
              </a:ext>
            </a:extLst>
          </p:cNvPr>
          <p:cNvSpPr>
            <a:spLocks noGrp="1"/>
          </p:cNvSpPr>
          <p:nvPr>
            <p:ph type="title"/>
          </p:nvPr>
        </p:nvSpPr>
        <p:spPr/>
        <p:txBody>
          <a:bodyPr/>
          <a:lstStyle/>
          <a:p>
            <a:r>
              <a:rPr lang="hu-HU" b="1" dirty="0" err="1">
                <a:solidFill>
                  <a:schemeClr val="bg1"/>
                </a:solidFill>
              </a:rPr>
              <a:t>Emerence</a:t>
            </a:r>
            <a:r>
              <a:rPr lang="hu-HU" b="1" dirty="0">
                <a:solidFill>
                  <a:schemeClr val="bg1"/>
                </a:solidFill>
              </a:rPr>
              <a:t> és Magda kapcsolata</a:t>
            </a:r>
          </a:p>
        </p:txBody>
      </p:sp>
      <p:sp>
        <p:nvSpPr>
          <p:cNvPr id="3" name="Tartalom helye 2">
            <a:extLst>
              <a:ext uri="{FF2B5EF4-FFF2-40B4-BE49-F238E27FC236}">
                <a16:creationId xmlns:a16="http://schemas.microsoft.com/office/drawing/2014/main" id="{BD7552E7-630E-780D-9B38-8E9D0807C239}"/>
              </a:ext>
            </a:extLst>
          </p:cNvPr>
          <p:cNvSpPr>
            <a:spLocks noGrp="1"/>
          </p:cNvSpPr>
          <p:nvPr>
            <p:ph idx="1"/>
          </p:nvPr>
        </p:nvSpPr>
        <p:spPr/>
        <p:txBody>
          <a:bodyPr/>
          <a:lstStyle/>
          <a:p>
            <a:r>
              <a:rPr lang="hu-HU" b="1" dirty="0">
                <a:solidFill>
                  <a:schemeClr val="bg1"/>
                </a:solidFill>
              </a:rPr>
              <a:t>természetes őserő </a:t>
            </a:r>
            <a:r>
              <a:rPr lang="hu-HU" b="1" dirty="0">
                <a:solidFill>
                  <a:schemeClr val="bg1"/>
                </a:solidFill>
                <a:sym typeface="Symbol" panose="05050102010706020507" pitchFamily="18" charset="2"/>
              </a:rPr>
              <a:t>  társadalmi konvenciók</a:t>
            </a:r>
          </a:p>
          <a:p>
            <a:r>
              <a:rPr lang="hu-HU" b="1" dirty="0">
                <a:solidFill>
                  <a:schemeClr val="bg1"/>
                </a:solidFill>
                <a:sym typeface="Symbol" panose="05050102010706020507" pitchFamily="18" charset="2"/>
              </a:rPr>
              <a:t>testi munka  intellektuális foglalkozás</a:t>
            </a:r>
          </a:p>
          <a:p>
            <a:r>
              <a:rPr lang="hu-HU" b="1" dirty="0">
                <a:solidFill>
                  <a:schemeClr val="bg1"/>
                </a:solidFill>
                <a:sym typeface="Symbol" panose="05050102010706020507" pitchFamily="18" charset="2"/>
              </a:rPr>
              <a:t>giccs  kifinomult ízlés</a:t>
            </a:r>
          </a:p>
          <a:p>
            <a:r>
              <a:rPr lang="hu-HU" b="1" dirty="0">
                <a:solidFill>
                  <a:schemeClr val="bg1"/>
                </a:solidFill>
                <a:sym typeface="Symbol" panose="05050102010706020507" pitchFamily="18" charset="2"/>
              </a:rPr>
              <a:t>Természeti lény, mágikus erő (Viola)   </a:t>
            </a:r>
            <a:r>
              <a:rPr lang="hu-HU" b="1" dirty="0" err="1">
                <a:solidFill>
                  <a:schemeClr val="bg1"/>
                </a:solidFill>
                <a:sym typeface="Symbol" panose="05050102010706020507" pitchFamily="18" charset="2"/>
              </a:rPr>
              <a:t>társadami</a:t>
            </a:r>
            <a:r>
              <a:rPr lang="hu-HU" b="1" dirty="0">
                <a:solidFill>
                  <a:schemeClr val="bg1"/>
                </a:solidFill>
                <a:sym typeface="Symbol" panose="05050102010706020507" pitchFamily="18" charset="2"/>
              </a:rPr>
              <a:t> lény</a:t>
            </a:r>
          </a:p>
          <a:p>
            <a:endParaRPr lang="hu-HU" dirty="0">
              <a:sym typeface="Symbol" panose="05050102010706020507" pitchFamily="18" charset="2"/>
            </a:endParaRPr>
          </a:p>
          <a:p>
            <a:endParaRPr lang="hu-HU" dirty="0"/>
          </a:p>
        </p:txBody>
      </p:sp>
      <p:sp>
        <p:nvSpPr>
          <p:cNvPr id="5" name="Szövegdoboz 4">
            <a:extLst>
              <a:ext uri="{FF2B5EF4-FFF2-40B4-BE49-F238E27FC236}">
                <a16:creationId xmlns:a16="http://schemas.microsoft.com/office/drawing/2014/main" id="{330721AC-AC5A-ABFF-196F-C26C15E77ABF}"/>
              </a:ext>
            </a:extLst>
          </p:cNvPr>
          <p:cNvSpPr txBox="1"/>
          <p:nvPr/>
        </p:nvSpPr>
        <p:spPr>
          <a:xfrm>
            <a:off x="924911" y="4593020"/>
            <a:ext cx="8933793" cy="1815882"/>
          </a:xfrm>
          <a:prstGeom prst="rect">
            <a:avLst/>
          </a:prstGeom>
          <a:solidFill>
            <a:schemeClr val="accent4">
              <a:lumMod val="20000"/>
              <a:lumOff val="80000"/>
            </a:schemeClr>
          </a:solidFill>
        </p:spPr>
        <p:txBody>
          <a:bodyPr wrap="square">
            <a:spAutoFit/>
          </a:bodyPr>
          <a:lstStyle/>
          <a:p>
            <a:r>
              <a:rPr lang="hu-HU" sz="2800" b="1" kern="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Ez az asszony nem vasárnap reggel kilenc és tíz között gyakorolta a templomban a keresztyénséget, hanem egész élete folyamán, a maga környezetében, de olyan tiszta emberszeretettel, mint a bibliaiak</a:t>
            </a:r>
            <a:r>
              <a:rPr lang="hu-HU" sz="2800" b="1" kern="0"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a:t>
            </a:r>
            <a:endParaRPr lang="hu-HU" sz="2800" b="1" dirty="0"/>
          </a:p>
        </p:txBody>
      </p:sp>
    </p:spTree>
    <p:extLst>
      <p:ext uri="{BB962C8B-B14F-4D97-AF65-F5344CB8AC3E}">
        <p14:creationId xmlns:p14="http://schemas.microsoft.com/office/powerpoint/2010/main" val="99327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840EAEED-5A79-F0DA-1853-9E521283B6C0}"/>
              </a:ext>
            </a:extLst>
          </p:cNvPr>
          <p:cNvSpPr>
            <a:spLocks noGrp="1"/>
          </p:cNvSpPr>
          <p:nvPr>
            <p:ph type="title"/>
          </p:nvPr>
        </p:nvSpPr>
        <p:spPr/>
        <p:txBody>
          <a:bodyPr/>
          <a:lstStyle/>
          <a:p>
            <a:r>
              <a:rPr lang="hu-HU" b="1" dirty="0">
                <a:solidFill>
                  <a:schemeClr val="bg1"/>
                </a:solidFill>
              </a:rPr>
              <a:t>fordított Édes Anna</a:t>
            </a:r>
          </a:p>
        </p:txBody>
      </p:sp>
      <p:sp>
        <p:nvSpPr>
          <p:cNvPr id="3" name="Tartalom helye 2">
            <a:extLst>
              <a:ext uri="{FF2B5EF4-FFF2-40B4-BE49-F238E27FC236}">
                <a16:creationId xmlns:a16="http://schemas.microsoft.com/office/drawing/2014/main" id="{6F8400D9-0502-0CA0-836C-C84D6E50A766}"/>
              </a:ext>
            </a:extLst>
          </p:cNvPr>
          <p:cNvSpPr>
            <a:spLocks noGrp="1"/>
          </p:cNvSpPr>
          <p:nvPr>
            <p:ph idx="1"/>
          </p:nvPr>
        </p:nvSpPr>
        <p:spPr>
          <a:xfrm>
            <a:off x="838200" y="1825625"/>
            <a:ext cx="6771290" cy="4351338"/>
          </a:xfrm>
        </p:spPr>
        <p:txBody>
          <a:bodyPr/>
          <a:lstStyle/>
          <a:p>
            <a:pPr marL="0" indent="0">
              <a:buNone/>
            </a:pPr>
            <a:r>
              <a:rPr lang="hu-HU" b="1" dirty="0">
                <a:solidFill>
                  <a:schemeClr val="bg1"/>
                </a:solidFill>
              </a:rPr>
              <a:t>…de  itt a gazda öli meg a tökéletes cselédet</a:t>
            </a:r>
          </a:p>
          <a:p>
            <a:pPr marL="0" indent="0">
              <a:buNone/>
            </a:pPr>
            <a:r>
              <a:rPr lang="hu-HU" b="1" dirty="0">
                <a:solidFill>
                  <a:schemeClr val="bg1"/>
                </a:solidFill>
              </a:rPr>
              <a:t>miután megfosztotta emberi méltóságától</a:t>
            </a:r>
          </a:p>
          <a:p>
            <a:pPr marL="0" indent="0">
              <a:buNone/>
            </a:pPr>
            <a:endParaRPr lang="hu-HU" b="1" dirty="0">
              <a:solidFill>
                <a:schemeClr val="bg1"/>
              </a:solidFill>
            </a:endParaRPr>
          </a:p>
          <a:p>
            <a:pPr marL="0" indent="0">
              <a:buNone/>
            </a:pPr>
            <a:r>
              <a:rPr lang="hu-HU" b="1" dirty="0">
                <a:solidFill>
                  <a:schemeClr val="bg1"/>
                </a:solidFill>
              </a:rPr>
              <a:t>Annával ellentétben </a:t>
            </a:r>
            <a:r>
              <a:rPr lang="hu-HU" b="1" dirty="0" err="1">
                <a:solidFill>
                  <a:schemeClr val="bg1"/>
                </a:solidFill>
              </a:rPr>
              <a:t>Emerence</a:t>
            </a:r>
            <a:r>
              <a:rPr lang="hu-HU" b="1" dirty="0">
                <a:solidFill>
                  <a:schemeClr val="bg1"/>
                </a:solidFill>
              </a:rPr>
              <a:t> tudatos, mindenre van magyarázata</a:t>
            </a:r>
          </a:p>
        </p:txBody>
      </p:sp>
      <p:pic>
        <p:nvPicPr>
          <p:cNvPr id="4" name="Kép 3">
            <a:extLst>
              <a:ext uri="{FF2B5EF4-FFF2-40B4-BE49-F238E27FC236}">
                <a16:creationId xmlns:a16="http://schemas.microsoft.com/office/drawing/2014/main" id="{E1E9CC09-BBC3-F244-D141-C185492D1FA3}"/>
              </a:ext>
            </a:extLst>
          </p:cNvPr>
          <p:cNvPicPr>
            <a:picLocks noChangeAspect="1"/>
          </p:cNvPicPr>
          <p:nvPr/>
        </p:nvPicPr>
        <p:blipFill>
          <a:blip r:embed="rId2"/>
          <a:stretch>
            <a:fillRect/>
          </a:stretch>
        </p:blipFill>
        <p:spPr>
          <a:xfrm>
            <a:off x="7735331" y="242577"/>
            <a:ext cx="4078577" cy="2462997"/>
          </a:xfrm>
          <a:prstGeom prst="rect">
            <a:avLst/>
          </a:prstGeom>
        </p:spPr>
      </p:pic>
      <p:sp>
        <p:nvSpPr>
          <p:cNvPr id="8" name="Szövegdoboz 7">
            <a:extLst>
              <a:ext uri="{FF2B5EF4-FFF2-40B4-BE49-F238E27FC236}">
                <a16:creationId xmlns:a16="http://schemas.microsoft.com/office/drawing/2014/main" id="{9AC30454-8057-F833-7DBB-07B040CBBDE5}"/>
              </a:ext>
            </a:extLst>
          </p:cNvPr>
          <p:cNvSpPr txBox="1"/>
          <p:nvPr/>
        </p:nvSpPr>
        <p:spPr>
          <a:xfrm>
            <a:off x="5202622" y="5002925"/>
            <a:ext cx="6537434" cy="1815882"/>
          </a:xfrm>
          <a:prstGeom prst="rect">
            <a:avLst/>
          </a:prstGeom>
          <a:solidFill>
            <a:schemeClr val="bg1">
              <a:lumMod val="95000"/>
            </a:schemeClr>
          </a:solidFill>
        </p:spPr>
        <p:txBody>
          <a:bodyPr wrap="square">
            <a:spAutoFit/>
          </a:bodyPr>
          <a:lstStyle/>
          <a:p>
            <a:r>
              <a:rPr lang="hu-HU" sz="2800" b="1" kern="0" dirty="0" err="1">
                <a:solidFill>
                  <a:srgbClr val="0070C0"/>
                </a:solidFill>
                <a:effectLst/>
                <a:latin typeface="Garamond" panose="02020404030301010803" pitchFamily="18" charset="0"/>
                <a:ea typeface="Times New Roman" panose="02020603050405020304" pitchFamily="18" charset="0"/>
                <a:cs typeface="Times New Roman" panose="02020603050405020304" pitchFamily="18" charset="0"/>
              </a:rPr>
              <a:t>Emerence</a:t>
            </a:r>
            <a:r>
              <a:rPr lang="hu-HU" sz="2800" b="1" kern="0" dirty="0">
                <a:solidFill>
                  <a:srgbClr val="0070C0"/>
                </a:solidFill>
                <a:effectLst/>
                <a:latin typeface="Garamond" panose="02020404030301010803" pitchFamily="18" charset="0"/>
                <a:ea typeface="Times New Roman" panose="02020603050405020304" pitchFamily="18" charset="0"/>
                <a:cs typeface="Times New Roman" panose="02020603050405020304" pitchFamily="18" charset="0"/>
              </a:rPr>
              <a:t> Polettről: </a:t>
            </a:r>
            <a:r>
              <a:rPr lang="hu-HU" sz="2800" b="1" i="1" kern="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Akin nem lehet segíteni, azon nem is kell, ha elég volt az életből neki, senkinek nincs joga visszatartani. </a:t>
            </a:r>
            <a:endParaRPr lang="hu-HU" sz="2800" b="1" i="1" dirty="0"/>
          </a:p>
        </p:txBody>
      </p:sp>
      <p:sp>
        <p:nvSpPr>
          <p:cNvPr id="9" name="Nyíl: felfelé mutató 8">
            <a:extLst>
              <a:ext uri="{FF2B5EF4-FFF2-40B4-BE49-F238E27FC236}">
                <a16:creationId xmlns:a16="http://schemas.microsoft.com/office/drawing/2014/main" id="{10DF8515-82C3-2E4A-55BD-F36DAEFC01F1}"/>
              </a:ext>
            </a:extLst>
          </p:cNvPr>
          <p:cNvSpPr/>
          <p:nvPr/>
        </p:nvSpPr>
        <p:spPr>
          <a:xfrm>
            <a:off x="9890234" y="2501462"/>
            <a:ext cx="704194" cy="2349938"/>
          </a:xfrm>
          <a:prstGeom prst="up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dirty="0"/>
          </a:p>
        </p:txBody>
      </p:sp>
    </p:spTree>
    <p:extLst>
      <p:ext uri="{BB962C8B-B14F-4D97-AF65-F5344CB8AC3E}">
        <p14:creationId xmlns:p14="http://schemas.microsoft.com/office/powerpoint/2010/main" val="3580063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TotalTime>
  <Words>532</Words>
  <Application>Microsoft Office PowerPoint</Application>
  <PresentationFormat>Szélesvásznú</PresentationFormat>
  <Paragraphs>62</Paragraphs>
  <Slides>11</Slides>
  <Notes>0</Notes>
  <HiddenSlides>0</HiddenSlides>
  <MMClips>0</MMClips>
  <ScaleCrop>false</ScaleCrop>
  <HeadingPairs>
    <vt:vector size="6" baseType="variant">
      <vt:variant>
        <vt:lpstr>Használt betűtípusok</vt:lpstr>
      </vt:variant>
      <vt:variant>
        <vt:i4>5</vt:i4>
      </vt:variant>
      <vt:variant>
        <vt:lpstr>Téma</vt:lpstr>
      </vt:variant>
      <vt:variant>
        <vt:i4>1</vt:i4>
      </vt:variant>
      <vt:variant>
        <vt:lpstr>Diacímek</vt:lpstr>
      </vt:variant>
      <vt:variant>
        <vt:i4>11</vt:i4>
      </vt:variant>
    </vt:vector>
  </HeadingPairs>
  <TitlesOfParts>
    <vt:vector size="17" baseType="lpstr">
      <vt:lpstr>Arial</vt:lpstr>
      <vt:lpstr>Calibri</vt:lpstr>
      <vt:lpstr>Calibri Light</vt:lpstr>
      <vt:lpstr>Garamond</vt:lpstr>
      <vt:lpstr>Symbol</vt:lpstr>
      <vt:lpstr>Office-téma</vt:lpstr>
      <vt:lpstr>PowerPoint-bemutató</vt:lpstr>
      <vt:lpstr>PowerPoint-bemutató</vt:lpstr>
      <vt:lpstr>Önéletrajzi háttér</vt:lpstr>
      <vt:lpstr>TÖRTÉNET</vt:lpstr>
      <vt:lpstr>TÖRTÉNET</vt:lpstr>
      <vt:lpstr>Az ajtó szimbolikus értelmezési lehetőségei</vt:lpstr>
      <vt:lpstr>Emerence</vt:lpstr>
      <vt:lpstr>Emerence és Magda kapcsolata</vt:lpstr>
      <vt:lpstr>fordított Édes Anna</vt:lpstr>
      <vt:lpstr>Az árulás</vt:lpstr>
      <vt:lpstr>Elbeszélésmód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PowerPoint-bemutató</dc:title>
  <dc:creator>Terdikné Takács Szilvia Dr.</dc:creator>
  <cp:lastModifiedBy>Terdikné Takács Szilvia Dr.</cp:lastModifiedBy>
  <cp:revision>1</cp:revision>
  <dcterms:created xsi:type="dcterms:W3CDTF">2024-02-20T17:14:54Z</dcterms:created>
  <dcterms:modified xsi:type="dcterms:W3CDTF">2024-02-22T22:00:55Z</dcterms:modified>
</cp:coreProperties>
</file>