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63" r:id="rId5"/>
    <p:sldId id="264" r:id="rId6"/>
    <p:sldId id="265" r:id="rId7"/>
    <p:sldId id="266" r:id="rId8"/>
    <p:sldId id="268" r:id="rId9"/>
    <p:sldId id="269" r:id="rId10"/>
    <p:sldId id="267" r:id="rId11"/>
    <p:sldId id="270" r:id="rId12"/>
    <p:sldId id="271" r:id="rId13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33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56" d="100"/>
          <a:sy n="56" d="100"/>
        </p:scale>
        <p:origin x="100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9250A89-BDF6-42D6-B978-E157D7DD2B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DADD7808-8329-4212-A180-0B2FE16A4D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316DC08E-6F04-494E-B0C0-18322B2CA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C6B0E-1772-4482-9D0F-2989297F1D0C}" type="datetimeFigureOut">
              <a:rPr lang="hu-HU" smtClean="0"/>
              <a:t>2022. 03. 05.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BEA12FB6-CEEC-46A0-A81C-41AC6B7734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B8E18713-5543-4BF2-9210-ADEC645BA4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3B334-F501-4A1D-BB0C-4811898BABB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272552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19B4E3B-9F4B-4295-B133-80687134FC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CCC6D198-E3D1-451F-B2A1-22193E133F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35EF3FC6-D1BA-49D9-B003-2B4BE5CA1D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C6B0E-1772-4482-9D0F-2989297F1D0C}" type="datetimeFigureOut">
              <a:rPr lang="hu-HU" smtClean="0"/>
              <a:t>2022. 03. 05.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2BD550B5-CCCE-4BA7-A423-9603684667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6CDADA6E-6842-41B0-A65F-3924BD1BB5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3B334-F501-4A1D-BB0C-4811898BABB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63233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ADF21C69-A8EC-484F-A267-8243D05F345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F7E0EA33-ADA6-4C6F-8215-99E56AC146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EED7107A-D6B5-44FB-86EF-A20D921385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C6B0E-1772-4482-9D0F-2989297F1D0C}" type="datetimeFigureOut">
              <a:rPr lang="hu-HU" smtClean="0"/>
              <a:t>2022. 03. 05.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0B5D35CA-DF0A-4215-87E5-AAF398B941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73F72AD8-F627-4423-B1E3-B1A86D81F6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3B334-F501-4A1D-BB0C-4811898BABB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969954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176C7BE-C98C-4BB0-AB28-4BB4AFED00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278A973-92CB-4B2A-BD1D-B201AAA4E6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D10134B7-3949-412B-87F9-669E2291F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C6B0E-1772-4482-9D0F-2989297F1D0C}" type="datetimeFigureOut">
              <a:rPr lang="hu-HU" smtClean="0"/>
              <a:t>2022. 03. 05.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B007F0D7-82DF-4FDF-875A-CA665728E3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0A6C2A4B-AC21-47A6-8DA4-594714B00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3B334-F501-4A1D-BB0C-4811898BABB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752414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FC13E86-4291-4EB5-B772-4A612871C3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57150CC4-2F37-4EC6-8A14-5C96446272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9B59EFB5-FF34-44FC-971F-991A7DB009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C6B0E-1772-4482-9D0F-2989297F1D0C}" type="datetimeFigureOut">
              <a:rPr lang="hu-HU" smtClean="0"/>
              <a:t>2022. 03. 05.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BFA545C7-8AFC-4EC4-B43C-45292E70D2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D4BD565A-510A-4D8A-9A2A-35967A89A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3B334-F501-4A1D-BB0C-4811898BABB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58691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2843803-28A0-4ECF-83D4-22B4DA8550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735F067-7720-441A-B913-027B655A26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EA118414-CDB7-42A8-BF6A-8DBD521F6B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C2C41211-0A25-4EFC-9472-C1B5A9AF2E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C6B0E-1772-4482-9D0F-2989297F1D0C}" type="datetimeFigureOut">
              <a:rPr lang="hu-HU" smtClean="0"/>
              <a:t>2022. 03. 05.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B0934473-517B-464B-816B-C8D7BF93F5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F048BAF1-55F0-4CA4-ABC9-403C215AC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3B334-F501-4A1D-BB0C-4811898BABB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69532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7EFAE3B-B655-446C-948B-D0A0AE97BE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9DF8F895-3743-48F2-9630-4667A77BC4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1F322B16-3EBB-4BDA-9C43-F7B4CAADC9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5F165127-15A9-4B0B-9E41-3D6D5FA978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FB8D9939-35ED-45B2-B693-489FAA8F355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BB2981BA-D4D9-46A0-B5A3-4FE62B5063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C6B0E-1772-4482-9D0F-2989297F1D0C}" type="datetimeFigureOut">
              <a:rPr lang="hu-HU" smtClean="0"/>
              <a:t>2022. 03. 05.</a:t>
            </a:fld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1E670989-995F-46D2-A19F-083102492B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E1F4DE4B-820B-4035-84A8-183378C8FC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3B334-F501-4A1D-BB0C-4811898BABB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226444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8375F44-5F32-4304-94BE-1ABFDE060F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BE173DCC-977E-4919-BB7E-B404B045EF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C6B0E-1772-4482-9D0F-2989297F1D0C}" type="datetimeFigureOut">
              <a:rPr lang="hu-HU" smtClean="0"/>
              <a:t>2022. 03. 05.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9413A8CF-0938-431A-B459-F403A97ECF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3AF776EC-CC4F-4E45-8FFF-CB73864522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3B334-F501-4A1D-BB0C-4811898BABB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242864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077D933E-137D-408C-885D-8A94EE2AAA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C6B0E-1772-4482-9D0F-2989297F1D0C}" type="datetimeFigureOut">
              <a:rPr lang="hu-HU" smtClean="0"/>
              <a:t>2022. 03. 05.</a:t>
            </a:fld>
            <a:endParaRPr lang="hu-HU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0AB7D975-B586-47C1-A002-DB8319D5F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915D2E8D-7920-4BD9-BA35-03A1061CB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3B334-F501-4A1D-BB0C-4811898BABB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5688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5F0B693-66F1-416C-985D-9ABFAC0FE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4F7C4F2-DA53-4E36-B528-94699C1AA5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80BAB204-9975-4092-8F3D-C8F43A6D45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091E7C41-5403-4C56-8A67-E484E647E8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C6B0E-1772-4482-9D0F-2989297F1D0C}" type="datetimeFigureOut">
              <a:rPr lang="hu-HU" smtClean="0"/>
              <a:t>2022. 03. 05.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81C1E516-A500-4204-BBE2-637DDE6052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688E7311-AC66-4F71-BF87-318989A89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3B334-F501-4A1D-BB0C-4811898BABB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5898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1469AFB-B529-4935-AEED-02137E59BB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6470BFF8-D55C-4AC0-8089-692440E92C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57E092BB-FD29-4B55-BBC3-0026D56FBC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561940BA-EF70-436C-9CE7-282543F574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C6B0E-1772-4482-9D0F-2989297F1D0C}" type="datetimeFigureOut">
              <a:rPr lang="hu-HU" smtClean="0"/>
              <a:t>2022. 03. 05.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336E8278-A672-4A03-AB45-F92C879AB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D0C34A3D-9878-42C2-97C4-41C1B6DB2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3B334-F501-4A1D-BB0C-4811898BABB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92110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B1EAD9D2-CBB2-4DEF-B074-30C106639F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9B7D19B9-272B-4549-A0B2-E789886189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4AEF80A8-568C-4139-925A-CD4BD39EC87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2C6B0E-1772-4482-9D0F-2989297F1D0C}" type="datetimeFigureOut">
              <a:rPr lang="hu-HU" smtClean="0"/>
              <a:t>2022. 03. 05.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ECB2E4AD-AA4A-4CA0-A07F-B113E4445F9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C7BC8A36-13F5-4516-BC8D-25ED047BF2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03B334-F501-4A1D-BB0C-4811898BABB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26567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7FD27F8-3E8B-4DE1-A571-8AC249B183B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986DE2CE-CD77-4FB1-859E-05B6A3913A3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6FFD15DB-65C2-4DF5-A0C7-FE79AC3961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1851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FF2E5CC-933A-47BE-B864-818B5CA045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3449BFAB-E170-49DB-BFD0-A367A365E6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CDE4DB80-08A0-4FC4-B1DF-D306D13BDE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églalap 5">
            <a:extLst>
              <a:ext uri="{FF2B5EF4-FFF2-40B4-BE49-F238E27FC236}">
                <a16:creationId xmlns:a16="http://schemas.microsoft.com/office/drawing/2014/main" id="{91B65F81-3FB6-431B-9C60-3B0CF94FA6ED}"/>
              </a:ext>
            </a:extLst>
          </p:cNvPr>
          <p:cNvSpPr/>
          <p:nvPr/>
        </p:nvSpPr>
        <p:spPr>
          <a:xfrm>
            <a:off x="3810" y="2566987"/>
            <a:ext cx="6092190" cy="507683"/>
          </a:xfrm>
          <a:prstGeom prst="rect">
            <a:avLst/>
          </a:prstGeom>
          <a:solidFill>
            <a:srgbClr val="6600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7" name="Téglalap 6">
            <a:extLst>
              <a:ext uri="{FF2B5EF4-FFF2-40B4-BE49-F238E27FC236}">
                <a16:creationId xmlns:a16="http://schemas.microsoft.com/office/drawing/2014/main" id="{E994839A-EFCF-44A5-AFC8-13DB9EF5AE28}"/>
              </a:ext>
            </a:extLst>
          </p:cNvPr>
          <p:cNvSpPr/>
          <p:nvPr/>
        </p:nvSpPr>
        <p:spPr>
          <a:xfrm>
            <a:off x="3810" y="3102609"/>
            <a:ext cx="6092190" cy="713423"/>
          </a:xfrm>
          <a:prstGeom prst="rect">
            <a:avLst/>
          </a:prstGeom>
          <a:solidFill>
            <a:srgbClr val="6600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8" name="Téglalap 7">
            <a:extLst>
              <a:ext uri="{FF2B5EF4-FFF2-40B4-BE49-F238E27FC236}">
                <a16:creationId xmlns:a16="http://schemas.microsoft.com/office/drawing/2014/main" id="{98635E30-6196-4533-8E1C-7D3DC4911473}"/>
              </a:ext>
            </a:extLst>
          </p:cNvPr>
          <p:cNvSpPr/>
          <p:nvPr/>
        </p:nvSpPr>
        <p:spPr>
          <a:xfrm>
            <a:off x="3810" y="3898424"/>
            <a:ext cx="6092190" cy="1645126"/>
          </a:xfrm>
          <a:prstGeom prst="rect">
            <a:avLst/>
          </a:prstGeom>
          <a:solidFill>
            <a:srgbClr val="6600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940554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53C811A-6011-4C1D-B39A-9FB71308E2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6FD869E5-F046-4AE2-A71E-0A059DFF83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47CD7AC6-DDBE-4797-A7CA-A632AB9EE6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9096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B60EBCC-9B97-4B5C-83DC-4393DED0A6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3EE26A9-FC17-4A46-9EE2-EB01E045B2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4002C6FE-8658-481E-94A5-DC39516F17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églalap 5">
            <a:extLst>
              <a:ext uri="{FF2B5EF4-FFF2-40B4-BE49-F238E27FC236}">
                <a16:creationId xmlns:a16="http://schemas.microsoft.com/office/drawing/2014/main" id="{FD08E2C1-9CC7-4E19-8077-1F3AEEA1AEA3}"/>
              </a:ext>
            </a:extLst>
          </p:cNvPr>
          <p:cNvSpPr/>
          <p:nvPr/>
        </p:nvSpPr>
        <p:spPr>
          <a:xfrm>
            <a:off x="262890" y="1674495"/>
            <a:ext cx="6092190" cy="713423"/>
          </a:xfrm>
          <a:prstGeom prst="rect">
            <a:avLst/>
          </a:prstGeom>
          <a:solidFill>
            <a:srgbClr val="6600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7" name="Téglalap 6">
            <a:extLst>
              <a:ext uri="{FF2B5EF4-FFF2-40B4-BE49-F238E27FC236}">
                <a16:creationId xmlns:a16="http://schemas.microsoft.com/office/drawing/2014/main" id="{AF20A021-606A-4D9A-A0FC-0775257DC315}"/>
              </a:ext>
            </a:extLst>
          </p:cNvPr>
          <p:cNvSpPr/>
          <p:nvPr/>
        </p:nvSpPr>
        <p:spPr>
          <a:xfrm>
            <a:off x="262890" y="2497615"/>
            <a:ext cx="6092190" cy="611346"/>
          </a:xfrm>
          <a:prstGeom prst="rect">
            <a:avLst/>
          </a:prstGeom>
          <a:solidFill>
            <a:srgbClr val="6600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8" name="Téglalap 7">
            <a:extLst>
              <a:ext uri="{FF2B5EF4-FFF2-40B4-BE49-F238E27FC236}">
                <a16:creationId xmlns:a16="http://schemas.microsoft.com/office/drawing/2014/main" id="{21516CDC-7131-4EA8-A01F-1613668D1D9A}"/>
              </a:ext>
            </a:extLst>
          </p:cNvPr>
          <p:cNvSpPr/>
          <p:nvPr/>
        </p:nvSpPr>
        <p:spPr>
          <a:xfrm>
            <a:off x="262890" y="3218658"/>
            <a:ext cx="6092190" cy="745292"/>
          </a:xfrm>
          <a:prstGeom prst="rect">
            <a:avLst/>
          </a:prstGeom>
          <a:solidFill>
            <a:srgbClr val="6600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9" name="Téglalap 8">
            <a:extLst>
              <a:ext uri="{FF2B5EF4-FFF2-40B4-BE49-F238E27FC236}">
                <a16:creationId xmlns:a16="http://schemas.microsoft.com/office/drawing/2014/main" id="{7E6E746C-1B7E-4F6F-BE0C-7DFA38B3EADF}"/>
              </a:ext>
            </a:extLst>
          </p:cNvPr>
          <p:cNvSpPr/>
          <p:nvPr/>
        </p:nvSpPr>
        <p:spPr>
          <a:xfrm>
            <a:off x="262890" y="4215209"/>
            <a:ext cx="6092190" cy="713423"/>
          </a:xfrm>
          <a:prstGeom prst="rect">
            <a:avLst/>
          </a:prstGeom>
          <a:solidFill>
            <a:srgbClr val="6600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10" name="Téglalap 9">
            <a:extLst>
              <a:ext uri="{FF2B5EF4-FFF2-40B4-BE49-F238E27FC236}">
                <a16:creationId xmlns:a16="http://schemas.microsoft.com/office/drawing/2014/main" id="{DF81C448-DD20-4EC7-B120-1C4B5F1178AA}"/>
              </a:ext>
            </a:extLst>
          </p:cNvPr>
          <p:cNvSpPr/>
          <p:nvPr/>
        </p:nvSpPr>
        <p:spPr>
          <a:xfrm>
            <a:off x="262890" y="5179891"/>
            <a:ext cx="6537960" cy="997071"/>
          </a:xfrm>
          <a:prstGeom prst="rect">
            <a:avLst/>
          </a:prstGeom>
          <a:solidFill>
            <a:srgbClr val="6600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277904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FD82975-ACC5-4C60-9960-703516E429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8C0278BD-4AD3-4A59-92C6-97B00416F7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EFA2FE6D-F5DA-4382-8A57-9CF4A20DC5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églalap 5">
            <a:extLst>
              <a:ext uri="{FF2B5EF4-FFF2-40B4-BE49-F238E27FC236}">
                <a16:creationId xmlns:a16="http://schemas.microsoft.com/office/drawing/2014/main" id="{F046E70B-1DCB-4F58-B43B-0F8556DEC0CC}"/>
              </a:ext>
            </a:extLst>
          </p:cNvPr>
          <p:cNvSpPr/>
          <p:nvPr/>
        </p:nvSpPr>
        <p:spPr>
          <a:xfrm>
            <a:off x="274320" y="2388870"/>
            <a:ext cx="11761470" cy="2274570"/>
          </a:xfrm>
          <a:prstGeom prst="rect">
            <a:avLst/>
          </a:prstGeom>
          <a:solidFill>
            <a:srgbClr val="6600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7" name="Téglalap 6">
            <a:extLst>
              <a:ext uri="{FF2B5EF4-FFF2-40B4-BE49-F238E27FC236}">
                <a16:creationId xmlns:a16="http://schemas.microsoft.com/office/drawing/2014/main" id="{3133B2D1-A12C-4CC9-8B32-E8203D487F63}"/>
              </a:ext>
            </a:extLst>
          </p:cNvPr>
          <p:cNvSpPr/>
          <p:nvPr/>
        </p:nvSpPr>
        <p:spPr>
          <a:xfrm>
            <a:off x="215265" y="4777740"/>
            <a:ext cx="11761470" cy="1962468"/>
          </a:xfrm>
          <a:prstGeom prst="rect">
            <a:avLst/>
          </a:prstGeom>
          <a:solidFill>
            <a:srgbClr val="6600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DFC8C87E-362B-4C53-BF19-CFFF9BF4108B}"/>
              </a:ext>
            </a:extLst>
          </p:cNvPr>
          <p:cNvSpPr txBox="1"/>
          <p:nvPr/>
        </p:nvSpPr>
        <p:spPr>
          <a:xfrm>
            <a:off x="7509510" y="262890"/>
            <a:ext cx="3394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000" dirty="0">
                <a:solidFill>
                  <a:schemeClr val="bg1"/>
                </a:solidFill>
              </a:rPr>
              <a:t>A középkor jellemzői…</a:t>
            </a:r>
          </a:p>
        </p:txBody>
      </p:sp>
    </p:spTree>
    <p:extLst>
      <p:ext uri="{BB962C8B-B14F-4D97-AF65-F5344CB8AC3E}">
        <p14:creationId xmlns:p14="http://schemas.microsoft.com/office/powerpoint/2010/main" val="4209289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66B246C-3910-4D92-A30E-E6123D3D50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B710438-69B2-4758-B6D2-B5DE7F7CC4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3050114C-22AC-4605-9A0F-C367B02DAB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églalap 5">
            <a:extLst>
              <a:ext uri="{FF2B5EF4-FFF2-40B4-BE49-F238E27FC236}">
                <a16:creationId xmlns:a16="http://schemas.microsoft.com/office/drawing/2014/main" id="{2960F5C3-C846-4BCA-9AF0-53F10D03BC4D}"/>
              </a:ext>
            </a:extLst>
          </p:cNvPr>
          <p:cNvSpPr/>
          <p:nvPr/>
        </p:nvSpPr>
        <p:spPr>
          <a:xfrm>
            <a:off x="1200150" y="457200"/>
            <a:ext cx="9246870" cy="5566410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4800" dirty="0"/>
              <a:t>VILLON nem ebbe a kategóriába tartozik!</a:t>
            </a:r>
          </a:p>
        </p:txBody>
      </p:sp>
    </p:spTree>
    <p:extLst>
      <p:ext uri="{BB962C8B-B14F-4D97-AF65-F5344CB8AC3E}">
        <p14:creationId xmlns:p14="http://schemas.microsoft.com/office/powerpoint/2010/main" val="3671966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2DF5C2D-271A-4F77-A77F-6C0038D96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6CE18D1F-8BEE-4784-8A1B-3F4BDB53A1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5A709070-D062-449A-9402-6DF64729CE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églalap 5">
            <a:extLst>
              <a:ext uri="{FF2B5EF4-FFF2-40B4-BE49-F238E27FC236}">
                <a16:creationId xmlns:a16="http://schemas.microsoft.com/office/drawing/2014/main" id="{2A467FBD-0073-4825-A621-52AF0B415B21}"/>
              </a:ext>
            </a:extLst>
          </p:cNvPr>
          <p:cNvSpPr/>
          <p:nvPr/>
        </p:nvSpPr>
        <p:spPr>
          <a:xfrm>
            <a:off x="274320" y="2846070"/>
            <a:ext cx="6560820" cy="788670"/>
          </a:xfrm>
          <a:prstGeom prst="rect">
            <a:avLst/>
          </a:prstGeom>
          <a:solidFill>
            <a:srgbClr val="6600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7" name="Téglalap 6">
            <a:extLst>
              <a:ext uri="{FF2B5EF4-FFF2-40B4-BE49-F238E27FC236}">
                <a16:creationId xmlns:a16="http://schemas.microsoft.com/office/drawing/2014/main" id="{52C546D2-3DDC-466E-A86F-13DB2487E406}"/>
              </a:ext>
            </a:extLst>
          </p:cNvPr>
          <p:cNvSpPr/>
          <p:nvPr/>
        </p:nvSpPr>
        <p:spPr>
          <a:xfrm>
            <a:off x="274320" y="3708797"/>
            <a:ext cx="6560820" cy="788670"/>
          </a:xfrm>
          <a:prstGeom prst="rect">
            <a:avLst/>
          </a:prstGeom>
          <a:solidFill>
            <a:srgbClr val="6600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8" name="Téglalap 7">
            <a:extLst>
              <a:ext uri="{FF2B5EF4-FFF2-40B4-BE49-F238E27FC236}">
                <a16:creationId xmlns:a16="http://schemas.microsoft.com/office/drawing/2014/main" id="{DF61CB51-EF25-4714-B6D5-5AC17FB7A887}"/>
              </a:ext>
            </a:extLst>
          </p:cNvPr>
          <p:cNvSpPr/>
          <p:nvPr/>
        </p:nvSpPr>
        <p:spPr>
          <a:xfrm>
            <a:off x="274320" y="4587716"/>
            <a:ext cx="6560820" cy="788670"/>
          </a:xfrm>
          <a:prstGeom prst="rect">
            <a:avLst/>
          </a:prstGeom>
          <a:solidFill>
            <a:srgbClr val="6600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510616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BAB53D4-E4F9-4910-B45C-0E81CBDFB7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8EF661A6-64B1-4CAF-9A83-8E1F51A0C1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1B1F9BFB-3D3B-4A1A-9009-6070A3F9C3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églalap 5">
            <a:extLst>
              <a:ext uri="{FF2B5EF4-FFF2-40B4-BE49-F238E27FC236}">
                <a16:creationId xmlns:a16="http://schemas.microsoft.com/office/drawing/2014/main" id="{882BC938-ABA0-4860-8A9C-DB558EF0977C}"/>
              </a:ext>
            </a:extLst>
          </p:cNvPr>
          <p:cNvSpPr/>
          <p:nvPr/>
        </p:nvSpPr>
        <p:spPr>
          <a:xfrm>
            <a:off x="4444365" y="1825625"/>
            <a:ext cx="3303270" cy="4209415"/>
          </a:xfrm>
          <a:prstGeom prst="rect">
            <a:avLst/>
          </a:prstGeom>
          <a:solidFill>
            <a:srgbClr val="6600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7" name="Téglalap 6">
            <a:extLst>
              <a:ext uri="{FF2B5EF4-FFF2-40B4-BE49-F238E27FC236}">
                <a16:creationId xmlns:a16="http://schemas.microsoft.com/office/drawing/2014/main" id="{BD038C16-B224-48FD-AF59-71C7CC51713A}"/>
              </a:ext>
            </a:extLst>
          </p:cNvPr>
          <p:cNvSpPr/>
          <p:nvPr/>
        </p:nvSpPr>
        <p:spPr>
          <a:xfrm>
            <a:off x="8469630" y="1825625"/>
            <a:ext cx="3303270" cy="4209415"/>
          </a:xfrm>
          <a:prstGeom prst="rect">
            <a:avLst/>
          </a:prstGeom>
          <a:solidFill>
            <a:srgbClr val="6600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834348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E56C709-BDD1-4E35-BBBE-A92835FD92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8F3C89D6-E23B-449A-8D67-AC790F6C57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26E97148-9ED4-4440-B83C-9DF0F26545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églalap 5">
            <a:extLst>
              <a:ext uri="{FF2B5EF4-FFF2-40B4-BE49-F238E27FC236}">
                <a16:creationId xmlns:a16="http://schemas.microsoft.com/office/drawing/2014/main" id="{AAF423BA-0427-403C-AA6E-47095635529D}"/>
              </a:ext>
            </a:extLst>
          </p:cNvPr>
          <p:cNvSpPr/>
          <p:nvPr/>
        </p:nvSpPr>
        <p:spPr>
          <a:xfrm>
            <a:off x="422910" y="2263140"/>
            <a:ext cx="6800850" cy="765810"/>
          </a:xfrm>
          <a:prstGeom prst="rect">
            <a:avLst/>
          </a:prstGeom>
          <a:solidFill>
            <a:srgbClr val="6600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7" name="Téglalap 6">
            <a:extLst>
              <a:ext uri="{FF2B5EF4-FFF2-40B4-BE49-F238E27FC236}">
                <a16:creationId xmlns:a16="http://schemas.microsoft.com/office/drawing/2014/main" id="{546D69E5-83CE-4F97-9DDA-EE1290E11E40}"/>
              </a:ext>
            </a:extLst>
          </p:cNvPr>
          <p:cNvSpPr/>
          <p:nvPr/>
        </p:nvSpPr>
        <p:spPr>
          <a:xfrm>
            <a:off x="422910" y="3063241"/>
            <a:ext cx="6972300" cy="765810"/>
          </a:xfrm>
          <a:prstGeom prst="rect">
            <a:avLst/>
          </a:prstGeom>
          <a:solidFill>
            <a:srgbClr val="6600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8" name="Téglalap 7">
            <a:extLst>
              <a:ext uri="{FF2B5EF4-FFF2-40B4-BE49-F238E27FC236}">
                <a16:creationId xmlns:a16="http://schemas.microsoft.com/office/drawing/2014/main" id="{A5F179BB-7479-4447-A988-450AF13255DC}"/>
              </a:ext>
            </a:extLst>
          </p:cNvPr>
          <p:cNvSpPr/>
          <p:nvPr/>
        </p:nvSpPr>
        <p:spPr>
          <a:xfrm>
            <a:off x="422910" y="3863342"/>
            <a:ext cx="6560820" cy="352901"/>
          </a:xfrm>
          <a:prstGeom prst="rect">
            <a:avLst/>
          </a:prstGeom>
          <a:solidFill>
            <a:srgbClr val="6600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9" name="Téglalap 8">
            <a:extLst>
              <a:ext uri="{FF2B5EF4-FFF2-40B4-BE49-F238E27FC236}">
                <a16:creationId xmlns:a16="http://schemas.microsoft.com/office/drawing/2014/main" id="{FF594CB8-5C43-4046-B584-476A1266B132}"/>
              </a:ext>
            </a:extLst>
          </p:cNvPr>
          <p:cNvSpPr/>
          <p:nvPr/>
        </p:nvSpPr>
        <p:spPr>
          <a:xfrm>
            <a:off x="422910" y="4270057"/>
            <a:ext cx="6560820" cy="713423"/>
          </a:xfrm>
          <a:prstGeom prst="rect">
            <a:avLst/>
          </a:prstGeom>
          <a:solidFill>
            <a:srgbClr val="6600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10" name="Téglalap 9">
            <a:extLst>
              <a:ext uri="{FF2B5EF4-FFF2-40B4-BE49-F238E27FC236}">
                <a16:creationId xmlns:a16="http://schemas.microsoft.com/office/drawing/2014/main" id="{3D86C946-C5E9-42FE-AD1D-6B96389374C3}"/>
              </a:ext>
            </a:extLst>
          </p:cNvPr>
          <p:cNvSpPr/>
          <p:nvPr/>
        </p:nvSpPr>
        <p:spPr>
          <a:xfrm>
            <a:off x="422910" y="5047297"/>
            <a:ext cx="6560820" cy="713423"/>
          </a:xfrm>
          <a:prstGeom prst="rect">
            <a:avLst/>
          </a:prstGeom>
          <a:solidFill>
            <a:srgbClr val="6600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477173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7F46FBF-5260-440B-B72E-310A5E2B47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5674419F-BBA0-46C9-BFED-6EC6DBEB94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76BD1FA2-149F-406D-9BCC-CDF5CAB3DC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églalap 5">
            <a:extLst>
              <a:ext uri="{FF2B5EF4-FFF2-40B4-BE49-F238E27FC236}">
                <a16:creationId xmlns:a16="http://schemas.microsoft.com/office/drawing/2014/main" id="{AE980BB8-4FFD-466C-ABC4-E11AA7565B27}"/>
              </a:ext>
            </a:extLst>
          </p:cNvPr>
          <p:cNvSpPr/>
          <p:nvPr/>
        </p:nvSpPr>
        <p:spPr>
          <a:xfrm>
            <a:off x="480060" y="2635567"/>
            <a:ext cx="6092190" cy="713423"/>
          </a:xfrm>
          <a:prstGeom prst="rect">
            <a:avLst/>
          </a:prstGeom>
          <a:solidFill>
            <a:srgbClr val="6600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7" name="Téglalap 6">
            <a:extLst>
              <a:ext uri="{FF2B5EF4-FFF2-40B4-BE49-F238E27FC236}">
                <a16:creationId xmlns:a16="http://schemas.microsoft.com/office/drawing/2014/main" id="{242A0C54-06D9-4E0D-AE11-F4AF9FCC5055}"/>
              </a:ext>
            </a:extLst>
          </p:cNvPr>
          <p:cNvSpPr/>
          <p:nvPr/>
        </p:nvSpPr>
        <p:spPr>
          <a:xfrm>
            <a:off x="480060" y="3483927"/>
            <a:ext cx="6092190" cy="713423"/>
          </a:xfrm>
          <a:prstGeom prst="rect">
            <a:avLst/>
          </a:prstGeom>
          <a:solidFill>
            <a:srgbClr val="6600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8" name="Téglalap 7">
            <a:extLst>
              <a:ext uri="{FF2B5EF4-FFF2-40B4-BE49-F238E27FC236}">
                <a16:creationId xmlns:a16="http://schemas.microsoft.com/office/drawing/2014/main" id="{CC6E7F4C-F455-491C-BD04-496EC8A78B1C}"/>
              </a:ext>
            </a:extLst>
          </p:cNvPr>
          <p:cNvSpPr/>
          <p:nvPr/>
        </p:nvSpPr>
        <p:spPr>
          <a:xfrm>
            <a:off x="480060" y="4332287"/>
            <a:ext cx="6092190" cy="713423"/>
          </a:xfrm>
          <a:prstGeom prst="rect">
            <a:avLst/>
          </a:prstGeom>
          <a:solidFill>
            <a:srgbClr val="6600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533362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DB879C8-C148-4AC4-A896-B9F5D7A706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C0B8245-51EC-4CCC-B339-BE63044068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B60326BC-B336-4B70-AFEE-40CD4AFBD6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6314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DBD1AE3-6E09-49CC-9412-13C61C9D4D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6887AAF1-A8BF-40B3-9835-38667B2CBE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B88060E7-A86C-4E5F-96B5-DA5FC7377A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6518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11</Words>
  <Application>Microsoft Office PowerPoint</Application>
  <PresentationFormat>Szélesvásznú</PresentationFormat>
  <Paragraphs>2</Paragraphs>
  <Slides>12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Office-téma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Terdikné Takács Szilvia Dr.</dc:creator>
  <cp:lastModifiedBy>Terdikné Takács Szilvia Dr.</cp:lastModifiedBy>
  <cp:revision>1</cp:revision>
  <dcterms:created xsi:type="dcterms:W3CDTF">2022-02-28T21:59:07Z</dcterms:created>
  <dcterms:modified xsi:type="dcterms:W3CDTF">2022-03-05T20:33:30Z</dcterms:modified>
</cp:coreProperties>
</file>