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71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B5068-DC11-4853-B4A9-8E0EBCE44B24}" v="60" dt="2023-09-14T17:55:28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796B5068-DC11-4853-B4A9-8E0EBCE44B24}"/>
    <pc:docChg chg="undo custSel addSld delSld modSld">
      <pc:chgData name="Terdikné Takács Szilvia Dr." userId="62a28fc6-f7f7-41bd-b6fa-95189fe2a219" providerId="ADAL" clId="{796B5068-DC11-4853-B4A9-8E0EBCE44B24}" dt="2023-11-12T19:39:27.523" v="1214" actId="47"/>
      <pc:docMkLst>
        <pc:docMk/>
      </pc:docMkLst>
      <pc:sldChg chg="modSp mod">
        <pc:chgData name="Terdikné Takács Szilvia Dr." userId="62a28fc6-f7f7-41bd-b6fa-95189fe2a219" providerId="ADAL" clId="{796B5068-DC11-4853-B4A9-8E0EBCE44B24}" dt="2023-09-14T17:17:50.334" v="134" actId="1076"/>
        <pc:sldMkLst>
          <pc:docMk/>
          <pc:sldMk cId="3743036680" sldId="261"/>
        </pc:sldMkLst>
        <pc:picChg chg="mod">
          <ac:chgData name="Terdikné Takács Szilvia Dr." userId="62a28fc6-f7f7-41bd-b6fa-95189fe2a219" providerId="ADAL" clId="{796B5068-DC11-4853-B4A9-8E0EBCE44B24}" dt="2023-09-14T17:17:50.334" v="134" actId="1076"/>
          <ac:picMkLst>
            <pc:docMk/>
            <pc:sldMk cId="3743036680" sldId="261"/>
            <ac:picMk id="8" creationId="{A90DAC14-54AC-36D0-0F1D-CB9E314F6D44}"/>
          </ac:picMkLst>
        </pc:picChg>
      </pc:sldChg>
      <pc:sldChg chg="modSp mod">
        <pc:chgData name="Terdikné Takács Szilvia Dr." userId="62a28fc6-f7f7-41bd-b6fa-95189fe2a219" providerId="ADAL" clId="{796B5068-DC11-4853-B4A9-8E0EBCE44B24}" dt="2023-09-14T17:23:52.181" v="167" actId="1076"/>
        <pc:sldMkLst>
          <pc:docMk/>
          <pc:sldMk cId="3288023579" sldId="262"/>
        </pc:sldMkLst>
        <pc:picChg chg="mod">
          <ac:chgData name="Terdikné Takács Szilvia Dr." userId="62a28fc6-f7f7-41bd-b6fa-95189fe2a219" providerId="ADAL" clId="{796B5068-DC11-4853-B4A9-8E0EBCE44B24}" dt="2023-09-14T17:23:52.181" v="167" actId="1076"/>
          <ac:picMkLst>
            <pc:docMk/>
            <pc:sldMk cId="3288023579" sldId="262"/>
            <ac:picMk id="8" creationId="{0FA69162-9B57-95BF-23C1-05A7FB6A0374}"/>
          </ac:picMkLst>
        </pc:picChg>
      </pc:sldChg>
      <pc:sldChg chg="add del">
        <pc:chgData name="Terdikné Takács Szilvia Dr." userId="62a28fc6-f7f7-41bd-b6fa-95189fe2a219" providerId="ADAL" clId="{796B5068-DC11-4853-B4A9-8E0EBCE44B24}" dt="2023-11-12T19:38:55.745" v="1209" actId="47"/>
        <pc:sldMkLst>
          <pc:docMk/>
          <pc:sldMk cId="2155709429" sldId="263"/>
        </pc:sldMkLst>
      </pc:sldChg>
      <pc:sldChg chg="del">
        <pc:chgData name="Terdikné Takács Szilvia Dr." userId="62a28fc6-f7f7-41bd-b6fa-95189fe2a219" providerId="ADAL" clId="{796B5068-DC11-4853-B4A9-8E0EBCE44B24}" dt="2023-11-12T19:38:45.332" v="1207" actId="47"/>
        <pc:sldMkLst>
          <pc:docMk/>
          <pc:sldMk cId="148308686" sldId="265"/>
        </pc:sldMkLst>
      </pc:sldChg>
      <pc:sldChg chg="addSp delSp modSp new del mod">
        <pc:chgData name="Terdikné Takács Szilvia Dr." userId="62a28fc6-f7f7-41bd-b6fa-95189fe2a219" providerId="ADAL" clId="{796B5068-DC11-4853-B4A9-8E0EBCE44B24}" dt="2023-11-12T19:39:23.010" v="1212" actId="47"/>
        <pc:sldMkLst>
          <pc:docMk/>
          <pc:sldMk cId="1345341240" sldId="267"/>
        </pc:sldMkLst>
        <pc:spChg chg="mod">
          <ac:chgData name="Terdikné Takács Szilvia Dr." userId="62a28fc6-f7f7-41bd-b6fa-95189fe2a219" providerId="ADAL" clId="{796B5068-DC11-4853-B4A9-8E0EBCE44B24}" dt="2023-09-14T17:04:40.958" v="44" actId="20577"/>
          <ac:spMkLst>
            <pc:docMk/>
            <pc:sldMk cId="1345341240" sldId="267"/>
            <ac:spMk id="2" creationId="{EA9B6269-F365-390D-D732-44131EA6A0D5}"/>
          </ac:spMkLst>
        </pc:spChg>
        <pc:spChg chg="del">
          <ac:chgData name="Terdikné Takács Szilvia Dr." userId="62a28fc6-f7f7-41bd-b6fa-95189fe2a219" providerId="ADAL" clId="{796B5068-DC11-4853-B4A9-8E0EBCE44B24}" dt="2023-09-14T17:02:50.463" v="22" actId="931"/>
          <ac:spMkLst>
            <pc:docMk/>
            <pc:sldMk cId="1345341240" sldId="267"/>
            <ac:spMk id="3" creationId="{8BDBD0A5-6987-710A-C00D-24D061D6D31A}"/>
          </ac:spMkLst>
        </pc:spChg>
        <pc:spChg chg="add mod">
          <ac:chgData name="Terdikné Takács Szilvia Dr." userId="62a28fc6-f7f7-41bd-b6fa-95189fe2a219" providerId="ADAL" clId="{796B5068-DC11-4853-B4A9-8E0EBCE44B24}" dt="2023-09-14T17:00:03.998" v="5" actId="13822"/>
          <ac:spMkLst>
            <pc:docMk/>
            <pc:sldMk cId="1345341240" sldId="267"/>
            <ac:spMk id="4" creationId="{A9AB2F0F-44C7-6ED0-DAF6-71619911B62D}"/>
          </ac:spMkLst>
        </pc:spChg>
        <pc:spChg chg="add mod">
          <ac:chgData name="Terdikné Takács Szilvia Dr." userId="62a28fc6-f7f7-41bd-b6fa-95189fe2a219" providerId="ADAL" clId="{796B5068-DC11-4853-B4A9-8E0EBCE44B24}" dt="2023-09-14T17:17:08.025" v="130" actId="1076"/>
          <ac:spMkLst>
            <pc:docMk/>
            <pc:sldMk cId="1345341240" sldId="267"/>
            <ac:spMk id="5" creationId="{654C1407-B646-9E28-897C-7CEEE49E987E}"/>
          </ac:spMkLst>
        </pc:spChg>
        <pc:spChg chg="add del mod">
          <ac:chgData name="Terdikné Takács Szilvia Dr." userId="62a28fc6-f7f7-41bd-b6fa-95189fe2a219" providerId="ADAL" clId="{796B5068-DC11-4853-B4A9-8E0EBCE44B24}" dt="2023-09-14T17:03:08.315" v="28" actId="478"/>
          <ac:spMkLst>
            <pc:docMk/>
            <pc:sldMk cId="1345341240" sldId="267"/>
            <ac:spMk id="9" creationId="{4785C178-A82D-9864-6835-A8B244CE0C05}"/>
          </ac:spMkLst>
        </pc:spChg>
        <pc:picChg chg="add mod modCrop">
          <ac:chgData name="Terdikné Takács Szilvia Dr." userId="62a28fc6-f7f7-41bd-b6fa-95189fe2a219" providerId="ADAL" clId="{796B5068-DC11-4853-B4A9-8E0EBCE44B24}" dt="2023-09-14T17:04:21.304" v="41" actId="732"/>
          <ac:picMkLst>
            <pc:docMk/>
            <pc:sldMk cId="1345341240" sldId="267"/>
            <ac:picMk id="6" creationId="{9EFA658E-09AE-CEF5-F1D9-9E7E4D5EBB5B}"/>
          </ac:picMkLst>
        </pc:picChg>
        <pc:picChg chg="add mod">
          <ac:chgData name="Terdikné Takács Szilvia Dr." userId="62a28fc6-f7f7-41bd-b6fa-95189fe2a219" providerId="ADAL" clId="{796B5068-DC11-4853-B4A9-8E0EBCE44B24}" dt="2023-09-14T17:02:50.463" v="22" actId="931"/>
          <ac:picMkLst>
            <pc:docMk/>
            <pc:sldMk cId="1345341240" sldId="267"/>
            <ac:picMk id="8" creationId="{C60F86AE-EC82-DE09-281A-EBD490DE71E0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17:04.508" v="129" actId="1076"/>
          <ac:picMkLst>
            <pc:docMk/>
            <pc:sldMk cId="1345341240" sldId="267"/>
            <ac:picMk id="11" creationId="{D16F4352-3EAF-ED58-B995-F38B54A6536E}"/>
          </ac:picMkLst>
        </pc:picChg>
        <pc:picChg chg="add mod">
          <ac:chgData name="Terdikné Takács Szilvia Dr." userId="62a28fc6-f7f7-41bd-b6fa-95189fe2a219" providerId="ADAL" clId="{796B5068-DC11-4853-B4A9-8E0EBCE44B24}" dt="2023-09-14T17:44:03.949" v="335" actId="1076"/>
          <ac:picMkLst>
            <pc:docMk/>
            <pc:sldMk cId="1345341240" sldId="267"/>
            <ac:picMk id="13" creationId="{DB5D317B-AD0C-1AFA-9CBB-FDAF55A86725}"/>
          </ac:picMkLst>
        </pc:picChg>
        <pc:picChg chg="add mod">
          <ac:chgData name="Terdikné Takács Szilvia Dr." userId="62a28fc6-f7f7-41bd-b6fa-95189fe2a219" providerId="ADAL" clId="{796B5068-DC11-4853-B4A9-8E0EBCE44B24}" dt="2023-09-14T17:33:29.475" v="231" actId="1076"/>
          <ac:picMkLst>
            <pc:docMk/>
            <pc:sldMk cId="1345341240" sldId="267"/>
            <ac:picMk id="17" creationId="{3A265868-18C4-65B3-7F47-F020C6642864}"/>
          </ac:picMkLst>
        </pc:picChg>
        <pc:cxnChg chg="add mod">
          <ac:chgData name="Terdikné Takács Szilvia Dr." userId="62a28fc6-f7f7-41bd-b6fa-95189fe2a219" providerId="ADAL" clId="{796B5068-DC11-4853-B4A9-8E0EBCE44B24}" dt="2023-09-14T17:07:52.677" v="55" actId="1076"/>
          <ac:cxnSpMkLst>
            <pc:docMk/>
            <pc:sldMk cId="1345341240" sldId="267"/>
            <ac:cxnSpMk id="15" creationId="{8840B711-B9C5-CF1E-4604-855B91D60F00}"/>
          </ac:cxnSpMkLst>
        </pc:cxnChg>
      </pc:sldChg>
      <pc:sldChg chg="addSp delSp modSp new del mod setBg">
        <pc:chgData name="Terdikné Takács Szilvia Dr." userId="62a28fc6-f7f7-41bd-b6fa-95189fe2a219" providerId="ADAL" clId="{796B5068-DC11-4853-B4A9-8E0EBCE44B24}" dt="2023-11-12T19:39:26.138" v="1213" actId="47"/>
        <pc:sldMkLst>
          <pc:docMk/>
          <pc:sldMk cId="1703712534" sldId="268"/>
        </pc:sldMkLst>
        <pc:spChg chg="mod ord">
          <ac:chgData name="Terdikné Takács Szilvia Dr." userId="62a28fc6-f7f7-41bd-b6fa-95189fe2a219" providerId="ADAL" clId="{796B5068-DC11-4853-B4A9-8E0EBCE44B24}" dt="2023-09-14T17:08:44.814" v="61" actId="26606"/>
          <ac:spMkLst>
            <pc:docMk/>
            <pc:sldMk cId="1703712534" sldId="268"/>
            <ac:spMk id="2" creationId="{8E1FF212-E331-17F5-5FCB-CB5490C2350B}"/>
          </ac:spMkLst>
        </pc:spChg>
        <pc:spChg chg="del">
          <ac:chgData name="Terdikné Takács Szilvia Dr." userId="62a28fc6-f7f7-41bd-b6fa-95189fe2a219" providerId="ADAL" clId="{796B5068-DC11-4853-B4A9-8E0EBCE44B24}" dt="2023-09-14T17:08:35.013" v="56" actId="931"/>
          <ac:spMkLst>
            <pc:docMk/>
            <pc:sldMk cId="1703712534" sldId="268"/>
            <ac:spMk id="3" creationId="{C6BE0770-7723-8E2E-F150-6BCD4EC2CBE7}"/>
          </ac:spMkLst>
        </pc:spChg>
        <pc:spChg chg="add del mod">
          <ac:chgData name="Terdikné Takács Szilvia Dr." userId="62a28fc6-f7f7-41bd-b6fa-95189fe2a219" providerId="ADAL" clId="{796B5068-DC11-4853-B4A9-8E0EBCE44B24}" dt="2023-09-14T17:10:39.862" v="79" actId="478"/>
          <ac:spMkLst>
            <pc:docMk/>
            <pc:sldMk cId="1703712534" sldId="268"/>
            <ac:spMk id="10" creationId="{7A5C8DC9-B5F1-41AB-CB1E-374CD8D7423D}"/>
          </ac:spMkLst>
        </pc:spChg>
        <pc:spChg chg="add del">
          <ac:chgData name="Terdikné Takács Szilvia Dr." userId="62a28fc6-f7f7-41bd-b6fa-95189fe2a219" providerId="ADAL" clId="{796B5068-DC11-4853-B4A9-8E0EBCE44B24}" dt="2023-09-14T17:08:42.947" v="58" actId="26606"/>
          <ac:spMkLst>
            <pc:docMk/>
            <pc:sldMk cId="1703712534" sldId="268"/>
            <ac:spMk id="11" creationId="{53F29798-D584-4792-9B62-3F5F5C36D619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15" creationId="{879B34A8-CAEE-2568-E833-FAB5D1490B63}"/>
          </ac:spMkLst>
        </pc:spChg>
        <pc:spChg chg="add del mod">
          <ac:chgData name="Terdikné Takács Szilvia Dr." userId="62a28fc6-f7f7-41bd-b6fa-95189fe2a219" providerId="ADAL" clId="{796B5068-DC11-4853-B4A9-8E0EBCE44B24}" dt="2023-09-14T17:16:15.850" v="125" actId="478"/>
          <ac:spMkLst>
            <pc:docMk/>
            <pc:sldMk cId="1703712534" sldId="268"/>
            <ac:spMk id="16" creationId="{FF353E41-54BC-9B06-976D-372036C2BEF9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17" creationId="{642AC047-8FB0-D11D-168E-B2A71246DDA4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19" creationId="{C69C9CA8-B3F2-5734-2047-1E96CAE133A9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21" creationId="{1D0D8B9D-3A73-46E3-42AB-0D6F82BF74A0}"/>
          </ac:spMkLst>
        </pc:spChg>
        <pc:spChg chg="add mod">
          <ac:chgData name="Terdikné Takács Szilvia Dr." userId="62a28fc6-f7f7-41bd-b6fa-95189fe2a219" providerId="ADAL" clId="{796B5068-DC11-4853-B4A9-8E0EBCE44B24}" dt="2023-09-14T17:14:14.437" v="105" actId="1076"/>
          <ac:spMkLst>
            <pc:docMk/>
            <pc:sldMk cId="1703712534" sldId="268"/>
            <ac:spMk id="22" creationId="{1C1E5E80-7A1D-2ED8-5BD2-3BE774AAA25C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23" creationId="{98F029E2-2EDC-92C8-C52C-ADA0428E8FF2}"/>
          </ac:spMkLst>
        </pc:spChg>
        <pc:spChg chg="add mod">
          <ac:chgData name="Terdikné Takács Szilvia Dr." userId="62a28fc6-f7f7-41bd-b6fa-95189fe2a219" providerId="ADAL" clId="{796B5068-DC11-4853-B4A9-8E0EBCE44B24}" dt="2023-09-14T17:13:49.319" v="97" actId="13822"/>
          <ac:spMkLst>
            <pc:docMk/>
            <pc:sldMk cId="1703712534" sldId="268"/>
            <ac:spMk id="24" creationId="{134E0414-8F7A-158B-46A2-D6BC5148598C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25" creationId="{2B7DFAE1-070F-1808-B42B-D62BC2BFAC17}"/>
          </ac:spMkLst>
        </pc:spChg>
        <pc:spChg chg="add mod">
          <ac:chgData name="Terdikné Takács Szilvia Dr." userId="62a28fc6-f7f7-41bd-b6fa-95189fe2a219" providerId="ADAL" clId="{796B5068-DC11-4853-B4A9-8E0EBCE44B24}" dt="2023-09-14T17:14:31.474" v="108" actId="688"/>
          <ac:spMkLst>
            <pc:docMk/>
            <pc:sldMk cId="1703712534" sldId="268"/>
            <ac:spMk id="26" creationId="{E3F3F242-E464-9BA6-C1B7-D48963A40EDE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27" creationId="{85B99B56-E0D2-3CAA-11C9-65AD52160889}"/>
          </ac:spMkLst>
        </pc:spChg>
        <pc:spChg chg="add mod">
          <ac:chgData name="Terdikné Takács Szilvia Dr." userId="62a28fc6-f7f7-41bd-b6fa-95189fe2a219" providerId="ADAL" clId="{796B5068-DC11-4853-B4A9-8E0EBCE44B24}" dt="2023-09-14T17:12:53.145" v="87" actId="1076"/>
          <ac:spMkLst>
            <pc:docMk/>
            <pc:sldMk cId="1703712534" sldId="268"/>
            <ac:spMk id="28" creationId="{79BA7DB9-B1F7-D293-53CF-DDFB7DCE31F1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29" creationId="{D620EC98-C803-C189-86FA-E13002BDF99B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31" creationId="{CE23D605-4E19-F40C-0B0A-4A160A6A07E2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33" creationId="{31E3E898-B496-D4AA-326E-8C8AEF38B507}"/>
          </ac:spMkLst>
        </pc:spChg>
        <pc:spChg chg="add del">
          <ac:chgData name="Terdikné Takács Szilvia Dr." userId="62a28fc6-f7f7-41bd-b6fa-95189fe2a219" providerId="ADAL" clId="{796B5068-DC11-4853-B4A9-8E0EBCE44B24}" dt="2023-09-14T17:08:44.805" v="60" actId="26606"/>
          <ac:spMkLst>
            <pc:docMk/>
            <pc:sldMk cId="1703712534" sldId="268"/>
            <ac:spMk id="35" creationId="{6D4205B1-4F10-BF2D-5996-4B2A8F523376}"/>
          </ac:spMkLst>
        </pc:spChg>
        <pc:spChg chg="add">
          <ac:chgData name="Terdikné Takács Szilvia Dr." userId="62a28fc6-f7f7-41bd-b6fa-95189fe2a219" providerId="ADAL" clId="{796B5068-DC11-4853-B4A9-8E0EBCE44B24}" dt="2023-09-14T17:08:44.814" v="61" actId="26606"/>
          <ac:spMkLst>
            <pc:docMk/>
            <pc:sldMk cId="1703712534" sldId="268"/>
            <ac:spMk id="41" creationId="{53F29798-D584-4792-9B62-3F5F5C36D619}"/>
          </ac:spMkLst>
        </pc:spChg>
        <pc:grpChg chg="add del">
          <ac:chgData name="Terdikné Takács Szilvia Dr." userId="62a28fc6-f7f7-41bd-b6fa-95189fe2a219" providerId="ADAL" clId="{796B5068-DC11-4853-B4A9-8E0EBCE44B24}" dt="2023-09-14T17:08:44.805" v="60" actId="26606"/>
          <ac:grpSpMkLst>
            <pc:docMk/>
            <pc:sldMk cId="1703712534" sldId="268"/>
            <ac:grpSpMk id="14" creationId="{AB43B161-26FC-B037-41F1-B09E81397F5C}"/>
          </ac:grpSpMkLst>
        </pc:grpChg>
        <pc:grpChg chg="add del">
          <ac:chgData name="Terdikné Takács Szilvia Dr." userId="62a28fc6-f7f7-41bd-b6fa-95189fe2a219" providerId="ADAL" clId="{796B5068-DC11-4853-B4A9-8E0EBCE44B24}" dt="2023-09-14T17:08:44.805" v="60" actId="26606"/>
          <ac:grpSpMkLst>
            <pc:docMk/>
            <pc:sldMk cId="1703712534" sldId="268"/>
            <ac:grpSpMk id="37" creationId="{ADF64B15-C5F9-0F9D-EADF-F73530C14F8A}"/>
          </ac:grpSpMkLst>
        </pc:grpChg>
        <pc:picChg chg="add del mod">
          <ac:chgData name="Terdikné Takács Szilvia Dr." userId="62a28fc6-f7f7-41bd-b6fa-95189fe2a219" providerId="ADAL" clId="{796B5068-DC11-4853-B4A9-8E0EBCE44B24}" dt="2023-09-14T17:08:54.635" v="64" actId="478"/>
          <ac:picMkLst>
            <pc:docMk/>
            <pc:sldMk cId="1703712534" sldId="268"/>
            <ac:picMk id="4" creationId="{1633AA7A-9385-5A3B-5748-21DCB9B4A761}"/>
          </ac:picMkLst>
        </pc:picChg>
        <pc:picChg chg="add del mod ord">
          <ac:chgData name="Terdikné Takács Szilvia Dr." userId="62a28fc6-f7f7-41bd-b6fa-95189fe2a219" providerId="ADAL" clId="{796B5068-DC11-4853-B4A9-8E0EBCE44B24}" dt="2023-09-14T17:09:31.685" v="68" actId="478"/>
          <ac:picMkLst>
            <pc:docMk/>
            <pc:sldMk cId="1703712534" sldId="268"/>
            <ac:picMk id="6" creationId="{DBB6F8CE-E21B-D269-2500-48D8EA2B0F27}"/>
          </ac:picMkLst>
        </pc:picChg>
        <pc:picChg chg="add del mod">
          <ac:chgData name="Terdikné Takács Szilvia Dr." userId="62a28fc6-f7f7-41bd-b6fa-95189fe2a219" providerId="ADAL" clId="{796B5068-DC11-4853-B4A9-8E0EBCE44B24}" dt="2023-09-14T17:16:12.627" v="124" actId="478"/>
          <ac:picMkLst>
            <pc:docMk/>
            <pc:sldMk cId="1703712534" sldId="268"/>
            <ac:picMk id="8" creationId="{87B0B086-B226-A33F-B3E0-74DA5C1F1C03}"/>
          </ac:picMkLst>
        </pc:picChg>
        <pc:picChg chg="add del mod">
          <ac:chgData name="Terdikné Takács Szilvia Dr." userId="62a28fc6-f7f7-41bd-b6fa-95189fe2a219" providerId="ADAL" clId="{796B5068-DC11-4853-B4A9-8E0EBCE44B24}" dt="2023-09-14T17:11:59.882" v="82" actId="478"/>
          <ac:picMkLst>
            <pc:docMk/>
            <pc:sldMk cId="1703712534" sldId="268"/>
            <ac:picMk id="20" creationId="{A7A5B159-892D-2F64-3318-8907C1323055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30:35.662" v="211"/>
          <ac:picMkLst>
            <pc:docMk/>
            <pc:sldMk cId="1703712534" sldId="268"/>
            <ac:picMk id="32" creationId="{3E6F5722-55A1-8DC8-C8E8-E10D5947ABB4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42:25.456" v="314" actId="208"/>
          <ac:picMkLst>
            <pc:docMk/>
            <pc:sldMk cId="1703712534" sldId="268"/>
            <ac:picMk id="36" creationId="{399DB862-18B9-1B03-ACC3-97EB1EABD47E}"/>
          </ac:picMkLst>
        </pc:picChg>
      </pc:sldChg>
      <pc:sldChg chg="addSp delSp modSp new del mod">
        <pc:chgData name="Terdikné Takács Szilvia Dr." userId="62a28fc6-f7f7-41bd-b6fa-95189fe2a219" providerId="ADAL" clId="{796B5068-DC11-4853-B4A9-8E0EBCE44B24}" dt="2023-11-12T19:39:27.523" v="1214" actId="47"/>
        <pc:sldMkLst>
          <pc:docMk/>
          <pc:sldMk cId="3151374504" sldId="269"/>
        </pc:sldMkLst>
        <pc:spChg chg="del">
          <ac:chgData name="Terdikné Takács Szilvia Dr." userId="62a28fc6-f7f7-41bd-b6fa-95189fe2a219" providerId="ADAL" clId="{796B5068-DC11-4853-B4A9-8E0EBCE44B24}" dt="2023-09-14T17:29:07.418" v="198" actId="478"/>
          <ac:spMkLst>
            <pc:docMk/>
            <pc:sldMk cId="3151374504" sldId="269"/>
            <ac:spMk id="3" creationId="{713278A5-FF81-33A2-5024-D7D466BE759A}"/>
          </ac:spMkLst>
        </pc:spChg>
        <pc:spChg chg="add mod">
          <ac:chgData name="Terdikné Takács Szilvia Dr." userId="62a28fc6-f7f7-41bd-b6fa-95189fe2a219" providerId="ADAL" clId="{796B5068-DC11-4853-B4A9-8E0EBCE44B24}" dt="2023-09-14T17:17:15.979" v="131"/>
          <ac:spMkLst>
            <pc:docMk/>
            <pc:sldMk cId="3151374504" sldId="269"/>
            <ac:spMk id="4" creationId="{E3FC23F8-C648-A10D-B8AF-1F1403CC4E80}"/>
          </ac:spMkLst>
        </pc:spChg>
        <pc:picChg chg="add mod">
          <ac:chgData name="Terdikné Takács Szilvia Dr." userId="62a28fc6-f7f7-41bd-b6fa-95189fe2a219" providerId="ADAL" clId="{796B5068-DC11-4853-B4A9-8E0EBCE44B24}" dt="2023-09-14T17:17:38.785" v="133" actId="1076"/>
          <ac:picMkLst>
            <pc:docMk/>
            <pc:sldMk cId="3151374504" sldId="269"/>
            <ac:picMk id="5" creationId="{BFD5A568-B6DA-34E9-5733-AD837CF33F50}"/>
          </ac:picMkLst>
        </pc:picChg>
        <pc:picChg chg="add mod">
          <ac:chgData name="Terdikné Takács Szilvia Dr." userId="62a28fc6-f7f7-41bd-b6fa-95189fe2a219" providerId="ADAL" clId="{796B5068-DC11-4853-B4A9-8E0EBCE44B24}" dt="2023-09-14T17:27:32.776" v="188" actId="14100"/>
          <ac:picMkLst>
            <pc:docMk/>
            <pc:sldMk cId="3151374504" sldId="269"/>
            <ac:picMk id="6" creationId="{E662E40A-DFDE-ACE8-5AEA-8DF7C2958125}"/>
          </ac:picMkLst>
        </pc:picChg>
        <pc:picChg chg="add del mod modCrop">
          <ac:chgData name="Terdikné Takács Szilvia Dr." userId="62a28fc6-f7f7-41bd-b6fa-95189fe2a219" providerId="ADAL" clId="{796B5068-DC11-4853-B4A9-8E0EBCE44B24}" dt="2023-09-14T17:19:05.319" v="145" actId="478"/>
          <ac:picMkLst>
            <pc:docMk/>
            <pc:sldMk cId="3151374504" sldId="269"/>
            <ac:picMk id="7" creationId="{96CBBC63-EC63-5E88-6CA2-EF849C0D7FF4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27:26.509" v="187" actId="1076"/>
          <ac:picMkLst>
            <pc:docMk/>
            <pc:sldMk cId="3151374504" sldId="269"/>
            <ac:picMk id="9" creationId="{1B4809CB-6A3B-4073-9D45-BE0C4CC4B055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30:14.019" v="207"/>
          <ac:picMkLst>
            <pc:docMk/>
            <pc:sldMk cId="3151374504" sldId="269"/>
            <ac:picMk id="11" creationId="{23C27471-9622-8D3A-4C56-B0794A78B306}"/>
          </ac:picMkLst>
        </pc:picChg>
      </pc:sldChg>
      <pc:sldChg chg="addSp delSp modSp new del mod">
        <pc:chgData name="Terdikné Takács Szilvia Dr." userId="62a28fc6-f7f7-41bd-b6fa-95189fe2a219" providerId="ADAL" clId="{796B5068-DC11-4853-B4A9-8E0EBCE44B24}" dt="2023-11-12T19:39:17.770" v="1210" actId="47"/>
        <pc:sldMkLst>
          <pc:docMk/>
          <pc:sldMk cId="1703745704" sldId="270"/>
        </pc:sldMkLst>
        <pc:spChg chg="del">
          <ac:chgData name="Terdikné Takács Szilvia Dr." userId="62a28fc6-f7f7-41bd-b6fa-95189fe2a219" providerId="ADAL" clId="{796B5068-DC11-4853-B4A9-8E0EBCE44B24}" dt="2023-09-14T17:23:34.075" v="165" actId="478"/>
          <ac:spMkLst>
            <pc:docMk/>
            <pc:sldMk cId="1703745704" sldId="270"/>
            <ac:spMk id="3" creationId="{A6DFC9EE-382D-E28A-3B71-CEFC6201151F}"/>
          </ac:spMkLst>
        </pc:spChg>
        <pc:spChg chg="add del">
          <ac:chgData name="Terdikné Takács Szilvia Dr." userId="62a28fc6-f7f7-41bd-b6fa-95189fe2a219" providerId="ADAL" clId="{796B5068-DC11-4853-B4A9-8E0EBCE44B24}" dt="2023-09-14T17:26:47.691" v="184" actId="11529"/>
          <ac:spMkLst>
            <pc:docMk/>
            <pc:sldMk cId="1703745704" sldId="270"/>
            <ac:spMk id="8" creationId="{F0D9976F-D51B-3C10-3F36-1413E6FC566B}"/>
          </ac:spMkLst>
        </pc:spChg>
        <pc:picChg chg="add del mod">
          <ac:chgData name="Terdikné Takács Szilvia Dr." userId="62a28fc6-f7f7-41bd-b6fa-95189fe2a219" providerId="ADAL" clId="{796B5068-DC11-4853-B4A9-8E0EBCE44B24}" dt="2023-09-14T17:45:47.763" v="348" actId="478"/>
          <ac:picMkLst>
            <pc:docMk/>
            <pc:sldMk cId="1703745704" sldId="270"/>
            <ac:picMk id="4" creationId="{B9012203-4CEB-7AF1-1347-22923F051C3A}"/>
          </ac:picMkLst>
        </pc:picChg>
        <pc:picChg chg="add del">
          <ac:chgData name="Terdikné Takács Szilvia Dr." userId="62a28fc6-f7f7-41bd-b6fa-95189fe2a219" providerId="ADAL" clId="{796B5068-DC11-4853-B4A9-8E0EBCE44B24}" dt="2023-09-14T17:22:49.742" v="159" actId="478"/>
          <ac:picMkLst>
            <pc:docMk/>
            <pc:sldMk cId="1703745704" sldId="270"/>
            <ac:picMk id="5" creationId="{C572E3D4-6E34-1259-5E53-941490D4B2E9}"/>
          </ac:picMkLst>
        </pc:picChg>
        <pc:picChg chg="add mod ord">
          <ac:chgData name="Terdikné Takács Szilvia Dr." userId="62a28fc6-f7f7-41bd-b6fa-95189fe2a219" providerId="ADAL" clId="{796B5068-DC11-4853-B4A9-8E0EBCE44B24}" dt="2023-09-14T17:23:26.533" v="163" actId="167"/>
          <ac:picMkLst>
            <pc:docMk/>
            <pc:sldMk cId="1703745704" sldId="270"/>
            <ac:picMk id="6" creationId="{AF216167-AC3F-1962-2AB7-08DD803F791D}"/>
          </ac:picMkLst>
        </pc:picChg>
        <pc:picChg chg="add del mod">
          <ac:chgData name="Terdikné Takács Szilvia Dr." userId="62a28fc6-f7f7-41bd-b6fa-95189fe2a219" providerId="ADAL" clId="{796B5068-DC11-4853-B4A9-8E0EBCE44B24}" dt="2023-09-14T17:45:45.927" v="347" actId="478"/>
          <ac:picMkLst>
            <pc:docMk/>
            <pc:sldMk cId="1703745704" sldId="270"/>
            <ac:picMk id="7" creationId="{4A5CDDA1-49E6-0A28-EC15-BD6840F11551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29:17.259" v="199"/>
          <ac:picMkLst>
            <pc:docMk/>
            <pc:sldMk cId="1703745704" sldId="270"/>
            <ac:picMk id="10" creationId="{1857BE4C-5033-09AD-D7A5-A04D64978C43}"/>
          </ac:picMkLst>
        </pc:picChg>
        <pc:picChg chg="add mod">
          <ac:chgData name="Terdikné Takács Szilvia Dr." userId="62a28fc6-f7f7-41bd-b6fa-95189fe2a219" providerId="ADAL" clId="{796B5068-DC11-4853-B4A9-8E0EBCE44B24}" dt="2023-09-14T17:45:56.660" v="351" actId="1076"/>
          <ac:picMkLst>
            <pc:docMk/>
            <pc:sldMk cId="1703745704" sldId="270"/>
            <ac:picMk id="12" creationId="{F6DD0D29-4F9E-9049-F713-F3DA2EBC187A}"/>
          </ac:picMkLst>
        </pc:picChg>
        <pc:picChg chg="add mod modCrop">
          <ac:chgData name="Terdikné Takács Szilvia Dr." userId="62a28fc6-f7f7-41bd-b6fa-95189fe2a219" providerId="ADAL" clId="{796B5068-DC11-4853-B4A9-8E0EBCE44B24}" dt="2023-09-14T17:46:57.156" v="361" actId="1076"/>
          <ac:picMkLst>
            <pc:docMk/>
            <pc:sldMk cId="1703745704" sldId="270"/>
            <ac:picMk id="14" creationId="{1B9EE8E8-957F-C199-01E8-5598DD4C37EF}"/>
          </ac:picMkLst>
        </pc:picChg>
      </pc:sldChg>
      <pc:sldChg chg="addSp modSp new mod">
        <pc:chgData name="Terdikné Takács Szilvia Dr." userId="62a28fc6-f7f7-41bd-b6fa-95189fe2a219" providerId="ADAL" clId="{796B5068-DC11-4853-B4A9-8E0EBCE44B24}" dt="2023-09-14T17:51:15.601" v="1163" actId="1076"/>
        <pc:sldMkLst>
          <pc:docMk/>
          <pc:sldMk cId="3098962666" sldId="271"/>
        </pc:sldMkLst>
        <pc:spChg chg="add mod">
          <ac:chgData name="Terdikné Takács Szilvia Dr." userId="62a28fc6-f7f7-41bd-b6fa-95189fe2a219" providerId="ADAL" clId="{796B5068-DC11-4853-B4A9-8E0EBCE44B24}" dt="2023-09-14T17:38:59.076" v="274" actId="1076"/>
          <ac:spMkLst>
            <pc:docMk/>
            <pc:sldMk cId="3098962666" sldId="271"/>
            <ac:spMk id="4" creationId="{73435B11-0B4F-095F-B2A3-282F49D651D5}"/>
          </ac:spMkLst>
        </pc:spChg>
        <pc:spChg chg="add mod">
          <ac:chgData name="Terdikné Takács Szilvia Dr." userId="62a28fc6-f7f7-41bd-b6fa-95189fe2a219" providerId="ADAL" clId="{796B5068-DC11-4853-B4A9-8E0EBCE44B24}" dt="2023-09-14T17:49:07.143" v="494" actId="1076"/>
          <ac:spMkLst>
            <pc:docMk/>
            <pc:sldMk cId="3098962666" sldId="271"/>
            <ac:spMk id="19" creationId="{8F94621A-C575-2748-3838-60B35FBC082E}"/>
          </ac:spMkLst>
        </pc:spChg>
        <pc:spChg chg="add mod">
          <ac:chgData name="Terdikné Takács Szilvia Dr." userId="62a28fc6-f7f7-41bd-b6fa-95189fe2a219" providerId="ADAL" clId="{796B5068-DC11-4853-B4A9-8E0EBCE44B24}" dt="2023-09-14T17:48:55.671" v="493" actId="1076"/>
          <ac:spMkLst>
            <pc:docMk/>
            <pc:sldMk cId="3098962666" sldId="271"/>
            <ac:spMk id="20" creationId="{4083F2BA-0921-E600-36B7-ACAB980B7C57}"/>
          </ac:spMkLst>
        </pc:spChg>
        <pc:spChg chg="add mod">
          <ac:chgData name="Terdikné Takács Szilvia Dr." userId="62a28fc6-f7f7-41bd-b6fa-95189fe2a219" providerId="ADAL" clId="{796B5068-DC11-4853-B4A9-8E0EBCE44B24}" dt="2023-09-14T17:49:38.639" v="617" actId="1076"/>
          <ac:spMkLst>
            <pc:docMk/>
            <pc:sldMk cId="3098962666" sldId="271"/>
            <ac:spMk id="21" creationId="{44B664F0-F4A1-0B74-BE1B-960FB1D4CFE8}"/>
          </ac:spMkLst>
        </pc:spChg>
        <pc:spChg chg="add mod">
          <ac:chgData name="Terdikné Takács Szilvia Dr." userId="62a28fc6-f7f7-41bd-b6fa-95189fe2a219" providerId="ADAL" clId="{796B5068-DC11-4853-B4A9-8E0EBCE44B24}" dt="2023-09-14T17:49:15.833" v="495" actId="1076"/>
          <ac:spMkLst>
            <pc:docMk/>
            <pc:sldMk cId="3098962666" sldId="271"/>
            <ac:spMk id="22" creationId="{BCB25D59-D409-6F32-6756-1288767ABDD3}"/>
          </ac:spMkLst>
        </pc:spChg>
        <pc:spChg chg="add mod">
          <ac:chgData name="Terdikné Takács Szilvia Dr." userId="62a28fc6-f7f7-41bd-b6fa-95189fe2a219" providerId="ADAL" clId="{796B5068-DC11-4853-B4A9-8E0EBCE44B24}" dt="2023-09-14T17:51:15.601" v="1163" actId="1076"/>
          <ac:spMkLst>
            <pc:docMk/>
            <pc:sldMk cId="3098962666" sldId="271"/>
            <ac:spMk id="23" creationId="{593C91F7-26A2-0503-AB63-5F2BFFB717C7}"/>
          </ac:spMkLst>
        </pc:spChg>
        <pc:spChg chg="add mod">
          <ac:chgData name="Terdikné Takács Szilvia Dr." userId="62a28fc6-f7f7-41bd-b6fa-95189fe2a219" providerId="ADAL" clId="{796B5068-DC11-4853-B4A9-8E0EBCE44B24}" dt="2023-09-14T17:50:51.277" v="1075" actId="1076"/>
          <ac:spMkLst>
            <pc:docMk/>
            <pc:sldMk cId="3098962666" sldId="271"/>
            <ac:spMk id="24" creationId="{162DAA68-6C4F-E10B-5BE8-2FC9070FB653}"/>
          </ac:spMkLst>
        </pc:spChg>
        <pc:spChg chg="add mod">
          <ac:chgData name="Terdikné Takács Szilvia Dr." userId="62a28fc6-f7f7-41bd-b6fa-95189fe2a219" providerId="ADAL" clId="{796B5068-DC11-4853-B4A9-8E0EBCE44B24}" dt="2023-09-14T17:50:25.634" v="929" actId="1076"/>
          <ac:spMkLst>
            <pc:docMk/>
            <pc:sldMk cId="3098962666" sldId="271"/>
            <ac:spMk id="29" creationId="{562964B4-72BD-90BD-A6D0-CDC85D7B72C6}"/>
          </ac:spMkLst>
        </pc:spChg>
        <pc:spChg chg="add mod">
          <ac:chgData name="Terdikné Takács Szilvia Dr." userId="62a28fc6-f7f7-41bd-b6fa-95189fe2a219" providerId="ADAL" clId="{796B5068-DC11-4853-B4A9-8E0EBCE44B24}" dt="2023-09-14T17:50:02.607" v="776" actId="1076"/>
          <ac:spMkLst>
            <pc:docMk/>
            <pc:sldMk cId="3098962666" sldId="271"/>
            <ac:spMk id="30" creationId="{549C4C11-13C4-AF74-5C83-90D72371F7DC}"/>
          </ac:spMkLst>
        </pc:spChg>
        <pc:picChg chg="add mod">
          <ac:chgData name="Terdikné Takács Szilvia Dr." userId="62a28fc6-f7f7-41bd-b6fa-95189fe2a219" providerId="ADAL" clId="{796B5068-DC11-4853-B4A9-8E0EBCE44B24}" dt="2023-09-14T17:41:19.320" v="308" actId="14100"/>
          <ac:picMkLst>
            <pc:docMk/>
            <pc:sldMk cId="3098962666" sldId="271"/>
            <ac:picMk id="39" creationId="{54DC1271-FC1D-B8E0-DED2-D3A5ABB7BFA8}"/>
          </ac:picMkLst>
        </pc:picChg>
        <pc:picChg chg="add mod">
          <ac:chgData name="Terdikné Takács Szilvia Dr." userId="62a28fc6-f7f7-41bd-b6fa-95189fe2a219" providerId="ADAL" clId="{796B5068-DC11-4853-B4A9-8E0EBCE44B24}" dt="2023-09-14T17:41:42.566" v="311" actId="1076"/>
          <ac:picMkLst>
            <pc:docMk/>
            <pc:sldMk cId="3098962666" sldId="271"/>
            <ac:picMk id="40" creationId="{714E9993-F03E-A756-3099-166AF06AC784}"/>
          </ac:picMkLst>
        </pc:picChg>
        <pc:picChg chg="add mod">
          <ac:chgData name="Terdikné Takács Szilvia Dr." userId="62a28fc6-f7f7-41bd-b6fa-95189fe2a219" providerId="ADAL" clId="{796B5068-DC11-4853-B4A9-8E0EBCE44B24}" dt="2023-09-14T17:43:07.614" v="325" actId="1076"/>
          <ac:picMkLst>
            <pc:docMk/>
            <pc:sldMk cId="3098962666" sldId="271"/>
            <ac:picMk id="41" creationId="{12569150-E2FE-9C82-C0B5-9DA7C74D675A}"/>
          </ac:picMkLst>
        </pc:picChg>
        <pc:picChg chg="add mod">
          <ac:chgData name="Terdikné Takács Szilvia Dr." userId="62a28fc6-f7f7-41bd-b6fa-95189fe2a219" providerId="ADAL" clId="{796B5068-DC11-4853-B4A9-8E0EBCE44B24}" dt="2023-09-14T17:43:31.055" v="328" actId="1076"/>
          <ac:picMkLst>
            <pc:docMk/>
            <pc:sldMk cId="3098962666" sldId="271"/>
            <ac:picMk id="42" creationId="{E99EAD5F-7F93-1EDC-0E4E-D835DF17521C}"/>
          </ac:picMkLst>
        </pc:picChg>
        <pc:picChg chg="add mod">
          <ac:chgData name="Terdikné Takács Szilvia Dr." userId="62a28fc6-f7f7-41bd-b6fa-95189fe2a219" providerId="ADAL" clId="{796B5068-DC11-4853-B4A9-8E0EBCE44B24}" dt="2023-09-14T17:44:01.005" v="334" actId="1076"/>
          <ac:picMkLst>
            <pc:docMk/>
            <pc:sldMk cId="3098962666" sldId="271"/>
            <ac:picMk id="43" creationId="{564F083D-4AF8-7E20-33A3-92692ABF73E5}"/>
          </ac:picMkLst>
        </pc:picChg>
        <pc:picChg chg="add mod">
          <ac:chgData name="Terdikné Takács Szilvia Dr." userId="62a28fc6-f7f7-41bd-b6fa-95189fe2a219" providerId="ADAL" clId="{796B5068-DC11-4853-B4A9-8E0EBCE44B24}" dt="2023-09-14T17:44:22.074" v="339" actId="1076"/>
          <ac:picMkLst>
            <pc:docMk/>
            <pc:sldMk cId="3098962666" sldId="271"/>
            <ac:picMk id="44" creationId="{4FF67235-7951-2C9E-0C97-4086CA561ABC}"/>
          </ac:picMkLst>
        </pc:picChg>
        <pc:picChg chg="add mod">
          <ac:chgData name="Terdikné Takács Szilvia Dr." userId="62a28fc6-f7f7-41bd-b6fa-95189fe2a219" providerId="ADAL" clId="{796B5068-DC11-4853-B4A9-8E0EBCE44B24}" dt="2023-09-14T17:47:16.525" v="365" actId="14100"/>
          <ac:picMkLst>
            <pc:docMk/>
            <pc:sldMk cId="3098962666" sldId="271"/>
            <ac:picMk id="47" creationId="{8E492086-8DB2-A0C9-5372-C231D099C97D}"/>
          </ac:picMkLst>
        </pc:picChg>
        <pc:cxnChg chg="add mod">
          <ac:chgData name="Terdikné Takács Szilvia Dr." userId="62a28fc6-f7f7-41bd-b6fa-95189fe2a219" providerId="ADAL" clId="{796B5068-DC11-4853-B4A9-8E0EBCE44B24}" dt="2023-09-14T17:38:59.076" v="274" actId="1076"/>
          <ac:cxnSpMkLst>
            <pc:docMk/>
            <pc:sldMk cId="3098962666" sldId="271"/>
            <ac:cxnSpMk id="6" creationId="{F38C511E-B438-7057-6DF1-3920ED7B7A47}"/>
          </ac:cxnSpMkLst>
        </pc:cxnChg>
        <pc:cxnChg chg="add mod">
          <ac:chgData name="Terdikné Takács Szilvia Dr." userId="62a28fc6-f7f7-41bd-b6fa-95189fe2a219" providerId="ADAL" clId="{796B5068-DC11-4853-B4A9-8E0EBCE44B24}" dt="2023-09-14T17:38:59.076" v="274" actId="1076"/>
          <ac:cxnSpMkLst>
            <pc:docMk/>
            <pc:sldMk cId="3098962666" sldId="271"/>
            <ac:cxnSpMk id="8" creationId="{71C71EDD-24E1-8FD6-18F5-02783E7D7A99}"/>
          </ac:cxnSpMkLst>
        </pc:cxnChg>
        <pc:cxnChg chg="add mod">
          <ac:chgData name="Terdikné Takács Szilvia Dr." userId="62a28fc6-f7f7-41bd-b6fa-95189fe2a219" providerId="ADAL" clId="{796B5068-DC11-4853-B4A9-8E0EBCE44B24}" dt="2023-09-14T17:38:59.076" v="274" actId="1076"/>
          <ac:cxnSpMkLst>
            <pc:docMk/>
            <pc:sldMk cId="3098962666" sldId="271"/>
            <ac:cxnSpMk id="12" creationId="{E4225D4A-59E2-7D77-6BE8-7E96360ACFE5}"/>
          </ac:cxnSpMkLst>
        </pc:cxnChg>
        <pc:cxnChg chg="add mod">
          <ac:chgData name="Terdikné Takács Szilvia Dr." userId="62a28fc6-f7f7-41bd-b6fa-95189fe2a219" providerId="ADAL" clId="{796B5068-DC11-4853-B4A9-8E0EBCE44B24}" dt="2023-09-14T17:38:59.076" v="274" actId="1076"/>
          <ac:cxnSpMkLst>
            <pc:docMk/>
            <pc:sldMk cId="3098962666" sldId="271"/>
            <ac:cxnSpMk id="14" creationId="{11AE7898-16BE-D1EE-AB09-24B3DE83D3FB}"/>
          </ac:cxnSpMkLst>
        </pc:cxnChg>
        <pc:cxnChg chg="add mod">
          <ac:chgData name="Terdikné Takács Szilvia Dr." userId="62a28fc6-f7f7-41bd-b6fa-95189fe2a219" providerId="ADAL" clId="{796B5068-DC11-4853-B4A9-8E0EBCE44B24}" dt="2023-09-14T17:44:41.643" v="342" actId="1582"/>
          <ac:cxnSpMkLst>
            <pc:docMk/>
            <pc:sldMk cId="3098962666" sldId="271"/>
            <ac:cxnSpMk id="46" creationId="{A8733853-BE34-886A-E9C8-6EFA92950097}"/>
          </ac:cxnSpMkLst>
        </pc:cxnChg>
      </pc:sldChg>
      <pc:sldChg chg="addSp modSp new del mod">
        <pc:chgData name="Terdikné Takács Szilvia Dr." userId="62a28fc6-f7f7-41bd-b6fa-95189fe2a219" providerId="ADAL" clId="{796B5068-DC11-4853-B4A9-8E0EBCE44B24}" dt="2023-11-12T19:39:20.594" v="1211" actId="47"/>
        <pc:sldMkLst>
          <pc:docMk/>
          <pc:sldMk cId="2894301767" sldId="272"/>
        </pc:sldMkLst>
        <pc:picChg chg="add mod modCrop">
          <ac:chgData name="Terdikné Takács Szilvia Dr." userId="62a28fc6-f7f7-41bd-b6fa-95189fe2a219" providerId="ADAL" clId="{796B5068-DC11-4853-B4A9-8E0EBCE44B24}" dt="2023-09-14T17:57:59.570" v="1206" actId="1440"/>
          <ac:picMkLst>
            <pc:docMk/>
            <pc:sldMk cId="2894301767" sldId="272"/>
            <ac:picMk id="5" creationId="{3244D090-470E-D7CE-0ECA-F3686E2C4397}"/>
          </ac:picMkLst>
        </pc:picChg>
      </pc:sldChg>
    </pc:docChg>
  </pc:docChgLst>
  <pc:docChgLst>
    <pc:chgData name="Terdikné Takács Szilvia Dr." userId="62a28fc6-f7f7-41bd-b6fa-95189fe2a219" providerId="ADAL" clId="{7DF5160E-8D38-4640-A5FC-0B854656ADB8}"/>
    <pc:docChg chg="undo custSel addSld modSld">
      <pc:chgData name="Terdikné Takács Szilvia Dr." userId="62a28fc6-f7f7-41bd-b6fa-95189fe2a219" providerId="ADAL" clId="{7DF5160E-8D38-4640-A5FC-0B854656ADB8}" dt="2023-09-13T20:07:55.643" v="43" actId="14100"/>
      <pc:docMkLst>
        <pc:docMk/>
      </pc:docMkLst>
      <pc:sldChg chg="addSp delSp modSp mod setBg addAnim delAnim">
        <pc:chgData name="Terdikné Takács Szilvia Dr." userId="62a28fc6-f7f7-41bd-b6fa-95189fe2a219" providerId="ADAL" clId="{7DF5160E-8D38-4640-A5FC-0B854656ADB8}" dt="2023-09-13T20:06:45.527" v="38" actId="20577"/>
        <pc:sldMkLst>
          <pc:docMk/>
          <pc:sldMk cId="1121147378" sldId="256"/>
        </pc:sldMkLst>
        <pc:spChg chg="mod">
          <ac:chgData name="Terdikné Takács Szilvia Dr." userId="62a28fc6-f7f7-41bd-b6fa-95189fe2a219" providerId="ADAL" clId="{7DF5160E-8D38-4640-A5FC-0B854656ADB8}" dt="2023-09-13T20:06:45.527" v="38" actId="20577"/>
          <ac:spMkLst>
            <pc:docMk/>
            <pc:sldMk cId="1121147378" sldId="256"/>
            <ac:spMk id="2" creationId="{C0BCEA44-14FA-D5DB-E072-069684048267}"/>
          </ac:spMkLst>
        </pc:spChg>
        <pc:spChg chg="mod">
          <ac:chgData name="Terdikné Takács Szilvia Dr." userId="62a28fc6-f7f7-41bd-b6fa-95189fe2a219" providerId="ADAL" clId="{7DF5160E-8D38-4640-A5FC-0B854656ADB8}" dt="2023-09-13T20:06:12.740" v="33" actId="26606"/>
          <ac:spMkLst>
            <pc:docMk/>
            <pc:sldMk cId="1121147378" sldId="256"/>
            <ac:spMk id="3" creationId="{D4334C5C-7F63-A9E3-179C-22AD7AD41487}"/>
          </ac:spMkLst>
        </pc:spChg>
        <pc:spChg chg="add">
          <ac:chgData name="Terdikné Takács Szilvia Dr." userId="62a28fc6-f7f7-41bd-b6fa-95189fe2a219" providerId="ADAL" clId="{7DF5160E-8D38-4640-A5FC-0B854656ADB8}" dt="2023-09-13T20:06:12.740" v="33" actId="26606"/>
          <ac:spMkLst>
            <pc:docMk/>
            <pc:sldMk cId="1121147378" sldId="256"/>
            <ac:spMk id="8" creationId="{A8DB9CD9-59B1-4D73-BC4C-98796A48EF9B}"/>
          </ac:spMkLst>
        </pc:spChg>
        <pc:spChg chg="add del">
          <ac:chgData name="Terdikné Takács Szilvia Dr." userId="62a28fc6-f7f7-41bd-b6fa-95189fe2a219" providerId="ADAL" clId="{7DF5160E-8D38-4640-A5FC-0B854656ADB8}" dt="2023-09-13T20:06:12.722" v="32" actId="26606"/>
          <ac:spMkLst>
            <pc:docMk/>
            <pc:sldMk cId="1121147378" sldId="256"/>
            <ac:spMk id="9" creationId="{0671A8AE-40A1-4631-A6B8-581AFF065482}"/>
          </ac:spMkLst>
        </pc:spChg>
        <pc:spChg chg="add">
          <ac:chgData name="Terdikné Takács Szilvia Dr." userId="62a28fc6-f7f7-41bd-b6fa-95189fe2a219" providerId="ADAL" clId="{7DF5160E-8D38-4640-A5FC-0B854656ADB8}" dt="2023-09-13T20:06:12.740" v="33" actId="26606"/>
          <ac:spMkLst>
            <pc:docMk/>
            <pc:sldMk cId="1121147378" sldId="256"/>
            <ac:spMk id="10" creationId="{8874A6A9-41FF-4E33-AFA8-F9F81436A59E}"/>
          </ac:spMkLst>
        </pc:spChg>
        <pc:spChg chg="add del">
          <ac:chgData name="Terdikné Takács Szilvia Dr." userId="62a28fc6-f7f7-41bd-b6fa-95189fe2a219" providerId="ADAL" clId="{7DF5160E-8D38-4640-A5FC-0B854656ADB8}" dt="2023-09-13T20:06:12.722" v="32" actId="26606"/>
          <ac:spMkLst>
            <pc:docMk/>
            <pc:sldMk cId="1121147378" sldId="256"/>
            <ac:spMk id="11" creationId="{AB58EF07-17C2-48CF-ABB0-EEF1F17CB8F0}"/>
          </ac:spMkLst>
        </pc:spChg>
        <pc:spChg chg="add del">
          <ac:chgData name="Terdikné Takács Szilvia Dr." userId="62a28fc6-f7f7-41bd-b6fa-95189fe2a219" providerId="ADAL" clId="{7DF5160E-8D38-4640-A5FC-0B854656ADB8}" dt="2023-09-13T20:06:12.722" v="32" actId="26606"/>
          <ac:spMkLst>
            <pc:docMk/>
            <pc:sldMk cId="1121147378" sldId="256"/>
            <ac:spMk id="13" creationId="{AF2F604E-43BE-4DC3-B983-E071523364F8}"/>
          </ac:spMkLst>
        </pc:spChg>
        <pc:spChg chg="add del">
          <ac:chgData name="Terdikné Takács Szilvia Dr." userId="62a28fc6-f7f7-41bd-b6fa-95189fe2a219" providerId="ADAL" clId="{7DF5160E-8D38-4640-A5FC-0B854656ADB8}" dt="2023-09-13T20:06:12.722" v="32" actId="26606"/>
          <ac:spMkLst>
            <pc:docMk/>
            <pc:sldMk cId="1121147378" sldId="256"/>
            <ac:spMk id="15" creationId="{08C9B587-E65E-4B52-B37C-ABEBB6E87928}"/>
          </ac:spMkLst>
        </pc:spChg>
        <pc:grpChg chg="add">
          <ac:chgData name="Terdikné Takács Szilvia Dr." userId="62a28fc6-f7f7-41bd-b6fa-95189fe2a219" providerId="ADAL" clId="{7DF5160E-8D38-4640-A5FC-0B854656ADB8}" dt="2023-09-13T20:06:12.740" v="33" actId="26606"/>
          <ac:grpSpMkLst>
            <pc:docMk/>
            <pc:sldMk cId="1121147378" sldId="256"/>
            <ac:grpSpMk id="12" creationId="{721D730E-1F97-4071-B143-B05E6D2599BC}"/>
          </ac:grpSpMkLst>
        </pc:grpChg>
        <pc:picChg chg="add del">
          <ac:chgData name="Terdikné Takács Szilvia Dr." userId="62a28fc6-f7f7-41bd-b6fa-95189fe2a219" providerId="ADAL" clId="{7DF5160E-8D38-4640-A5FC-0B854656ADB8}" dt="2023-09-13T20:06:12.722" v="32" actId="26606"/>
          <ac:picMkLst>
            <pc:docMk/>
            <pc:sldMk cId="1121147378" sldId="256"/>
            <ac:picMk id="5" creationId="{E23BEE6C-2490-15FF-32CB-D1791078DF4C}"/>
          </ac:picMkLst>
        </pc:picChg>
      </pc:sldChg>
      <pc:sldChg chg="modSp mod">
        <pc:chgData name="Terdikné Takács Szilvia Dr." userId="62a28fc6-f7f7-41bd-b6fa-95189fe2a219" providerId="ADAL" clId="{7DF5160E-8D38-4640-A5FC-0B854656ADB8}" dt="2023-09-13T20:07:27.207" v="41"/>
        <pc:sldMkLst>
          <pc:docMk/>
          <pc:sldMk cId="3531033040" sldId="257"/>
        </pc:sldMkLst>
        <pc:spChg chg="mod">
          <ac:chgData name="Terdikné Takács Szilvia Dr." userId="62a28fc6-f7f7-41bd-b6fa-95189fe2a219" providerId="ADAL" clId="{7DF5160E-8D38-4640-A5FC-0B854656ADB8}" dt="2023-09-13T20:07:27.207" v="41"/>
          <ac:spMkLst>
            <pc:docMk/>
            <pc:sldMk cId="3531033040" sldId="257"/>
            <ac:spMk id="6" creationId="{444399EB-A6B9-8667-CFAA-AC5076651ACE}"/>
          </ac:spMkLst>
        </pc:spChg>
      </pc:sldChg>
      <pc:sldChg chg="modSp mod">
        <pc:chgData name="Terdikné Takács Szilvia Dr." userId="62a28fc6-f7f7-41bd-b6fa-95189fe2a219" providerId="ADAL" clId="{7DF5160E-8D38-4640-A5FC-0B854656ADB8}" dt="2023-09-13T20:07:55.643" v="43" actId="14100"/>
        <pc:sldMkLst>
          <pc:docMk/>
          <pc:sldMk cId="4151833139" sldId="258"/>
        </pc:sldMkLst>
        <pc:spChg chg="mod">
          <ac:chgData name="Terdikné Takács Szilvia Dr." userId="62a28fc6-f7f7-41bd-b6fa-95189fe2a219" providerId="ADAL" clId="{7DF5160E-8D38-4640-A5FC-0B854656ADB8}" dt="2023-09-13T20:07:55.643" v="43" actId="14100"/>
          <ac:spMkLst>
            <pc:docMk/>
            <pc:sldMk cId="4151833139" sldId="258"/>
            <ac:spMk id="6" creationId="{250B3546-3671-F7F4-33C7-570BBF409D2D}"/>
          </ac:spMkLst>
        </pc:spChg>
      </pc:sldChg>
      <pc:sldChg chg="modSp new mod modAnim">
        <pc:chgData name="Terdikné Takács Szilvia Dr." userId="62a28fc6-f7f7-41bd-b6fa-95189fe2a219" providerId="ADAL" clId="{7DF5160E-8D38-4640-A5FC-0B854656ADB8}" dt="2023-09-13T20:05:00.495" v="11"/>
        <pc:sldMkLst>
          <pc:docMk/>
          <pc:sldMk cId="4051660679" sldId="266"/>
        </pc:sldMkLst>
        <pc:spChg chg="mod">
          <ac:chgData name="Terdikné Takács Szilvia Dr." userId="62a28fc6-f7f7-41bd-b6fa-95189fe2a219" providerId="ADAL" clId="{7DF5160E-8D38-4640-A5FC-0B854656ADB8}" dt="2023-09-13T20:04:20.954" v="9" actId="255"/>
          <ac:spMkLst>
            <pc:docMk/>
            <pc:sldMk cId="4051660679" sldId="266"/>
            <ac:spMk id="3" creationId="{73195368-09D0-6C8B-C126-7CD8B7B8A9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FDC662-C1E7-6888-E044-5FFAD4230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1D3A38A-1180-ABCF-9F3A-DF7460F28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A608496-6EFD-6836-9FB6-1D264162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F0E1F3-AA54-4C7D-58F1-EB01EEEF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9F4C42-44F7-5A2E-1517-47CD530B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52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F206E9-6FFA-9B4B-120A-9C1D6304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33454F1-4176-D323-A700-07FA76435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C17FF6-854E-7FCE-24A6-5BEE0E07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1BBC976-BDCB-FCB7-C393-005C2D9B3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399E7EC-ECC8-B328-A929-5CD836F4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084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E39CD71-A70F-5970-1728-DE4D2C9A3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A81AD60-776A-CF61-C3BC-2517C30EC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38C3E9-789A-198E-28D1-F02F17CB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75015E2-F570-1AF6-55FE-0A2CCD6C8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E3942E3-B4C6-9969-7D3B-89B943D4F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43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3A1FBB-E0CF-2D56-EB1E-4CEA1FCE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914CFD0-A55F-251B-CC26-4F9186EBC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DB7193-0982-5B7A-5E8A-1B37E29B2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F86B78-A2CC-47B4-9792-5286BDC0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1EB5CF2-1763-5B5B-A7B3-A690AE2D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022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2118F1-0C27-BF84-BB1A-2FCA3E35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C982FD-B1A6-BCF0-C3C8-CBF41023D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D5BCD0-EBF5-0BEE-C8F0-4CE1EF6A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1F63D2C-162F-E655-B245-61C7229B0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9F8F67-D798-FA45-B6A2-DAD8BC68A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897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A91081-19A5-4790-FBA4-19BFCFB6A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D52463-5106-8FBF-3FA3-CC4BD6609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E82485F-45EC-2D14-38D5-9E591E71D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5EE95C-5853-F2A3-CDEA-DF1ACBFFB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EED71C-A6E5-5575-299E-5C2FD7C69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94ECBB4-A27A-299F-A966-FBE46495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001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BAFAAF-797C-250B-2527-A90E658EA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18FB40F-4923-1EB8-2D13-CBF1E4F8A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7625D04-8687-6000-90B4-0CD0644E3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18DBF22-C721-1FAA-F061-E7C6951FF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322A62C-CDDA-B8E5-5F70-1BEAE9A72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2B33DB6-2B43-7CEA-C9CC-FA1BCBB85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3D966B4-B854-7F2C-EE89-62341C164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7795381-8895-BC25-48A4-4AF0ECF5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692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A460C8-1E88-AC8E-4887-DF5D7731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6BC68AF-1007-E3D0-0DC7-D543E03C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6FFA3C6-D209-D0C8-37F9-B86A960D8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B40EA10-3B99-E3A0-8D24-1D489DB2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5198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AD6E929-14C2-FB7D-5E5E-E5A55964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09A1FFC-5412-7B62-7D66-6579C746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72C2D1B-1A8D-7651-0C50-E983CA756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236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3013CB-37CB-939F-810E-3F9EA2D1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C3E303-7F3C-7934-7F91-23DC8E4A8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B93C89E-8DCB-F16C-9DA2-E721B91A9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0BF8F09-AC9D-30CE-2602-32CFC65CD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F7C4792-1A9D-6C4D-01B3-0A4160D5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871E999-4416-0DD6-4395-01FCD64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410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540AF9-237B-3C00-93B6-3E1E5D2F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7DF3766-7FE3-5389-1E62-741119B72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239A925-1A98-D974-9349-494425A9C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E0F720D-698C-67A5-DFD5-8902C5C8D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A26DDDF-4FA8-3060-F507-85331FBD3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7D765F9-4F35-D9D8-66EE-3DDE3A523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77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29D708F-CC5A-2B58-654B-AA9072562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8492A56-A5E3-9810-6E2D-9FE1FB023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C9806F-6DA7-D4C6-062E-CBBEAF5069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51912-4BB5-4C9E-98EF-2EB73631E680}" type="datetimeFigureOut">
              <a:rPr lang="hu-HU" smtClean="0"/>
              <a:t>2023. 11. 12.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64B2897-FBC9-61D2-4A94-0F5C277ACA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CC1A80A-E8C1-D802-B054-91C7E7434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E02DF-D9C5-4D2F-8E28-BD2910EE46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73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C0BCEA44-14FA-D5DB-E072-069684048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8" y="1764407"/>
            <a:ext cx="6294031" cy="2310312"/>
          </a:xfrm>
        </p:spPr>
        <p:txBody>
          <a:bodyPr>
            <a:noAutofit/>
          </a:bodyPr>
          <a:lstStyle/>
          <a:p>
            <a:r>
              <a:rPr lang="hu-HU" sz="9600" b="1" dirty="0">
                <a:solidFill>
                  <a:schemeClr val="tx2"/>
                </a:solidFill>
              </a:rPr>
              <a:t>TEREMTÉS-TÖRTÉNET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4334C5C-7F63-A9E3-179C-22AD7AD41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47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99ECEB-73A1-2ACE-5256-4E2B56AE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2BF4098-6E58-B32A-554D-50888121C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73435B11-0B4F-095F-B2A3-282F49D651D5}"/>
              </a:ext>
            </a:extLst>
          </p:cNvPr>
          <p:cNvSpPr/>
          <p:nvPr/>
        </p:nvSpPr>
        <p:spPr>
          <a:xfrm>
            <a:off x="2480310" y="117000"/>
            <a:ext cx="6696000" cy="662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38C511E-B438-7057-6DF1-3920ED7B7A47}"/>
              </a:ext>
            </a:extLst>
          </p:cNvPr>
          <p:cNvCxnSpPr>
            <a:cxnSpLocks/>
            <a:stCxn id="4" idx="1"/>
            <a:endCxn id="4" idx="5"/>
          </p:cNvCxnSpPr>
          <p:nvPr/>
        </p:nvCxnSpPr>
        <p:spPr>
          <a:xfrm>
            <a:off x="3460916" y="1087062"/>
            <a:ext cx="4734788" cy="4683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71C71EDD-24E1-8FD6-18F5-02783E7D7A99}"/>
              </a:ext>
            </a:extLst>
          </p:cNvPr>
          <p:cNvCxnSpPr>
            <a:stCxn id="4" idx="7"/>
            <a:endCxn id="4" idx="3"/>
          </p:cNvCxnSpPr>
          <p:nvPr/>
        </p:nvCxnSpPr>
        <p:spPr>
          <a:xfrm flipH="1">
            <a:off x="3460916" y="1087062"/>
            <a:ext cx="4734788" cy="4683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E4225D4A-59E2-7D77-6BE8-7E96360ACFE5}"/>
              </a:ext>
            </a:extLst>
          </p:cNvPr>
          <p:cNvCxnSpPr>
            <a:stCxn id="4" idx="0"/>
            <a:endCxn id="4" idx="4"/>
          </p:cNvCxnSpPr>
          <p:nvPr/>
        </p:nvCxnSpPr>
        <p:spPr>
          <a:xfrm>
            <a:off x="5828310" y="117000"/>
            <a:ext cx="0" cy="6624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11AE7898-16BE-D1EE-AB09-24B3DE83D3FB}"/>
              </a:ext>
            </a:extLst>
          </p:cNvPr>
          <p:cNvCxnSpPr>
            <a:stCxn id="4" idx="2"/>
            <a:endCxn id="4" idx="6"/>
          </p:cNvCxnSpPr>
          <p:nvPr/>
        </p:nvCxnSpPr>
        <p:spPr>
          <a:xfrm>
            <a:off x="2480310" y="3429000"/>
            <a:ext cx="66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églalap 18">
            <a:extLst>
              <a:ext uri="{FF2B5EF4-FFF2-40B4-BE49-F238E27FC236}">
                <a16:creationId xmlns:a16="http://schemas.microsoft.com/office/drawing/2014/main" id="{8F94621A-C575-2748-3838-60B35FBC082E}"/>
              </a:ext>
            </a:extLst>
          </p:cNvPr>
          <p:cNvSpPr/>
          <p:nvPr/>
        </p:nvSpPr>
        <p:spPr>
          <a:xfrm rot="1620000">
            <a:off x="5879249" y="223433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4083F2BA-0921-E600-36B7-ACAB980B7C57}"/>
              </a:ext>
            </a:extLst>
          </p:cNvPr>
          <p:cNvSpPr/>
          <p:nvPr/>
        </p:nvSpPr>
        <p:spPr>
          <a:xfrm rot="3360000">
            <a:off x="6412972" y="2620219"/>
            <a:ext cx="360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44B664F0-F4A1-0B74-BE1B-960FB1D4CFE8}"/>
              </a:ext>
            </a:extLst>
          </p:cNvPr>
          <p:cNvSpPr/>
          <p:nvPr/>
        </p:nvSpPr>
        <p:spPr>
          <a:xfrm rot="7260000">
            <a:off x="6266288" y="330962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BCB25D59-D409-6F32-6756-1288767ABDD3}"/>
              </a:ext>
            </a:extLst>
          </p:cNvPr>
          <p:cNvSpPr/>
          <p:nvPr/>
        </p:nvSpPr>
        <p:spPr>
          <a:xfrm rot="-1380000">
            <a:off x="5265145" y="223101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593C91F7-26A2-0503-AB63-5F2BFFB717C7}"/>
              </a:ext>
            </a:extLst>
          </p:cNvPr>
          <p:cNvSpPr/>
          <p:nvPr/>
        </p:nvSpPr>
        <p:spPr>
          <a:xfrm rot="-4140000">
            <a:off x="4997029" y="2694116"/>
            <a:ext cx="360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162DAA68-6C4F-E10B-5BE8-2FC9070FB653}"/>
              </a:ext>
            </a:extLst>
          </p:cNvPr>
          <p:cNvSpPr/>
          <p:nvPr/>
        </p:nvSpPr>
        <p:spPr>
          <a:xfrm rot="-6180000">
            <a:off x="4861493" y="326042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églalap 28">
            <a:extLst>
              <a:ext uri="{FF2B5EF4-FFF2-40B4-BE49-F238E27FC236}">
                <a16:creationId xmlns:a16="http://schemas.microsoft.com/office/drawing/2014/main" id="{562964B4-72BD-90BD-A6D0-CDC85D7B72C6}"/>
              </a:ext>
            </a:extLst>
          </p:cNvPr>
          <p:cNvSpPr/>
          <p:nvPr/>
        </p:nvSpPr>
        <p:spPr>
          <a:xfrm rot="-9120000">
            <a:off x="5284515" y="367276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549C4C11-13C4-AF74-5C83-90D72371F7DC}"/>
              </a:ext>
            </a:extLst>
          </p:cNvPr>
          <p:cNvSpPr/>
          <p:nvPr/>
        </p:nvSpPr>
        <p:spPr>
          <a:xfrm rot="9480000">
            <a:off x="5870882" y="375703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hu-HU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9" name="Kép 38">
            <a:extLst>
              <a:ext uri="{FF2B5EF4-FFF2-40B4-BE49-F238E27FC236}">
                <a16:creationId xmlns:a16="http://schemas.microsoft.com/office/drawing/2014/main" id="{54DC1271-FC1D-B8E0-DED2-D3A5ABB7B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166" y="3401871"/>
            <a:ext cx="1800000" cy="1765106"/>
          </a:xfrm>
          <a:prstGeom prst="rect">
            <a:avLst/>
          </a:prstGeom>
        </p:spPr>
      </p:pic>
      <p:pic>
        <p:nvPicPr>
          <p:cNvPr id="40" name="Kép 39">
            <a:extLst>
              <a:ext uri="{FF2B5EF4-FFF2-40B4-BE49-F238E27FC236}">
                <a16:creationId xmlns:a16="http://schemas.microsoft.com/office/drawing/2014/main" id="{714E9993-F03E-A756-3099-166AF06AC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704" y="4765234"/>
            <a:ext cx="1800000" cy="1775723"/>
          </a:xfrm>
          <a:prstGeom prst="rect">
            <a:avLst/>
          </a:prstGeom>
        </p:spPr>
      </p:pic>
      <p:pic>
        <p:nvPicPr>
          <p:cNvPr id="41" name="Kép 40">
            <a:extLst>
              <a:ext uri="{FF2B5EF4-FFF2-40B4-BE49-F238E27FC236}">
                <a16:creationId xmlns:a16="http://schemas.microsoft.com/office/drawing/2014/main" id="{12569150-E2FE-9C82-C0B5-9DA7C74D67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6615"/>
          <a:stretch/>
        </p:blipFill>
        <p:spPr>
          <a:xfrm>
            <a:off x="6037886" y="4916850"/>
            <a:ext cx="1473707" cy="1395050"/>
          </a:xfrm>
          <a:prstGeom prst="ellipse">
            <a:avLst/>
          </a:prstGeom>
          <a:ln w="190500" cap="rnd">
            <a:solidFill>
              <a:schemeClr val="accent4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2" name="Kép 41">
            <a:extLst>
              <a:ext uri="{FF2B5EF4-FFF2-40B4-BE49-F238E27FC236}">
                <a16:creationId xmlns:a16="http://schemas.microsoft.com/office/drawing/2014/main" id="{E99EAD5F-7F93-1EDC-0E4E-D835DF1752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6026" y="3401921"/>
            <a:ext cx="1871757" cy="1814790"/>
          </a:xfrm>
          <a:prstGeom prst="rect">
            <a:avLst/>
          </a:prstGeom>
        </p:spPr>
      </p:pic>
      <p:pic>
        <p:nvPicPr>
          <p:cNvPr id="43" name="Kép 42">
            <a:extLst>
              <a:ext uri="{FF2B5EF4-FFF2-40B4-BE49-F238E27FC236}">
                <a16:creationId xmlns:a16="http://schemas.microsoft.com/office/drawing/2014/main" id="{564F083D-4AF8-7E20-33A3-92692ABF7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8917" y="350529"/>
            <a:ext cx="1702174" cy="1682090"/>
          </a:xfrm>
          <a:prstGeom prst="rect">
            <a:avLst/>
          </a:prstGeom>
        </p:spPr>
      </p:pic>
      <p:pic>
        <p:nvPicPr>
          <p:cNvPr id="44" name="Kép 43">
            <a:extLst>
              <a:ext uri="{FF2B5EF4-FFF2-40B4-BE49-F238E27FC236}">
                <a16:creationId xmlns:a16="http://schemas.microsoft.com/office/drawing/2014/main" id="{4FF67235-7951-2C9E-0C97-4086CA561A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1582" y="1642468"/>
            <a:ext cx="1722640" cy="1702314"/>
          </a:xfrm>
          <a:prstGeom prst="rect">
            <a:avLst/>
          </a:prstGeom>
        </p:spPr>
      </p:pic>
      <p:cxnSp>
        <p:nvCxnSpPr>
          <p:cNvPr id="46" name="Egyenes összekötő 45">
            <a:extLst>
              <a:ext uri="{FF2B5EF4-FFF2-40B4-BE49-F238E27FC236}">
                <a16:creationId xmlns:a16="http://schemas.microsoft.com/office/drawing/2014/main" id="{A8733853-BE34-886A-E9C8-6EFA92950097}"/>
              </a:ext>
            </a:extLst>
          </p:cNvPr>
          <p:cNvCxnSpPr/>
          <p:nvPr/>
        </p:nvCxnSpPr>
        <p:spPr>
          <a:xfrm>
            <a:off x="7511593" y="2143552"/>
            <a:ext cx="110456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" name="Kép 46">
            <a:extLst>
              <a:ext uri="{FF2B5EF4-FFF2-40B4-BE49-F238E27FC236}">
                <a16:creationId xmlns:a16="http://schemas.microsoft.com/office/drawing/2014/main" id="{8E492086-8DB2-A0C9-5372-C231D099C9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2475" y="1592182"/>
            <a:ext cx="1784961" cy="17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62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55326E-36B4-F745-9DE2-FCAB1DC40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1. 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DD2D39-2099-4D55-985A-E41D65869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0" y="365126"/>
            <a:ext cx="5638800" cy="5811838"/>
          </a:xfrm>
        </p:spPr>
        <p:txBody>
          <a:bodyPr>
            <a:normAutofit lnSpcReduction="10000"/>
          </a:bodyPr>
          <a:lstStyle/>
          <a:p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Kezdetkor teremtette Isten az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és a 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földet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. A föld puszta volt és üres, sötétség borította a mélységeket, és Isten lelke lebegett a 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vizek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fölött. Isten szólt: „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Legyen világosság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”, és lett világosság. </a:t>
            </a:r>
            <a:br>
              <a:rPr lang="hu-HU" dirty="0"/>
            </a:b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Isten látta, hogy a világosság jó. Isten elválasztotta a világosságot a sötétségtől. A világosságot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nappalnak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nevezte Isten, a sötétséget pedig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éjszakának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. Azután este lett és reggel: az első nap.</a:t>
            </a:r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C13391FE-2DEF-DE27-02CB-E421FBF02C98}"/>
              </a:ext>
            </a:extLst>
          </p:cNvPr>
          <p:cNvSpPr/>
          <p:nvPr/>
        </p:nvSpPr>
        <p:spPr>
          <a:xfrm>
            <a:off x="525780" y="1965960"/>
            <a:ext cx="5074920" cy="4526915"/>
          </a:xfrm>
          <a:prstGeom prst="rect">
            <a:avLst/>
          </a:prstGeom>
          <a:gradFill flip="none" rotWithShape="1">
            <a:gsLst>
              <a:gs pos="2000">
                <a:schemeClr val="tx1"/>
              </a:gs>
              <a:gs pos="61000">
                <a:schemeClr val="accent4">
                  <a:lumMod val="20000"/>
                  <a:lumOff val="8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Folyamatábra: Késleltetés 5">
            <a:extLst>
              <a:ext uri="{FF2B5EF4-FFF2-40B4-BE49-F238E27FC236}">
                <a16:creationId xmlns:a16="http://schemas.microsoft.com/office/drawing/2014/main" id="{444399EB-A6B9-8667-CFAA-AC5076651ACE}"/>
              </a:ext>
            </a:extLst>
          </p:cNvPr>
          <p:cNvSpPr/>
          <p:nvPr/>
        </p:nvSpPr>
        <p:spPr>
          <a:xfrm rot="16200000">
            <a:off x="2314261" y="3206433"/>
            <a:ext cx="1497965" cy="5074920"/>
          </a:xfrm>
          <a:prstGeom prst="flowChartDelay">
            <a:avLst/>
          </a:prstGeom>
          <a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103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9183C0-8E91-D6F6-1ACF-C2F26E85F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2.nap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822BAE-CA82-116C-B151-FEFD196A0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02920"/>
            <a:ext cx="5257800" cy="5605463"/>
          </a:xfrm>
        </p:spPr>
        <p:txBody>
          <a:bodyPr/>
          <a:lstStyle/>
          <a:p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Isten újra szólt: „A vizek közepén keletkezzék szilárd boltozat, és alkosson válaszfalat a vizek között.” Úgy is lett. Isten megalkotta a szilárd boltozatot, és elválasztotta vele a boltozat fölötti és a boltozat alatti vizeket. Isten a 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boltozatot égnek nevezte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. Erre este lett és reggel: a második nap.</a:t>
            </a:r>
          </a:p>
          <a:p>
            <a:pPr marL="0" indent="0">
              <a:buNone/>
            </a:pPr>
            <a:r>
              <a:rPr lang="hu-HU" dirty="0">
                <a:solidFill>
                  <a:srgbClr val="2D2D2D"/>
                </a:solidFill>
                <a:latin typeface="Open Sans" panose="020B0606030504020204" pitchFamily="34" charset="0"/>
              </a:rPr>
              <a:t>(Pára)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6F36096-81C7-9BA2-F0FD-95D22E19C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49" y="1690688"/>
            <a:ext cx="5189589" cy="4698682"/>
          </a:xfrm>
          <a:prstGeom prst="rect">
            <a:avLst/>
          </a:prstGeom>
        </p:spPr>
      </p:pic>
      <p:sp>
        <p:nvSpPr>
          <p:cNvPr id="6" name="Téglalap: egyik sarkán lekerekítve 5">
            <a:extLst>
              <a:ext uri="{FF2B5EF4-FFF2-40B4-BE49-F238E27FC236}">
                <a16:creationId xmlns:a16="http://schemas.microsoft.com/office/drawing/2014/main" id="{250B3546-3671-F7F4-33C7-570BBF409D2D}"/>
              </a:ext>
            </a:extLst>
          </p:cNvPr>
          <p:cNvSpPr/>
          <p:nvPr/>
        </p:nvSpPr>
        <p:spPr>
          <a:xfrm>
            <a:off x="438148" y="1690688"/>
            <a:ext cx="5189589" cy="983932"/>
          </a:xfrm>
          <a:prstGeom prst="round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83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CFA8E6-C1B9-9C47-9D80-6C947F42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3. 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B9B47E-19BA-FAF4-F566-09EB04D5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16" y="365125"/>
            <a:ext cx="4660783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„Gyűljenek össze az ég alatti vizek egy helyre és emelkedjék ki a száraz.” Úgy is történt. Isten a </a:t>
            </a:r>
            <a:r>
              <a:rPr lang="hu-HU" b="0" i="0" dirty="0" err="1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szárazat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földnek nevezte, az összefolyt vizeket pedig elnevezte tengernek. (…)</a:t>
            </a:r>
          </a:p>
          <a:p>
            <a:pPr marL="0" indent="0">
              <a:buNone/>
            </a:pP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„Teremjen a föld zöldellő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növényeket,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amelyek termést hoznak, és fákat, amelyek magot rejtő gyümölcsöt teremnek a földön.” Úgy is lett. (…)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01F9EB3-A44A-8DB2-E383-67C4D96F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1428590"/>
            <a:ext cx="5967413" cy="509108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052C886-6012-ABEF-DB4E-079E0A3B6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014" y="3870008"/>
            <a:ext cx="1019207" cy="107442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913F7A0-E7C8-D1E0-F0F5-02225B47C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794" y="4505324"/>
            <a:ext cx="1019207" cy="107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7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4F1C0F-9801-E0C7-63FC-86FF5E6E9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3730" y="742950"/>
            <a:ext cx="4370070" cy="5434013"/>
          </a:xfrm>
        </p:spPr>
        <p:txBody>
          <a:bodyPr/>
          <a:lstStyle/>
          <a:p>
            <a:pPr marL="0" indent="0">
              <a:buNone/>
            </a:pP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Akkor megint szólt Isten: „Legyenek világító testek az égbolton, s válasszák el a nappalt az éjszakától. Ezek határozzák meg az ünnepeket, a napokat és az éveket. Fényeskedjenek az égbolton, s világítsák meg a földet.” (…)</a:t>
            </a:r>
            <a:endParaRPr lang="hu-HU" dirty="0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59703B34-A035-E9E4-0D2A-59C64461C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u-HU" dirty="0"/>
              <a:t>4. nap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6D5A417-FF1E-A7EC-C989-713AC8E8B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" y="1325360"/>
            <a:ext cx="6076950" cy="5246996"/>
          </a:xfrm>
          <a:prstGeom prst="rect">
            <a:avLst/>
          </a:prstGeom>
        </p:spPr>
      </p:pic>
      <p:sp>
        <p:nvSpPr>
          <p:cNvPr id="7" name="Nap 6">
            <a:extLst>
              <a:ext uri="{FF2B5EF4-FFF2-40B4-BE49-F238E27FC236}">
                <a16:creationId xmlns:a16="http://schemas.microsoft.com/office/drawing/2014/main" id="{E18D53A8-85BD-7E33-E245-787819267B85}"/>
              </a:ext>
            </a:extLst>
          </p:cNvPr>
          <p:cNvSpPr/>
          <p:nvPr/>
        </p:nvSpPr>
        <p:spPr>
          <a:xfrm>
            <a:off x="982980" y="1507318"/>
            <a:ext cx="834390" cy="960235"/>
          </a:xfrm>
          <a:prstGeom prst="su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Hold 7">
            <a:extLst>
              <a:ext uri="{FF2B5EF4-FFF2-40B4-BE49-F238E27FC236}">
                <a16:creationId xmlns:a16="http://schemas.microsoft.com/office/drawing/2014/main" id="{9957C120-B811-AA61-8322-1E02714942F5}"/>
              </a:ext>
            </a:extLst>
          </p:cNvPr>
          <p:cNvSpPr/>
          <p:nvPr/>
        </p:nvSpPr>
        <p:spPr>
          <a:xfrm>
            <a:off x="2594610" y="1599002"/>
            <a:ext cx="571500" cy="776865"/>
          </a:xfrm>
          <a:prstGeom prst="mo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Csillag: 4 ágú 8">
            <a:extLst>
              <a:ext uri="{FF2B5EF4-FFF2-40B4-BE49-F238E27FC236}">
                <a16:creationId xmlns:a16="http://schemas.microsoft.com/office/drawing/2014/main" id="{B20F9AEB-401C-1B94-4C97-3F3D25753592}"/>
              </a:ext>
            </a:extLst>
          </p:cNvPr>
          <p:cNvSpPr/>
          <p:nvPr/>
        </p:nvSpPr>
        <p:spPr>
          <a:xfrm>
            <a:off x="3943350" y="1599002"/>
            <a:ext cx="400050" cy="446968"/>
          </a:xfrm>
          <a:prstGeom prst="star4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Csillag: 4 ágú 9">
            <a:extLst>
              <a:ext uri="{FF2B5EF4-FFF2-40B4-BE49-F238E27FC236}">
                <a16:creationId xmlns:a16="http://schemas.microsoft.com/office/drawing/2014/main" id="{8D382E16-7E36-7CA5-C4CF-3F9CBDA47CFD}"/>
              </a:ext>
            </a:extLst>
          </p:cNvPr>
          <p:cNvSpPr/>
          <p:nvPr/>
        </p:nvSpPr>
        <p:spPr>
          <a:xfrm>
            <a:off x="4630102" y="1974618"/>
            <a:ext cx="400050" cy="446968"/>
          </a:xfrm>
          <a:prstGeom prst="star4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Csillag: 4 ágú 10">
            <a:extLst>
              <a:ext uri="{FF2B5EF4-FFF2-40B4-BE49-F238E27FC236}">
                <a16:creationId xmlns:a16="http://schemas.microsoft.com/office/drawing/2014/main" id="{D67879DE-E125-68AE-3D67-23EBED09785B}"/>
              </a:ext>
            </a:extLst>
          </p:cNvPr>
          <p:cNvSpPr/>
          <p:nvPr/>
        </p:nvSpPr>
        <p:spPr>
          <a:xfrm>
            <a:off x="5316855" y="1478511"/>
            <a:ext cx="400050" cy="446968"/>
          </a:xfrm>
          <a:prstGeom prst="star4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863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4F947D4-B11E-0605-B607-DB633C85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5. 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B6B22A-ACBA-5D4D-AB29-E6305C0E8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946" y="1085850"/>
            <a:ext cx="4416853" cy="5091113"/>
          </a:xfrm>
        </p:spPr>
        <p:txBody>
          <a:bodyPr/>
          <a:lstStyle/>
          <a:p>
            <a:pPr marL="0" indent="0">
              <a:buNone/>
            </a:pP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Isten szólt: „A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vizek teljenek meg élőlények sokaságával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, az égen, a föld felett pedig röpködjenek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madarak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.” (…) Isten megáldotta őket és így szólt: „Legyetek termékenyek, szaporodjatok, töltsétek be a tengerek vizét, s a madarak is szaporodjanak a földön.” 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C16C30F-E121-04AF-2884-63CE6DE36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74" y="1406365"/>
            <a:ext cx="6190076" cy="526215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ACEE7D4-B3EE-7F41-A07E-5FF4DF9848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0012" y="2691047"/>
            <a:ext cx="2926080" cy="105489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90DAC14-54AC-36D0-0F1D-CB9E314F6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5962" y="5554742"/>
            <a:ext cx="1244441" cy="12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3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9E4BF2-D597-008F-A34A-C91C09F69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6. 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2F9976F-3FAB-8C6A-25C2-0F22AE6FC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390" y="468630"/>
            <a:ext cx="4804410" cy="5708333"/>
          </a:xfrm>
        </p:spPr>
        <p:txBody>
          <a:bodyPr>
            <a:normAutofit fontScale="85000" lnSpcReduction="10000"/>
          </a:bodyPr>
          <a:lstStyle/>
          <a:p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Aztán szólt Isten: „Hozzon elő a föld élőlényeket fajuk szerint: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háziállatokat, csúszómászókat és mezei vadakat 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fajuk szerint.” </a:t>
            </a:r>
          </a:p>
          <a:p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Isten megteremtette az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embert,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saját képmására, az Isten képmására teremtette őt, férfinak és nőnek teremtette őket. </a:t>
            </a:r>
          </a:p>
          <a:p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Isten megáldotta őket, Isten szólt hozzájuk: „Legyetek termékenyek, szaporodjatok, töltsétek be a földet és vonjátok uralmatok alá. Uralkodjatok a tenger halai, az ég madarai és minden állat fölött, amely a földön mozog.” 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8ADAB15-AD86-795F-908B-8F1308D21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1498282"/>
            <a:ext cx="5673539" cy="481107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AE060C9-18EA-F85E-6CF2-0720C8535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6" b="89892" l="2679" r="94643">
                        <a14:foregroundMark x1="24107" y1="13718" x2="24107" y2="13718"/>
                        <a14:foregroundMark x1="76786" y1="9747" x2="76786" y2="9747"/>
                        <a14:foregroundMark x1="73214" y1="11191" x2="73214" y2="11191"/>
                        <a14:foregroundMark x1="91071" y1="26715" x2="95089" y2="49458"/>
                        <a14:foregroundMark x1="11607" y1="28520" x2="2679" y2="50181"/>
                        <a14:foregroundMark x1="23661" y1="4332" x2="23661" y2="4332"/>
                        <a14:foregroundMark x1="75000" y1="2166" x2="75000" y2="2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2361" y="2926785"/>
            <a:ext cx="1580187" cy="195407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FA69162-9B57-95BF-23C1-05A7FB6A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00" b="90000" l="10000" r="90000">
                        <a14:foregroundMark x1="61100" y1="7100" x2="65700" y2="16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8449" y="2905145"/>
            <a:ext cx="1975711" cy="197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7D7FC4-C4A4-30A8-C878-BD3C4394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7.nap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AB321C-6DF4-2907-A661-92499A6BE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Így készült el a föld és az ég minden </a:t>
            </a:r>
            <a:r>
              <a:rPr lang="hu-HU" b="0" i="0" dirty="0" err="1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bennelevővel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 együtt. Isten a hetedik napon befejezte művét, amit alkotott. </a:t>
            </a:r>
            <a:r>
              <a:rPr lang="hu-HU" b="0" i="0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A hetedik napon megpihent munkája után</a:t>
            </a:r>
            <a:r>
              <a:rPr lang="hu-HU" b="0" i="0" dirty="0">
                <a:solidFill>
                  <a:srgbClr val="2D2D2D"/>
                </a:solidFill>
                <a:effectLst/>
                <a:latin typeface="Open Sans" panose="020B0606030504020204" pitchFamily="34" charset="0"/>
              </a:rPr>
              <a:t>, amit végzett. Isten megáldotta és megszentelte a hetedik napot, mert azon megpihent egész teremtő munkája után.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570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4B6F52-A217-83CC-68B8-DC6ADF1A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195368-09D0-6C8B-C126-7CD8B7B8A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teremtés és alkotás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teremtés sorrendjének magyarázata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 életmódunk meghatározója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 VOLT a teremtés előtt?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felelősségünk a teremtett világ megőrzésében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u-HU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ember a teremtő helyében</a:t>
            </a:r>
            <a:endParaRPr lang="hu-H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66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475</Words>
  <Application>Microsoft Office PowerPoint</Application>
  <PresentationFormat>Szélesvásznú</PresentationFormat>
  <Paragraphs>33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Open Sans</vt:lpstr>
      <vt:lpstr>Symbol</vt:lpstr>
      <vt:lpstr>Office-téma</vt:lpstr>
      <vt:lpstr>TEREMTÉS-TÖRTÉNET</vt:lpstr>
      <vt:lpstr>1. nap</vt:lpstr>
      <vt:lpstr>2.nap</vt:lpstr>
      <vt:lpstr>3. nap</vt:lpstr>
      <vt:lpstr>4. nap</vt:lpstr>
      <vt:lpstr>5. nap</vt:lpstr>
      <vt:lpstr>6. nap</vt:lpstr>
      <vt:lpstr>7.nap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1</cp:revision>
  <dcterms:created xsi:type="dcterms:W3CDTF">2023-09-13T19:11:56Z</dcterms:created>
  <dcterms:modified xsi:type="dcterms:W3CDTF">2023-11-12T19:39:30Z</dcterms:modified>
</cp:coreProperties>
</file>