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58" r:id="rId6"/>
    <p:sldId id="259" r:id="rId7"/>
    <p:sldId id="260" r:id="rId8"/>
    <p:sldId id="261" r:id="rId9"/>
    <p:sldId id="277" r:id="rId10"/>
    <p:sldId id="262" r:id="rId11"/>
    <p:sldId id="263" r:id="rId12"/>
    <p:sldId id="265" r:id="rId13"/>
    <p:sldId id="266" r:id="rId14"/>
    <p:sldId id="271" r:id="rId15"/>
    <p:sldId id="264" r:id="rId16"/>
    <p:sldId id="272" r:id="rId17"/>
    <p:sldId id="273" r:id="rId18"/>
    <p:sldId id="278" r:id="rId19"/>
    <p:sldId id="269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2E268E-08A0-4600-837D-09A772FB27DA}" v="1067" dt="2023-10-14T20:28:19.1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B92E268E-08A0-4600-837D-09A772FB27DA}"/>
    <pc:docChg chg="undo redo custSel addSld delSld modSld sldOrd">
      <pc:chgData name="Terdikné Takács Szilvia Dr." userId="62a28fc6-f7f7-41bd-b6fa-95189fe2a219" providerId="ADAL" clId="{B92E268E-08A0-4600-837D-09A772FB27DA}" dt="2023-10-14T20:32:44.390" v="7408" actId="47"/>
      <pc:docMkLst>
        <pc:docMk/>
      </pc:docMkLst>
      <pc:sldChg chg="addSp delSp modSp mod setBg addAnim delAnim setClrOvrMap">
        <pc:chgData name="Terdikné Takács Szilvia Dr." userId="62a28fc6-f7f7-41bd-b6fa-95189fe2a219" providerId="ADAL" clId="{B92E268E-08A0-4600-837D-09A772FB27DA}" dt="2023-10-14T17:33:06.010" v="2716" actId="26606"/>
        <pc:sldMkLst>
          <pc:docMk/>
          <pc:sldMk cId="1542759296" sldId="256"/>
        </pc:sldMkLst>
        <pc:spChg chg="mod">
          <ac:chgData name="Terdikné Takács Szilvia Dr." userId="62a28fc6-f7f7-41bd-b6fa-95189fe2a219" providerId="ADAL" clId="{B92E268E-08A0-4600-837D-09A772FB27DA}" dt="2023-10-14T17:33:06.010" v="2716" actId="26606"/>
          <ac:spMkLst>
            <pc:docMk/>
            <pc:sldMk cId="1542759296" sldId="256"/>
            <ac:spMk id="2" creationId="{E20EEBE5-A6F9-015F-DA48-C79DB65A1DBA}"/>
          </ac:spMkLst>
        </pc:spChg>
        <pc:spChg chg="mod">
          <ac:chgData name="Terdikné Takács Szilvia Dr." userId="62a28fc6-f7f7-41bd-b6fa-95189fe2a219" providerId="ADAL" clId="{B92E268E-08A0-4600-837D-09A772FB27DA}" dt="2023-10-14T17:33:06.010" v="2716" actId="26606"/>
          <ac:spMkLst>
            <pc:docMk/>
            <pc:sldMk cId="1542759296" sldId="256"/>
            <ac:spMk id="3" creationId="{D4A0F9B0-7E4E-A267-3BD8-6814E3CC882F}"/>
          </ac:spMkLst>
        </pc:spChg>
        <pc:spChg chg="add">
          <ac:chgData name="Terdikné Takács Szilvia Dr." userId="62a28fc6-f7f7-41bd-b6fa-95189fe2a219" providerId="ADAL" clId="{B92E268E-08A0-4600-837D-09A772FB27DA}" dt="2023-10-14T17:33:06.010" v="2716" actId="26606"/>
          <ac:spMkLst>
            <pc:docMk/>
            <pc:sldMk cId="1542759296" sldId="256"/>
            <ac:spMk id="6" creationId="{0E91F5CA-B392-444C-88E3-BF5BAAEBDEB0}"/>
          </ac:spMkLst>
        </pc:spChg>
        <pc:spChg chg="add del">
          <ac:chgData name="Terdikné Takács Szilvia Dr." userId="62a28fc6-f7f7-41bd-b6fa-95189fe2a219" providerId="ADAL" clId="{B92E268E-08A0-4600-837D-09A772FB27DA}" dt="2023-10-14T17:31:49.083" v="2701" actId="26606"/>
          <ac:spMkLst>
            <pc:docMk/>
            <pc:sldMk cId="1542759296" sldId="256"/>
            <ac:spMk id="9" creationId="{71B2258F-86CA-4D4D-8270-BC05FCDEBFB3}"/>
          </ac:spMkLst>
        </pc:spChg>
        <pc:spChg chg="add">
          <ac:chgData name="Terdikné Takács Szilvia Dr." userId="62a28fc6-f7f7-41bd-b6fa-95189fe2a219" providerId="ADAL" clId="{B92E268E-08A0-4600-837D-09A772FB27DA}" dt="2023-10-14T17:33:06.010" v="2716" actId="26606"/>
          <ac:spMkLst>
            <pc:docMk/>
            <pc:sldMk cId="1542759296" sldId="256"/>
            <ac:spMk id="11" creationId="{0459807F-B6FA-44D3-9A53-C55B6B56884A}"/>
          </ac:spMkLst>
        </pc:spChg>
        <pc:picChg chg="add mod ord">
          <ac:chgData name="Terdikné Takács Szilvia Dr." userId="62a28fc6-f7f7-41bd-b6fa-95189fe2a219" providerId="ADAL" clId="{B92E268E-08A0-4600-837D-09A772FB27DA}" dt="2023-10-14T17:33:06.010" v="2716" actId="26606"/>
          <ac:picMkLst>
            <pc:docMk/>
            <pc:sldMk cId="1542759296" sldId="256"/>
            <ac:picMk id="4" creationId="{0E171A08-25A1-D6FD-E595-3B07933564DF}"/>
          </ac:picMkLst>
        </pc:picChg>
      </pc:sldChg>
      <pc:sldChg chg="addSp delSp modSp del mod">
        <pc:chgData name="Terdikné Takács Szilvia Dr." userId="62a28fc6-f7f7-41bd-b6fa-95189fe2a219" providerId="ADAL" clId="{B92E268E-08A0-4600-837D-09A772FB27DA}" dt="2023-10-14T19:27:39.092" v="5965" actId="47"/>
        <pc:sldMkLst>
          <pc:docMk/>
          <pc:sldMk cId="2863572691" sldId="257"/>
        </pc:sldMkLst>
        <pc:spChg chg="mod ord">
          <ac:chgData name="Terdikné Takács Szilvia Dr." userId="62a28fc6-f7f7-41bd-b6fa-95189fe2a219" providerId="ADAL" clId="{B92E268E-08A0-4600-837D-09A772FB27DA}" dt="2023-10-14T18:45:14.631" v="5024" actId="1076"/>
          <ac:spMkLst>
            <pc:docMk/>
            <pc:sldMk cId="2863572691" sldId="257"/>
            <ac:spMk id="2" creationId="{AEB0FBED-4675-C165-A83A-50B798DBF8CB}"/>
          </ac:spMkLst>
        </pc:spChg>
        <pc:spChg chg="del">
          <ac:chgData name="Terdikné Takács Szilvia Dr." userId="62a28fc6-f7f7-41bd-b6fa-95189fe2a219" providerId="ADAL" clId="{B92E268E-08A0-4600-837D-09A772FB27DA}" dt="2023-10-14T18:31:11.636" v="4838" actId="478"/>
          <ac:spMkLst>
            <pc:docMk/>
            <pc:sldMk cId="2863572691" sldId="257"/>
            <ac:spMk id="3" creationId="{9EBDC020-8642-5BE1-75A6-7898E5AE2AC9}"/>
          </ac:spMkLst>
        </pc:spChg>
        <pc:picChg chg="del mod">
          <ac:chgData name="Terdikné Takács Szilvia Dr." userId="62a28fc6-f7f7-41bd-b6fa-95189fe2a219" providerId="ADAL" clId="{B92E268E-08A0-4600-837D-09A772FB27DA}" dt="2023-10-14T18:30:52.983" v="4836" actId="478"/>
          <ac:picMkLst>
            <pc:docMk/>
            <pc:sldMk cId="2863572691" sldId="257"/>
            <ac:picMk id="4" creationId="{CBA08EBE-95F5-E345-FBE9-46E972CE8736}"/>
          </ac:picMkLst>
        </pc:picChg>
        <pc:picChg chg="add del mod">
          <ac:chgData name="Terdikné Takács Szilvia Dr." userId="62a28fc6-f7f7-41bd-b6fa-95189fe2a219" providerId="ADAL" clId="{B92E268E-08A0-4600-837D-09A772FB27DA}" dt="2023-10-14T18:30:42.287" v="4818" actId="478"/>
          <ac:picMkLst>
            <pc:docMk/>
            <pc:sldMk cId="2863572691" sldId="257"/>
            <ac:picMk id="5" creationId="{5BC72A68-E298-D204-AFB2-17CE0B36F7E7}"/>
          </ac:picMkLst>
        </pc:picChg>
        <pc:picChg chg="add del mod ord">
          <ac:chgData name="Terdikné Takács Szilvia Dr." userId="62a28fc6-f7f7-41bd-b6fa-95189fe2a219" providerId="ADAL" clId="{B92E268E-08A0-4600-837D-09A772FB27DA}" dt="2023-10-14T18:33:28.497" v="4855" actId="478"/>
          <ac:picMkLst>
            <pc:docMk/>
            <pc:sldMk cId="2863572691" sldId="257"/>
            <ac:picMk id="7" creationId="{0F1A67E0-7CA3-23B4-A1E0-978E176814A8}"/>
          </ac:picMkLst>
        </pc:picChg>
        <pc:picChg chg="add del mod ord">
          <ac:chgData name="Terdikné Takács Szilvia Dr." userId="62a28fc6-f7f7-41bd-b6fa-95189fe2a219" providerId="ADAL" clId="{B92E268E-08A0-4600-837D-09A772FB27DA}" dt="2023-10-14T18:44:52.215" v="5012" actId="478"/>
          <ac:picMkLst>
            <pc:docMk/>
            <pc:sldMk cId="2863572691" sldId="257"/>
            <ac:picMk id="8" creationId="{459B7AC7-F1AC-A556-0F56-F7CCEC70CC3F}"/>
          </ac:picMkLst>
        </pc:picChg>
        <pc:picChg chg="add mod ord">
          <ac:chgData name="Terdikné Takács Szilvia Dr." userId="62a28fc6-f7f7-41bd-b6fa-95189fe2a219" providerId="ADAL" clId="{B92E268E-08A0-4600-837D-09A772FB27DA}" dt="2023-10-14T18:45:15.964" v="5025" actId="1076"/>
          <ac:picMkLst>
            <pc:docMk/>
            <pc:sldMk cId="2863572691" sldId="257"/>
            <ac:picMk id="9" creationId="{6C3CBD8A-4BC5-49C8-0190-37F379DE65B2}"/>
          </ac:picMkLst>
        </pc:picChg>
      </pc:sldChg>
      <pc:sldChg chg="addSp modSp mod modAnim">
        <pc:chgData name="Terdikné Takács Szilvia Dr." userId="62a28fc6-f7f7-41bd-b6fa-95189fe2a219" providerId="ADAL" clId="{B92E268E-08A0-4600-837D-09A772FB27DA}" dt="2023-10-14T20:14:36.433" v="7156" actId="5793"/>
        <pc:sldMkLst>
          <pc:docMk/>
          <pc:sldMk cId="3098900928" sldId="258"/>
        </pc:sldMkLst>
        <pc:spChg chg="mod">
          <ac:chgData name="Terdikné Takács Szilvia Dr." userId="62a28fc6-f7f7-41bd-b6fa-95189fe2a219" providerId="ADAL" clId="{B92E268E-08A0-4600-837D-09A772FB27DA}" dt="2023-10-14T20:14:36.433" v="7156" actId="5793"/>
          <ac:spMkLst>
            <pc:docMk/>
            <pc:sldMk cId="3098900928" sldId="258"/>
            <ac:spMk id="3" creationId="{4F708CA6-6EC6-893A-484D-EC3103E00104}"/>
          </ac:spMkLst>
        </pc:spChg>
        <pc:spChg chg="mod">
          <ac:chgData name="Terdikné Takács Szilvia Dr." userId="62a28fc6-f7f7-41bd-b6fa-95189fe2a219" providerId="ADAL" clId="{B92E268E-08A0-4600-837D-09A772FB27DA}" dt="2023-10-14T17:45:52.889" v="2805"/>
          <ac:spMkLst>
            <pc:docMk/>
            <pc:sldMk cId="3098900928" sldId="258"/>
            <ac:spMk id="4" creationId="{E6365BF7-F2C2-E739-58AC-D246673D17B3}"/>
          </ac:spMkLst>
        </pc:spChg>
        <pc:picChg chg="add mod ord">
          <ac:chgData name="Terdikné Takács Szilvia Dr." userId="62a28fc6-f7f7-41bd-b6fa-95189fe2a219" providerId="ADAL" clId="{B92E268E-08A0-4600-837D-09A772FB27DA}" dt="2023-10-14T17:34:30.949" v="2721" actId="167"/>
          <ac:picMkLst>
            <pc:docMk/>
            <pc:sldMk cId="3098900928" sldId="258"/>
            <ac:picMk id="5" creationId="{014EAA4A-1CB7-8B02-3B5F-1E10E2247028}"/>
          </ac:picMkLst>
        </pc:picChg>
      </pc:sldChg>
      <pc:sldChg chg="addSp delSp modSp mod setBg modAnim">
        <pc:chgData name="Terdikné Takács Szilvia Dr." userId="62a28fc6-f7f7-41bd-b6fa-95189fe2a219" providerId="ADAL" clId="{B92E268E-08A0-4600-837D-09A772FB27DA}" dt="2023-10-14T20:16:05.012" v="7166" actId="1076"/>
        <pc:sldMkLst>
          <pc:docMk/>
          <pc:sldMk cId="3381655769" sldId="259"/>
        </pc:sldMkLst>
        <pc:spChg chg="mod">
          <ac:chgData name="Terdikné Takács Szilvia Dr." userId="62a28fc6-f7f7-41bd-b6fa-95189fe2a219" providerId="ADAL" clId="{B92E268E-08A0-4600-837D-09A772FB27DA}" dt="2023-10-14T20:15:37.170" v="7164" actId="27636"/>
          <ac:spMkLst>
            <pc:docMk/>
            <pc:sldMk cId="3381655769" sldId="259"/>
            <ac:spMk id="2" creationId="{5D97939D-7339-2BFE-39EA-AB04E35D4A0E}"/>
          </ac:spMkLst>
        </pc:spChg>
        <pc:spChg chg="mod">
          <ac:chgData name="Terdikné Takács Szilvia Dr." userId="62a28fc6-f7f7-41bd-b6fa-95189fe2a219" providerId="ADAL" clId="{B92E268E-08A0-4600-837D-09A772FB27DA}" dt="2023-10-14T20:16:05.012" v="7166" actId="1076"/>
          <ac:spMkLst>
            <pc:docMk/>
            <pc:sldMk cId="3381655769" sldId="259"/>
            <ac:spMk id="3" creationId="{BF60181F-A164-6670-98CB-78AD174014B2}"/>
          </ac:spMkLst>
        </pc:spChg>
        <pc:spChg chg="add">
          <ac:chgData name="Terdikné Takács Szilvia Dr." userId="62a28fc6-f7f7-41bd-b6fa-95189fe2a219" providerId="ADAL" clId="{B92E268E-08A0-4600-837D-09A772FB27DA}" dt="2023-10-14T19:57:22.082" v="7058" actId="26606"/>
          <ac:spMkLst>
            <pc:docMk/>
            <pc:sldMk cId="3381655769" sldId="259"/>
            <ac:spMk id="10" creationId="{04812C46-200A-4DEB-A05E-3ED6C68C2387}"/>
          </ac:spMkLst>
        </pc:spChg>
        <pc:spChg chg="add">
          <ac:chgData name="Terdikné Takács Szilvia Dr." userId="62a28fc6-f7f7-41bd-b6fa-95189fe2a219" providerId="ADAL" clId="{B92E268E-08A0-4600-837D-09A772FB27DA}" dt="2023-10-14T19:57:22.082" v="7058" actId="26606"/>
          <ac:spMkLst>
            <pc:docMk/>
            <pc:sldMk cId="3381655769" sldId="259"/>
            <ac:spMk id="12" creationId="{D1EA859B-E555-4109-94F3-6700E046E008}"/>
          </ac:spMkLst>
        </pc:spChg>
        <pc:picChg chg="add del mod">
          <ac:chgData name="Terdikné Takács Szilvia Dr." userId="62a28fc6-f7f7-41bd-b6fa-95189fe2a219" providerId="ADAL" clId="{B92E268E-08A0-4600-837D-09A772FB27DA}" dt="2023-10-14T19:57:15.399" v="7055" actId="478"/>
          <ac:picMkLst>
            <pc:docMk/>
            <pc:sldMk cId="3381655769" sldId="259"/>
            <ac:picMk id="4" creationId="{48EB4C8C-C518-0443-382E-1A643E8B7674}"/>
          </ac:picMkLst>
        </pc:picChg>
        <pc:picChg chg="add mod ord">
          <ac:chgData name="Terdikné Takács Szilvia Dr." userId="62a28fc6-f7f7-41bd-b6fa-95189fe2a219" providerId="ADAL" clId="{B92E268E-08A0-4600-837D-09A772FB27DA}" dt="2023-10-14T19:57:22.082" v="7058" actId="26606"/>
          <ac:picMkLst>
            <pc:docMk/>
            <pc:sldMk cId="3381655769" sldId="259"/>
            <ac:picMk id="5" creationId="{C3A82E8A-3DC6-FC08-8EB1-FEAC955D3E6B}"/>
          </ac:picMkLst>
        </pc:picChg>
      </pc:sldChg>
      <pc:sldChg chg="addSp modSp mod modAnim">
        <pc:chgData name="Terdikné Takács Szilvia Dr." userId="62a28fc6-f7f7-41bd-b6fa-95189fe2a219" providerId="ADAL" clId="{B92E268E-08A0-4600-837D-09A772FB27DA}" dt="2023-10-14T20:19:00.344" v="7218"/>
        <pc:sldMkLst>
          <pc:docMk/>
          <pc:sldMk cId="2632164693" sldId="260"/>
        </pc:sldMkLst>
        <pc:spChg chg="mod">
          <ac:chgData name="Terdikné Takács Szilvia Dr." userId="62a28fc6-f7f7-41bd-b6fa-95189fe2a219" providerId="ADAL" clId="{B92E268E-08A0-4600-837D-09A772FB27DA}" dt="2023-10-14T20:18:09.767" v="7213" actId="1076"/>
          <ac:spMkLst>
            <pc:docMk/>
            <pc:sldMk cId="2632164693" sldId="260"/>
            <ac:spMk id="2" creationId="{5764D638-5A73-3585-98BF-3FD782594821}"/>
          </ac:spMkLst>
        </pc:spChg>
        <pc:spChg chg="mod">
          <ac:chgData name="Terdikné Takács Szilvia Dr." userId="62a28fc6-f7f7-41bd-b6fa-95189fe2a219" providerId="ADAL" clId="{B92E268E-08A0-4600-837D-09A772FB27DA}" dt="2023-10-14T20:18:14.044" v="7214" actId="1076"/>
          <ac:spMkLst>
            <pc:docMk/>
            <pc:sldMk cId="2632164693" sldId="260"/>
            <ac:spMk id="3" creationId="{2CC36558-3250-DAEA-77A7-5FFB1E0644D9}"/>
          </ac:spMkLst>
        </pc:spChg>
        <pc:spChg chg="add mod">
          <ac:chgData name="Terdikné Takács Szilvia Dr." userId="62a28fc6-f7f7-41bd-b6fa-95189fe2a219" providerId="ADAL" clId="{B92E268E-08A0-4600-837D-09A772FB27DA}" dt="2023-10-14T20:18:20.067" v="7215" actId="1076"/>
          <ac:spMkLst>
            <pc:docMk/>
            <pc:sldMk cId="2632164693" sldId="260"/>
            <ac:spMk id="5" creationId="{399B2688-597B-49D2-5F19-82B4D8EE4F2D}"/>
          </ac:spMkLst>
        </pc:spChg>
        <pc:spChg chg="add mod">
          <ac:chgData name="Terdikné Takács Szilvia Dr." userId="62a28fc6-f7f7-41bd-b6fa-95189fe2a219" providerId="ADAL" clId="{B92E268E-08A0-4600-837D-09A772FB27DA}" dt="2023-10-14T20:16:44.334" v="7175" actId="207"/>
          <ac:spMkLst>
            <pc:docMk/>
            <pc:sldMk cId="2632164693" sldId="260"/>
            <ac:spMk id="6" creationId="{E289DF3C-6B37-1668-C0AC-D46D9C9348FB}"/>
          </ac:spMkLst>
        </pc:spChg>
      </pc:sldChg>
      <pc:sldChg chg="addSp modSp new mod modAnim">
        <pc:chgData name="Terdikné Takács Szilvia Dr." userId="62a28fc6-f7f7-41bd-b6fa-95189fe2a219" providerId="ADAL" clId="{B92E268E-08A0-4600-837D-09A772FB27DA}" dt="2023-10-14T20:20:55.515" v="7233" actId="167"/>
        <pc:sldMkLst>
          <pc:docMk/>
          <pc:sldMk cId="170376419" sldId="261"/>
        </pc:sldMkLst>
        <pc:spChg chg="mod">
          <ac:chgData name="Terdikné Takács Szilvia Dr." userId="62a28fc6-f7f7-41bd-b6fa-95189fe2a219" providerId="ADAL" clId="{B92E268E-08A0-4600-837D-09A772FB27DA}" dt="2023-10-14T12:21:30.678" v="262" actId="20577"/>
          <ac:spMkLst>
            <pc:docMk/>
            <pc:sldMk cId="170376419" sldId="261"/>
            <ac:spMk id="2" creationId="{6C905524-E1B9-B776-07CE-3D1394F8000A}"/>
          </ac:spMkLst>
        </pc:spChg>
        <pc:spChg chg="mod">
          <ac:chgData name="Terdikné Takács Szilvia Dr." userId="62a28fc6-f7f7-41bd-b6fa-95189fe2a219" providerId="ADAL" clId="{B92E268E-08A0-4600-837D-09A772FB27DA}" dt="2023-10-14T17:50:06.362" v="3056" actId="20577"/>
          <ac:spMkLst>
            <pc:docMk/>
            <pc:sldMk cId="170376419" sldId="261"/>
            <ac:spMk id="3" creationId="{AEE2C931-9C22-342D-524A-25E123F52E14}"/>
          </ac:spMkLst>
        </pc:spChg>
        <pc:spChg chg="add mod">
          <ac:chgData name="Terdikné Takács Szilvia Dr." userId="62a28fc6-f7f7-41bd-b6fa-95189fe2a219" providerId="ADAL" clId="{B92E268E-08A0-4600-837D-09A772FB27DA}" dt="2023-10-14T20:20:00.050" v="7228" actId="1076"/>
          <ac:spMkLst>
            <pc:docMk/>
            <pc:sldMk cId="170376419" sldId="261"/>
            <ac:spMk id="5" creationId="{A311DDA3-E3CE-1947-748D-B7AC937D62DD}"/>
          </ac:spMkLst>
        </pc:spChg>
        <pc:picChg chg="add mod ord">
          <ac:chgData name="Terdikné Takács Szilvia Dr." userId="62a28fc6-f7f7-41bd-b6fa-95189fe2a219" providerId="ADAL" clId="{B92E268E-08A0-4600-837D-09A772FB27DA}" dt="2023-10-14T20:20:55.515" v="7233" actId="167"/>
          <ac:picMkLst>
            <pc:docMk/>
            <pc:sldMk cId="170376419" sldId="261"/>
            <ac:picMk id="6" creationId="{A6BAA91C-6E3F-A4E6-39E5-BE420BF37B03}"/>
          </ac:picMkLst>
        </pc:picChg>
      </pc:sldChg>
      <pc:sldChg chg="addSp delSp modSp new mod modAnim">
        <pc:chgData name="Terdikné Takács Szilvia Dr." userId="62a28fc6-f7f7-41bd-b6fa-95189fe2a219" providerId="ADAL" clId="{B92E268E-08A0-4600-837D-09A772FB27DA}" dt="2023-10-14T20:23:23.144" v="7297"/>
        <pc:sldMkLst>
          <pc:docMk/>
          <pc:sldMk cId="1144246209" sldId="262"/>
        </pc:sldMkLst>
        <pc:spChg chg="del mod">
          <ac:chgData name="Terdikné Takács Szilvia Dr." userId="62a28fc6-f7f7-41bd-b6fa-95189fe2a219" providerId="ADAL" clId="{B92E268E-08A0-4600-837D-09A772FB27DA}" dt="2023-10-14T16:12:47.382" v="1230" actId="478"/>
          <ac:spMkLst>
            <pc:docMk/>
            <pc:sldMk cId="1144246209" sldId="262"/>
            <ac:spMk id="2" creationId="{F1285A01-B406-586D-3DD3-2E6872E5ECDC}"/>
          </ac:spMkLst>
        </pc:spChg>
        <pc:spChg chg="del">
          <ac:chgData name="Terdikné Takács Szilvia Dr." userId="62a28fc6-f7f7-41bd-b6fa-95189fe2a219" providerId="ADAL" clId="{B92E268E-08A0-4600-837D-09A772FB27DA}" dt="2023-10-14T12:24:27.046" v="607" actId="478"/>
          <ac:spMkLst>
            <pc:docMk/>
            <pc:sldMk cId="1144246209" sldId="262"/>
            <ac:spMk id="3" creationId="{ABD244FB-DC74-01F1-A5C6-F8F4D246F40C}"/>
          </ac:spMkLst>
        </pc:spChg>
        <pc:spChg chg="add del mod">
          <ac:chgData name="Terdikné Takács Szilvia Dr." userId="62a28fc6-f7f7-41bd-b6fa-95189fe2a219" providerId="ADAL" clId="{B92E268E-08A0-4600-837D-09A772FB27DA}" dt="2023-10-14T16:21:22.320" v="1852" actId="478"/>
          <ac:spMkLst>
            <pc:docMk/>
            <pc:sldMk cId="1144246209" sldId="262"/>
            <ac:spMk id="4" creationId="{DC8D67BA-2FAE-756A-F27B-74D238DA5458}"/>
          </ac:spMkLst>
        </pc:spChg>
        <pc:spChg chg="add del mod">
          <ac:chgData name="Terdikné Takács Szilvia Dr." userId="62a28fc6-f7f7-41bd-b6fa-95189fe2a219" providerId="ADAL" clId="{B92E268E-08A0-4600-837D-09A772FB27DA}" dt="2023-10-14T16:15:35.976" v="1367" actId="478"/>
          <ac:spMkLst>
            <pc:docMk/>
            <pc:sldMk cId="1144246209" sldId="262"/>
            <ac:spMk id="5" creationId="{D0C80C22-120C-B6F6-417A-108BD62A58DC}"/>
          </ac:spMkLst>
        </pc:spChg>
        <pc:spChg chg="add del mod">
          <ac:chgData name="Terdikné Takács Szilvia Dr." userId="62a28fc6-f7f7-41bd-b6fa-95189fe2a219" providerId="ADAL" clId="{B92E268E-08A0-4600-837D-09A772FB27DA}" dt="2023-10-14T16:21:14.362" v="1849" actId="478"/>
          <ac:spMkLst>
            <pc:docMk/>
            <pc:sldMk cId="1144246209" sldId="262"/>
            <ac:spMk id="6" creationId="{7FD4941B-B7E5-136B-AD21-C9B1037C83E6}"/>
          </ac:spMkLst>
        </pc:spChg>
        <pc:spChg chg="add del mod">
          <ac:chgData name="Terdikné Takács Szilvia Dr." userId="62a28fc6-f7f7-41bd-b6fa-95189fe2a219" providerId="ADAL" clId="{B92E268E-08A0-4600-837D-09A772FB27DA}" dt="2023-10-14T16:21:11.904" v="1848" actId="478"/>
          <ac:spMkLst>
            <pc:docMk/>
            <pc:sldMk cId="1144246209" sldId="262"/>
            <ac:spMk id="7" creationId="{9EB72EC8-8B15-E92A-A422-CF9D703ADF35}"/>
          </ac:spMkLst>
        </pc:spChg>
        <pc:spChg chg="add del mod">
          <ac:chgData name="Terdikné Takács Szilvia Dr." userId="62a28fc6-f7f7-41bd-b6fa-95189fe2a219" providerId="ADAL" clId="{B92E268E-08A0-4600-837D-09A772FB27DA}" dt="2023-10-14T16:15:38.840" v="1368" actId="478"/>
          <ac:spMkLst>
            <pc:docMk/>
            <pc:sldMk cId="1144246209" sldId="262"/>
            <ac:spMk id="8" creationId="{EF5598FD-12CA-770F-8C00-84936849D2ED}"/>
          </ac:spMkLst>
        </pc:spChg>
        <pc:spChg chg="add mod">
          <ac:chgData name="Terdikné Takács Szilvia Dr." userId="62a28fc6-f7f7-41bd-b6fa-95189fe2a219" providerId="ADAL" clId="{B92E268E-08A0-4600-837D-09A772FB27DA}" dt="2023-10-14T16:26:08.468" v="2130" actId="20577"/>
          <ac:spMkLst>
            <pc:docMk/>
            <pc:sldMk cId="1144246209" sldId="262"/>
            <ac:spMk id="9" creationId="{083C1437-4B36-2DDA-0862-EA9D3B6AC7C7}"/>
          </ac:spMkLst>
        </pc:spChg>
        <pc:spChg chg="add del mod">
          <ac:chgData name="Terdikné Takács Szilvia Dr." userId="62a28fc6-f7f7-41bd-b6fa-95189fe2a219" providerId="ADAL" clId="{B92E268E-08A0-4600-837D-09A772FB27DA}" dt="2023-10-14T16:21:17.205" v="1850" actId="478"/>
          <ac:spMkLst>
            <pc:docMk/>
            <pc:sldMk cId="1144246209" sldId="262"/>
            <ac:spMk id="10" creationId="{7F7F0FAD-7031-4E91-FCD1-4932DBEB138E}"/>
          </ac:spMkLst>
        </pc:spChg>
        <pc:spChg chg="add del mod">
          <ac:chgData name="Terdikné Takács Szilvia Dr." userId="62a28fc6-f7f7-41bd-b6fa-95189fe2a219" providerId="ADAL" clId="{B92E268E-08A0-4600-837D-09A772FB27DA}" dt="2023-10-14T16:21:19.917" v="1851" actId="478"/>
          <ac:spMkLst>
            <pc:docMk/>
            <pc:sldMk cId="1144246209" sldId="262"/>
            <ac:spMk id="11" creationId="{6AC94F85-EDEA-88D5-CE66-94B2BA8AEEF8}"/>
          </ac:spMkLst>
        </pc:spChg>
        <pc:spChg chg="add del mod">
          <ac:chgData name="Terdikné Takács Szilvia Dr." userId="62a28fc6-f7f7-41bd-b6fa-95189fe2a219" providerId="ADAL" clId="{B92E268E-08A0-4600-837D-09A772FB27DA}" dt="2023-10-14T16:21:24.477" v="1853" actId="478"/>
          <ac:spMkLst>
            <pc:docMk/>
            <pc:sldMk cId="1144246209" sldId="262"/>
            <ac:spMk id="12" creationId="{B33555BC-2865-4C11-D693-BF7DF36B4279}"/>
          </ac:spMkLst>
        </pc:spChg>
        <pc:spChg chg="add del mod">
          <ac:chgData name="Terdikné Takács Szilvia Dr." userId="62a28fc6-f7f7-41bd-b6fa-95189fe2a219" providerId="ADAL" clId="{B92E268E-08A0-4600-837D-09A772FB27DA}" dt="2023-10-14T16:21:27.098" v="1854" actId="478"/>
          <ac:spMkLst>
            <pc:docMk/>
            <pc:sldMk cId="1144246209" sldId="262"/>
            <ac:spMk id="13" creationId="{D111175C-83A9-D450-4822-B924F95A1B5E}"/>
          </ac:spMkLst>
        </pc:spChg>
        <pc:spChg chg="add mod">
          <ac:chgData name="Terdikné Takács Szilvia Dr." userId="62a28fc6-f7f7-41bd-b6fa-95189fe2a219" providerId="ADAL" clId="{B92E268E-08A0-4600-837D-09A772FB27DA}" dt="2023-10-14T16:13:47.758" v="1280" actId="14100"/>
          <ac:spMkLst>
            <pc:docMk/>
            <pc:sldMk cId="1144246209" sldId="262"/>
            <ac:spMk id="15" creationId="{DEA215D7-8D3B-FE6F-1052-B1DDF4A3A99F}"/>
          </ac:spMkLst>
        </pc:spChg>
        <pc:spChg chg="add mod">
          <ac:chgData name="Terdikné Takács Szilvia Dr." userId="62a28fc6-f7f7-41bd-b6fa-95189fe2a219" providerId="ADAL" clId="{B92E268E-08A0-4600-837D-09A772FB27DA}" dt="2023-10-14T16:14:10.536" v="1311" actId="1076"/>
          <ac:spMkLst>
            <pc:docMk/>
            <pc:sldMk cId="1144246209" sldId="262"/>
            <ac:spMk id="16" creationId="{8D9D7241-3708-AD90-2497-826A8EE1877A}"/>
          </ac:spMkLst>
        </pc:spChg>
        <pc:spChg chg="add mod">
          <ac:chgData name="Terdikné Takács Szilvia Dr." userId="62a28fc6-f7f7-41bd-b6fa-95189fe2a219" providerId="ADAL" clId="{B92E268E-08A0-4600-837D-09A772FB27DA}" dt="2023-10-14T16:24:28.854" v="2081" actId="14100"/>
          <ac:spMkLst>
            <pc:docMk/>
            <pc:sldMk cId="1144246209" sldId="262"/>
            <ac:spMk id="17" creationId="{D0088208-DE6C-8C60-B0C1-C9C3C02F6953}"/>
          </ac:spMkLst>
        </pc:spChg>
        <pc:spChg chg="add del mod">
          <ac:chgData name="Terdikné Takács Szilvia Dr." userId="62a28fc6-f7f7-41bd-b6fa-95189fe2a219" providerId="ADAL" clId="{B92E268E-08A0-4600-837D-09A772FB27DA}" dt="2023-10-14T16:17:11.866" v="1508" actId="478"/>
          <ac:spMkLst>
            <pc:docMk/>
            <pc:sldMk cId="1144246209" sldId="262"/>
            <ac:spMk id="18" creationId="{7F8A353C-E66B-A1CA-B320-5B5213134996}"/>
          </ac:spMkLst>
        </pc:spChg>
        <pc:spChg chg="add mod">
          <ac:chgData name="Terdikné Takács Szilvia Dr." userId="62a28fc6-f7f7-41bd-b6fa-95189fe2a219" providerId="ADAL" clId="{B92E268E-08A0-4600-837D-09A772FB27DA}" dt="2023-10-14T17:51:31.321" v="3068" actId="207"/>
          <ac:spMkLst>
            <pc:docMk/>
            <pc:sldMk cId="1144246209" sldId="262"/>
            <ac:spMk id="19" creationId="{52A74E84-CC57-2685-F631-669CBDA600A6}"/>
          </ac:spMkLst>
        </pc:spChg>
        <pc:spChg chg="add mod">
          <ac:chgData name="Terdikné Takács Szilvia Dr." userId="62a28fc6-f7f7-41bd-b6fa-95189fe2a219" providerId="ADAL" clId="{B92E268E-08A0-4600-837D-09A772FB27DA}" dt="2023-10-14T16:26:17.657" v="2131" actId="122"/>
          <ac:spMkLst>
            <pc:docMk/>
            <pc:sldMk cId="1144246209" sldId="262"/>
            <ac:spMk id="20" creationId="{A5B8CA60-6B56-40C2-C557-3D93A544FAF7}"/>
          </ac:spMkLst>
        </pc:spChg>
        <pc:spChg chg="add mod">
          <ac:chgData name="Terdikné Takács Szilvia Dr." userId="62a28fc6-f7f7-41bd-b6fa-95189fe2a219" providerId="ADAL" clId="{B92E268E-08A0-4600-837D-09A772FB27DA}" dt="2023-10-14T17:51:38.798" v="3069" actId="207"/>
          <ac:spMkLst>
            <pc:docMk/>
            <pc:sldMk cId="1144246209" sldId="262"/>
            <ac:spMk id="21" creationId="{863660CE-855F-5645-24AD-75FDA5BE82E9}"/>
          </ac:spMkLst>
        </pc:spChg>
        <pc:spChg chg="add mod">
          <ac:chgData name="Terdikné Takács Szilvia Dr." userId="62a28fc6-f7f7-41bd-b6fa-95189fe2a219" providerId="ADAL" clId="{B92E268E-08A0-4600-837D-09A772FB27DA}" dt="2023-10-14T20:22:05.125" v="7236" actId="1076"/>
          <ac:spMkLst>
            <pc:docMk/>
            <pc:sldMk cId="1144246209" sldId="262"/>
            <ac:spMk id="22" creationId="{805E3ED7-7828-AA68-3DB6-BFA1474E9AB4}"/>
          </ac:spMkLst>
        </pc:spChg>
        <pc:spChg chg="add mod">
          <ac:chgData name="Terdikné Takács Szilvia Dr." userId="62a28fc6-f7f7-41bd-b6fa-95189fe2a219" providerId="ADAL" clId="{B92E268E-08A0-4600-837D-09A772FB27DA}" dt="2023-10-14T20:22:12.730" v="7237" actId="1076"/>
          <ac:spMkLst>
            <pc:docMk/>
            <pc:sldMk cId="1144246209" sldId="262"/>
            <ac:spMk id="23" creationId="{8BBB107C-1E3C-5E30-F3E2-39C6FBBBB192}"/>
          </ac:spMkLst>
        </pc:spChg>
        <pc:spChg chg="add mod">
          <ac:chgData name="Terdikné Takács Szilvia Dr." userId="62a28fc6-f7f7-41bd-b6fa-95189fe2a219" providerId="ADAL" clId="{B92E268E-08A0-4600-837D-09A772FB27DA}" dt="2023-10-14T20:22:01.194" v="7235" actId="1076"/>
          <ac:spMkLst>
            <pc:docMk/>
            <pc:sldMk cId="1144246209" sldId="262"/>
            <ac:spMk id="24" creationId="{D5151C6C-952A-31A5-182B-02B3E7A7EDB6}"/>
          </ac:spMkLst>
        </pc:spChg>
        <pc:spChg chg="add mod">
          <ac:chgData name="Terdikné Takács Szilvia Dr." userId="62a28fc6-f7f7-41bd-b6fa-95189fe2a219" providerId="ADAL" clId="{B92E268E-08A0-4600-837D-09A772FB27DA}" dt="2023-10-14T20:21:58.290" v="7234" actId="1076"/>
          <ac:spMkLst>
            <pc:docMk/>
            <pc:sldMk cId="1144246209" sldId="262"/>
            <ac:spMk id="25" creationId="{BAA1EDC7-BA8B-C0D3-2525-B4C15DC044D9}"/>
          </ac:spMkLst>
        </pc:spChg>
        <pc:spChg chg="add mod">
          <ac:chgData name="Terdikné Takács Szilvia Dr." userId="62a28fc6-f7f7-41bd-b6fa-95189fe2a219" providerId="ADAL" clId="{B92E268E-08A0-4600-837D-09A772FB27DA}" dt="2023-10-14T16:29:07.709" v="2278" actId="20577"/>
          <ac:spMkLst>
            <pc:docMk/>
            <pc:sldMk cId="1144246209" sldId="262"/>
            <ac:spMk id="26" creationId="{8461E2AE-F21B-C4CB-DBE3-22F38986426B}"/>
          </ac:spMkLst>
        </pc:spChg>
        <pc:spChg chg="add mod">
          <ac:chgData name="Terdikné Takács Szilvia Dr." userId="62a28fc6-f7f7-41bd-b6fa-95189fe2a219" providerId="ADAL" clId="{B92E268E-08A0-4600-837D-09A772FB27DA}" dt="2023-10-14T20:22:48.290" v="7296" actId="20577"/>
          <ac:spMkLst>
            <pc:docMk/>
            <pc:sldMk cId="1144246209" sldId="262"/>
            <ac:spMk id="27" creationId="{61BC9D71-8237-89E5-5E4F-0DA5EEB3F4AE}"/>
          </ac:spMkLst>
        </pc:spChg>
      </pc:sldChg>
      <pc:sldChg chg="delSp modSp add mod delAnim modAnim">
        <pc:chgData name="Terdikné Takács Szilvia Dr." userId="62a28fc6-f7f7-41bd-b6fa-95189fe2a219" providerId="ADAL" clId="{B92E268E-08A0-4600-837D-09A772FB27DA}" dt="2023-10-14T17:53:07.157" v="3107"/>
        <pc:sldMkLst>
          <pc:docMk/>
          <pc:sldMk cId="1880227515" sldId="263"/>
        </pc:sldMkLst>
        <pc:spChg chg="mod">
          <ac:chgData name="Terdikné Takács Szilvia Dr." userId="62a28fc6-f7f7-41bd-b6fa-95189fe2a219" providerId="ADAL" clId="{B92E268E-08A0-4600-837D-09A772FB27DA}" dt="2023-10-14T17:52:36.856" v="3101" actId="1076"/>
          <ac:spMkLst>
            <pc:docMk/>
            <pc:sldMk cId="1880227515" sldId="263"/>
            <ac:spMk id="9" creationId="{083C1437-4B36-2DDA-0862-EA9D3B6AC7C7}"/>
          </ac:spMkLst>
        </pc:spChg>
        <pc:spChg chg="mod">
          <ac:chgData name="Terdikné Takács Szilvia Dr." userId="62a28fc6-f7f7-41bd-b6fa-95189fe2a219" providerId="ADAL" clId="{B92E268E-08A0-4600-837D-09A772FB27DA}" dt="2023-10-14T17:52:30.247" v="3099" actId="20577"/>
          <ac:spMkLst>
            <pc:docMk/>
            <pc:sldMk cId="1880227515" sldId="263"/>
            <ac:spMk id="17" creationId="{D0088208-DE6C-8C60-B0C1-C9C3C02F6953}"/>
          </ac:spMkLst>
        </pc:spChg>
        <pc:spChg chg="del">
          <ac:chgData name="Terdikné Takács Szilvia Dr." userId="62a28fc6-f7f7-41bd-b6fa-95189fe2a219" providerId="ADAL" clId="{B92E268E-08A0-4600-837D-09A772FB27DA}" dt="2023-10-14T16:32:20.485" v="2467" actId="478"/>
          <ac:spMkLst>
            <pc:docMk/>
            <pc:sldMk cId="1880227515" sldId="263"/>
            <ac:spMk id="19" creationId="{52A74E84-CC57-2685-F631-669CBDA600A6}"/>
          </ac:spMkLst>
        </pc:spChg>
        <pc:spChg chg="del mod">
          <ac:chgData name="Terdikné Takács Szilvia Dr." userId="62a28fc6-f7f7-41bd-b6fa-95189fe2a219" providerId="ADAL" clId="{B92E268E-08A0-4600-837D-09A772FB27DA}" dt="2023-10-14T16:32:12.606" v="2466" actId="478"/>
          <ac:spMkLst>
            <pc:docMk/>
            <pc:sldMk cId="1880227515" sldId="263"/>
            <ac:spMk id="20" creationId="{A5B8CA60-6B56-40C2-C557-3D93A544FAF7}"/>
          </ac:spMkLst>
        </pc:spChg>
        <pc:spChg chg="mod">
          <ac:chgData name="Terdikné Takács Szilvia Dr." userId="62a28fc6-f7f7-41bd-b6fa-95189fe2a219" providerId="ADAL" clId="{B92E268E-08A0-4600-837D-09A772FB27DA}" dt="2023-10-14T16:35:22.013" v="2579" actId="20577"/>
          <ac:spMkLst>
            <pc:docMk/>
            <pc:sldMk cId="1880227515" sldId="263"/>
            <ac:spMk id="21" creationId="{863660CE-855F-5645-24AD-75FDA5BE82E9}"/>
          </ac:spMkLst>
        </pc:spChg>
        <pc:spChg chg="mod">
          <ac:chgData name="Terdikné Takács Szilvia Dr." userId="62a28fc6-f7f7-41bd-b6fa-95189fe2a219" providerId="ADAL" clId="{B92E268E-08A0-4600-837D-09A772FB27DA}" dt="2023-10-14T17:52:39.756" v="3102" actId="1076"/>
          <ac:spMkLst>
            <pc:docMk/>
            <pc:sldMk cId="1880227515" sldId="263"/>
            <ac:spMk id="22" creationId="{805E3ED7-7828-AA68-3DB6-BFA1474E9AB4}"/>
          </ac:spMkLst>
        </pc:spChg>
        <pc:spChg chg="del">
          <ac:chgData name="Terdikné Takács Szilvia Dr." userId="62a28fc6-f7f7-41bd-b6fa-95189fe2a219" providerId="ADAL" clId="{B92E268E-08A0-4600-837D-09A772FB27DA}" dt="2023-10-14T16:34:20.988" v="2530" actId="478"/>
          <ac:spMkLst>
            <pc:docMk/>
            <pc:sldMk cId="1880227515" sldId="263"/>
            <ac:spMk id="23" creationId="{8BBB107C-1E3C-5E30-F3E2-39C6FBBBB192}"/>
          </ac:spMkLst>
        </pc:spChg>
        <pc:spChg chg="del">
          <ac:chgData name="Terdikné Takács Szilvia Dr." userId="62a28fc6-f7f7-41bd-b6fa-95189fe2a219" providerId="ADAL" clId="{B92E268E-08A0-4600-837D-09A772FB27DA}" dt="2023-10-14T16:34:23.385" v="2531" actId="478"/>
          <ac:spMkLst>
            <pc:docMk/>
            <pc:sldMk cId="1880227515" sldId="263"/>
            <ac:spMk id="24" creationId="{D5151C6C-952A-31A5-182B-02B3E7A7EDB6}"/>
          </ac:spMkLst>
        </pc:spChg>
        <pc:spChg chg="mod">
          <ac:chgData name="Terdikné Takács Szilvia Dr." userId="62a28fc6-f7f7-41bd-b6fa-95189fe2a219" providerId="ADAL" clId="{B92E268E-08A0-4600-837D-09A772FB27DA}" dt="2023-10-14T16:35:35.092" v="2603" actId="122"/>
          <ac:spMkLst>
            <pc:docMk/>
            <pc:sldMk cId="1880227515" sldId="263"/>
            <ac:spMk id="25" creationId="{BAA1EDC7-BA8B-C0D3-2525-B4C15DC044D9}"/>
          </ac:spMkLst>
        </pc:spChg>
        <pc:spChg chg="del mod">
          <ac:chgData name="Terdikné Takács Szilvia Dr." userId="62a28fc6-f7f7-41bd-b6fa-95189fe2a219" providerId="ADAL" clId="{B92E268E-08A0-4600-837D-09A772FB27DA}" dt="2023-10-14T17:52:33.022" v="3100" actId="478"/>
          <ac:spMkLst>
            <pc:docMk/>
            <pc:sldMk cId="1880227515" sldId="263"/>
            <ac:spMk id="26" creationId="{8461E2AE-F21B-C4CB-DBE3-22F38986426B}"/>
          </ac:spMkLst>
        </pc:spChg>
      </pc:sldChg>
      <pc:sldChg chg="addSp delSp modSp new mod setBg delAnim modAnim setClrOvrMap">
        <pc:chgData name="Terdikné Takács Szilvia Dr." userId="62a28fc6-f7f7-41bd-b6fa-95189fe2a219" providerId="ADAL" clId="{B92E268E-08A0-4600-837D-09A772FB27DA}" dt="2023-10-14T20:28:57.114" v="7372" actId="1076"/>
        <pc:sldMkLst>
          <pc:docMk/>
          <pc:sldMk cId="3959522329" sldId="264"/>
        </pc:sldMkLst>
        <pc:spChg chg="mod ord">
          <ac:chgData name="Terdikné Takács Szilvia Dr." userId="62a28fc6-f7f7-41bd-b6fa-95189fe2a219" providerId="ADAL" clId="{B92E268E-08A0-4600-837D-09A772FB27DA}" dt="2023-10-14T18:47:02.829" v="5056" actId="113"/>
          <ac:spMkLst>
            <pc:docMk/>
            <pc:sldMk cId="3959522329" sldId="264"/>
            <ac:spMk id="2" creationId="{31F80922-FB9C-2D9D-4AAE-89A666DDEB0B}"/>
          </ac:spMkLst>
        </pc:spChg>
        <pc:spChg chg="mod ord">
          <ac:chgData name="Terdikné Takács Szilvia Dr." userId="62a28fc6-f7f7-41bd-b6fa-95189fe2a219" providerId="ADAL" clId="{B92E268E-08A0-4600-837D-09A772FB27DA}" dt="2023-10-14T20:28:19.181" v="7369" actId="20577"/>
          <ac:spMkLst>
            <pc:docMk/>
            <pc:sldMk cId="3959522329" sldId="264"/>
            <ac:spMk id="3" creationId="{77FF956B-3596-6431-52EC-84B8A7086787}"/>
          </ac:spMkLst>
        </pc:spChg>
        <pc:spChg chg="add mod">
          <ac:chgData name="Terdikné Takács Szilvia Dr." userId="62a28fc6-f7f7-41bd-b6fa-95189fe2a219" providerId="ADAL" clId="{B92E268E-08A0-4600-837D-09A772FB27DA}" dt="2023-10-14T19:13:53.777" v="5235" actId="1076"/>
          <ac:spMkLst>
            <pc:docMk/>
            <pc:sldMk cId="3959522329" sldId="264"/>
            <ac:spMk id="22" creationId="{F1449B94-63B6-1C6E-15FD-B7117508649C}"/>
          </ac:spMkLst>
        </pc:spChg>
        <pc:spChg chg="add del">
          <ac:chgData name="Terdikné Takács Szilvia Dr." userId="62a28fc6-f7f7-41bd-b6fa-95189fe2a219" providerId="ADAL" clId="{B92E268E-08A0-4600-837D-09A772FB27DA}" dt="2023-10-14T18:42:07.386" v="4991" actId="26606"/>
          <ac:spMkLst>
            <pc:docMk/>
            <pc:sldMk cId="3959522329" sldId="264"/>
            <ac:spMk id="23" creationId="{AEECF78C-1048-456C-88A0-441412321169}"/>
          </ac:spMkLst>
        </pc:spChg>
        <pc:spChg chg="add del">
          <ac:chgData name="Terdikné Takács Szilvia Dr." userId="62a28fc6-f7f7-41bd-b6fa-95189fe2a219" providerId="ADAL" clId="{B92E268E-08A0-4600-837D-09A772FB27DA}" dt="2023-10-14T18:42:07.386" v="4991" actId="26606"/>
          <ac:spMkLst>
            <pc:docMk/>
            <pc:sldMk cId="3959522329" sldId="264"/>
            <ac:spMk id="25" creationId="{F4C8155D-EBB3-4B50-B945-2D47A2C5CE37}"/>
          </ac:spMkLst>
        </pc:spChg>
        <pc:spChg chg="add del">
          <ac:chgData name="Terdikné Takács Szilvia Dr." userId="62a28fc6-f7f7-41bd-b6fa-95189fe2a219" providerId="ADAL" clId="{B92E268E-08A0-4600-837D-09A772FB27DA}" dt="2023-10-14T18:42:07.386" v="4991" actId="26606"/>
          <ac:spMkLst>
            <pc:docMk/>
            <pc:sldMk cId="3959522329" sldId="264"/>
            <ac:spMk id="27" creationId="{EE99A833-6C48-4919-98F7-4D15C73698E6}"/>
          </ac:spMkLst>
        </pc:spChg>
        <pc:spChg chg="add del">
          <ac:chgData name="Terdikné Takács Szilvia Dr." userId="62a28fc6-f7f7-41bd-b6fa-95189fe2a219" providerId="ADAL" clId="{B92E268E-08A0-4600-837D-09A772FB27DA}" dt="2023-10-14T18:42:07.386" v="4991" actId="26606"/>
          <ac:spMkLst>
            <pc:docMk/>
            <pc:sldMk cId="3959522329" sldId="264"/>
            <ac:spMk id="29" creationId="{CF523106-7311-45AB-A97A-9BE6E22AC5EB}"/>
          </ac:spMkLst>
        </pc:spChg>
        <pc:spChg chg="add del">
          <ac:chgData name="Terdikné Takács Szilvia Dr." userId="62a28fc6-f7f7-41bd-b6fa-95189fe2a219" providerId="ADAL" clId="{B92E268E-08A0-4600-837D-09A772FB27DA}" dt="2023-10-14T18:42:07.386" v="4991" actId="26606"/>
          <ac:spMkLst>
            <pc:docMk/>
            <pc:sldMk cId="3959522329" sldId="264"/>
            <ac:spMk id="31" creationId="{7C1CFE70-2BD5-4661-8AF9-D097E65E70CE}"/>
          </ac:spMkLst>
        </pc:spChg>
        <pc:spChg chg="add del">
          <ac:chgData name="Terdikné Takács Szilvia Dr." userId="62a28fc6-f7f7-41bd-b6fa-95189fe2a219" providerId="ADAL" clId="{B92E268E-08A0-4600-837D-09A772FB27DA}" dt="2023-10-14T18:42:07.386" v="4991" actId="26606"/>
          <ac:spMkLst>
            <pc:docMk/>
            <pc:sldMk cId="3959522329" sldId="264"/>
            <ac:spMk id="33" creationId="{5A6B4445-DDB3-4971-8FBA-4DCAF08C09F4}"/>
          </ac:spMkLst>
        </pc:spChg>
        <pc:spChg chg="add del">
          <ac:chgData name="Terdikné Takács Szilvia Dr." userId="62a28fc6-f7f7-41bd-b6fa-95189fe2a219" providerId="ADAL" clId="{B92E268E-08A0-4600-837D-09A772FB27DA}" dt="2023-10-14T18:42:12.464" v="4993" actId="26606"/>
          <ac:spMkLst>
            <pc:docMk/>
            <pc:sldMk cId="3959522329" sldId="264"/>
            <ac:spMk id="35" creationId="{5CB593EA-2F98-479F-B4C4-F366571FA64D}"/>
          </ac:spMkLst>
        </pc:spChg>
        <pc:spChg chg="add del">
          <ac:chgData name="Terdikné Takács Szilvia Dr." userId="62a28fc6-f7f7-41bd-b6fa-95189fe2a219" providerId="ADAL" clId="{B92E268E-08A0-4600-837D-09A772FB27DA}" dt="2023-10-14T18:42:12.464" v="4993" actId="26606"/>
          <ac:spMkLst>
            <pc:docMk/>
            <pc:sldMk cId="3959522329" sldId="264"/>
            <ac:spMk id="36" creationId="{39BEB6D0-9E4E-4221-93D1-74ABECEE9EFC}"/>
          </ac:spMkLst>
        </pc:spChg>
        <pc:spChg chg="add del">
          <ac:chgData name="Terdikné Takács Szilvia Dr." userId="62a28fc6-f7f7-41bd-b6fa-95189fe2a219" providerId="ADAL" clId="{B92E268E-08A0-4600-837D-09A772FB27DA}" dt="2023-10-14T18:42:18.471" v="4995" actId="26606"/>
          <ac:spMkLst>
            <pc:docMk/>
            <pc:sldMk cId="3959522329" sldId="264"/>
            <ac:spMk id="38" creationId="{07977D39-626F-40D7-B00F-16E02602DD5A}"/>
          </ac:spMkLst>
        </pc:spChg>
        <pc:spChg chg="add del">
          <ac:chgData name="Terdikné Takács Szilvia Dr." userId="62a28fc6-f7f7-41bd-b6fa-95189fe2a219" providerId="ADAL" clId="{B92E268E-08A0-4600-837D-09A772FB27DA}" dt="2023-10-14T18:42:18.471" v="4995" actId="26606"/>
          <ac:spMkLst>
            <pc:docMk/>
            <pc:sldMk cId="3959522329" sldId="264"/>
            <ac:spMk id="39" creationId="{B905CDE4-B751-4B3E-B625-6E59F8903414}"/>
          </ac:spMkLst>
        </pc:spChg>
        <pc:spChg chg="add del">
          <ac:chgData name="Terdikné Takács Szilvia Dr." userId="62a28fc6-f7f7-41bd-b6fa-95189fe2a219" providerId="ADAL" clId="{B92E268E-08A0-4600-837D-09A772FB27DA}" dt="2023-10-14T18:42:18.471" v="4995" actId="26606"/>
          <ac:spMkLst>
            <pc:docMk/>
            <pc:sldMk cId="3959522329" sldId="264"/>
            <ac:spMk id="40" creationId="{08108C16-F4C0-44AA-999D-17BD39219B24}"/>
          </ac:spMkLst>
        </pc:spChg>
        <pc:spChg chg="add del">
          <ac:chgData name="Terdikné Takács Szilvia Dr." userId="62a28fc6-f7f7-41bd-b6fa-95189fe2a219" providerId="ADAL" clId="{B92E268E-08A0-4600-837D-09A772FB27DA}" dt="2023-10-14T18:42:18.471" v="4995" actId="26606"/>
          <ac:spMkLst>
            <pc:docMk/>
            <pc:sldMk cId="3959522329" sldId="264"/>
            <ac:spMk id="41" creationId="{CDC29AC1-2821-4FCC-B597-88DAF39C36FE}"/>
          </ac:spMkLst>
        </pc:spChg>
        <pc:spChg chg="add del">
          <ac:chgData name="Terdikné Takács Szilvia Dr." userId="62a28fc6-f7f7-41bd-b6fa-95189fe2a219" providerId="ADAL" clId="{B92E268E-08A0-4600-837D-09A772FB27DA}" dt="2023-10-14T18:42:18.471" v="4995" actId="26606"/>
          <ac:spMkLst>
            <pc:docMk/>
            <pc:sldMk cId="3959522329" sldId="264"/>
            <ac:spMk id="42" creationId="{0640CCAE-325C-4DD0-BB26-38BF690F3BBB}"/>
          </ac:spMkLst>
        </pc:spChg>
        <pc:spChg chg="add del">
          <ac:chgData name="Terdikné Takács Szilvia Dr." userId="62a28fc6-f7f7-41bd-b6fa-95189fe2a219" providerId="ADAL" clId="{B92E268E-08A0-4600-837D-09A772FB27DA}" dt="2023-10-14T18:42:18.471" v="4995" actId="26606"/>
          <ac:spMkLst>
            <pc:docMk/>
            <pc:sldMk cId="3959522329" sldId="264"/>
            <ac:spMk id="43" creationId="{C8F10CB3-3B5E-4C7A-98CF-B87454DDFA39}"/>
          </ac:spMkLst>
        </pc:spChg>
        <pc:picChg chg="add mod ord">
          <ac:chgData name="Terdikné Takács Szilvia Dr." userId="62a28fc6-f7f7-41bd-b6fa-95189fe2a219" providerId="ADAL" clId="{B92E268E-08A0-4600-837D-09A772FB27DA}" dt="2023-10-14T20:28:53.866" v="7371" actId="1076"/>
          <ac:picMkLst>
            <pc:docMk/>
            <pc:sldMk cId="3959522329" sldId="264"/>
            <ac:picMk id="5" creationId="{EA6D946B-18AA-6A3D-84D5-7E9139A956A8}"/>
          </ac:picMkLst>
        </pc:picChg>
        <pc:picChg chg="add del mod">
          <ac:chgData name="Terdikné Takács Szilvia Dr." userId="62a28fc6-f7f7-41bd-b6fa-95189fe2a219" providerId="ADAL" clId="{B92E268E-08A0-4600-837D-09A772FB27DA}" dt="2023-10-14T18:29:47.742" v="4809" actId="478"/>
          <ac:picMkLst>
            <pc:docMk/>
            <pc:sldMk cId="3959522329" sldId="264"/>
            <ac:picMk id="6" creationId="{E5064EFA-DEC2-D2E0-3B4F-E95E012EADA3}"/>
          </ac:picMkLst>
        </pc:picChg>
        <pc:picChg chg="add mod ord">
          <ac:chgData name="Terdikné Takács Szilvia Dr." userId="62a28fc6-f7f7-41bd-b6fa-95189fe2a219" providerId="ADAL" clId="{B92E268E-08A0-4600-837D-09A772FB27DA}" dt="2023-10-14T18:42:18.471" v="4995" actId="26606"/>
          <ac:picMkLst>
            <pc:docMk/>
            <pc:sldMk cId="3959522329" sldId="264"/>
            <ac:picMk id="8" creationId="{9D635C82-182D-4A06-01BE-33809AD6D509}"/>
          </ac:picMkLst>
        </pc:picChg>
        <pc:picChg chg="add del mod ord">
          <ac:chgData name="Terdikné Takács Szilvia Dr." userId="62a28fc6-f7f7-41bd-b6fa-95189fe2a219" providerId="ADAL" clId="{B92E268E-08A0-4600-837D-09A772FB27DA}" dt="2023-10-14T18:30:30.498" v="4813" actId="478"/>
          <ac:picMkLst>
            <pc:docMk/>
            <pc:sldMk cId="3959522329" sldId="264"/>
            <ac:picMk id="10" creationId="{58C93180-2B92-BFDD-9CE9-5577EC5E5FE2}"/>
          </ac:picMkLst>
        </pc:picChg>
        <pc:picChg chg="add mod ord">
          <ac:chgData name="Terdikné Takács Szilvia Dr." userId="62a28fc6-f7f7-41bd-b6fa-95189fe2a219" providerId="ADAL" clId="{B92E268E-08A0-4600-837D-09A772FB27DA}" dt="2023-10-14T20:28:57.114" v="7372" actId="1076"/>
          <ac:picMkLst>
            <pc:docMk/>
            <pc:sldMk cId="3959522329" sldId="264"/>
            <ac:picMk id="12" creationId="{546E2934-5E58-5576-9AD6-ABC2F1643D45}"/>
          </ac:picMkLst>
        </pc:picChg>
        <pc:picChg chg="add mod ord">
          <ac:chgData name="Terdikné Takács Szilvia Dr." userId="62a28fc6-f7f7-41bd-b6fa-95189fe2a219" providerId="ADAL" clId="{B92E268E-08A0-4600-837D-09A772FB27DA}" dt="2023-10-14T18:43:51.972" v="5009" actId="1076"/>
          <ac:picMkLst>
            <pc:docMk/>
            <pc:sldMk cId="3959522329" sldId="264"/>
            <ac:picMk id="14" creationId="{B47E1577-EB5A-D656-134C-3A4C7B6A2359}"/>
          </ac:picMkLst>
        </pc:picChg>
        <pc:picChg chg="add mod ord modCrop">
          <ac:chgData name="Terdikné Takács Szilvia Dr." userId="62a28fc6-f7f7-41bd-b6fa-95189fe2a219" providerId="ADAL" clId="{B92E268E-08A0-4600-837D-09A772FB27DA}" dt="2023-10-14T18:42:18.471" v="4995" actId="26606"/>
          <ac:picMkLst>
            <pc:docMk/>
            <pc:sldMk cId="3959522329" sldId="264"/>
            <ac:picMk id="16" creationId="{BDF731DB-36DE-7A27-0EEB-4776A33A360E}"/>
          </ac:picMkLst>
        </pc:picChg>
        <pc:picChg chg="add del mod ord">
          <ac:chgData name="Terdikné Takács Szilvia Dr." userId="62a28fc6-f7f7-41bd-b6fa-95189fe2a219" providerId="ADAL" clId="{B92E268E-08A0-4600-837D-09A772FB27DA}" dt="2023-10-14T19:58:25.172" v="7091" actId="478"/>
          <ac:picMkLst>
            <pc:docMk/>
            <pc:sldMk cId="3959522329" sldId="264"/>
            <ac:picMk id="18" creationId="{1D89284D-4BB1-E19F-65F6-87E1CF80C710}"/>
          </ac:picMkLst>
        </pc:picChg>
        <pc:picChg chg="add mod modCrop">
          <ac:chgData name="Terdikné Takács Szilvia Dr." userId="62a28fc6-f7f7-41bd-b6fa-95189fe2a219" providerId="ADAL" clId="{B92E268E-08A0-4600-837D-09A772FB27DA}" dt="2023-10-14T18:46:20.142" v="5033" actId="1076"/>
          <ac:picMkLst>
            <pc:docMk/>
            <pc:sldMk cId="3959522329" sldId="264"/>
            <ac:picMk id="19" creationId="{54DEBD96-7DF3-0E8B-77AB-1A9DEDC462C8}"/>
          </ac:picMkLst>
        </pc:picChg>
        <pc:picChg chg="add mod">
          <ac:chgData name="Terdikné Takács Szilvia Dr." userId="62a28fc6-f7f7-41bd-b6fa-95189fe2a219" providerId="ADAL" clId="{B92E268E-08A0-4600-837D-09A772FB27DA}" dt="2023-10-14T18:46:02.236" v="5029" actId="1076"/>
          <ac:picMkLst>
            <pc:docMk/>
            <pc:sldMk cId="3959522329" sldId="264"/>
            <ac:picMk id="21" creationId="{4C6581B7-D57F-88B9-201B-21F95D44B765}"/>
          </ac:picMkLst>
        </pc:picChg>
      </pc:sldChg>
      <pc:sldChg chg="addSp modSp new mod modAnim">
        <pc:chgData name="Terdikné Takács Szilvia Dr." userId="62a28fc6-f7f7-41bd-b6fa-95189fe2a219" providerId="ADAL" clId="{B92E268E-08A0-4600-837D-09A772FB27DA}" dt="2023-10-14T20:24:10.265" v="7301" actId="20577"/>
        <pc:sldMkLst>
          <pc:docMk/>
          <pc:sldMk cId="2661403901" sldId="265"/>
        </pc:sldMkLst>
        <pc:spChg chg="mod">
          <ac:chgData name="Terdikné Takács Szilvia Dr." userId="62a28fc6-f7f7-41bd-b6fa-95189fe2a219" providerId="ADAL" clId="{B92E268E-08A0-4600-837D-09A772FB27DA}" dt="2023-10-14T17:58:43.113" v="3419" actId="14100"/>
          <ac:spMkLst>
            <pc:docMk/>
            <pc:sldMk cId="2661403901" sldId="265"/>
            <ac:spMk id="2" creationId="{F4149683-977F-41C6-C849-F0F9DA6A6B31}"/>
          </ac:spMkLst>
        </pc:spChg>
        <pc:spChg chg="mod">
          <ac:chgData name="Terdikné Takács Szilvia Dr." userId="62a28fc6-f7f7-41bd-b6fa-95189fe2a219" providerId="ADAL" clId="{B92E268E-08A0-4600-837D-09A772FB27DA}" dt="2023-10-14T20:24:10.265" v="7301" actId="20577"/>
          <ac:spMkLst>
            <pc:docMk/>
            <pc:sldMk cId="2661403901" sldId="265"/>
            <ac:spMk id="3" creationId="{B43695D2-CE96-98B7-6C5F-72AD1B9511AD}"/>
          </ac:spMkLst>
        </pc:spChg>
        <pc:spChg chg="add mod">
          <ac:chgData name="Terdikné Takács Szilvia Dr." userId="62a28fc6-f7f7-41bd-b6fa-95189fe2a219" providerId="ADAL" clId="{B92E268E-08A0-4600-837D-09A772FB27DA}" dt="2023-10-14T18:17:18.042" v="4566" actId="14100"/>
          <ac:spMkLst>
            <pc:docMk/>
            <pc:sldMk cId="2661403901" sldId="265"/>
            <ac:spMk id="4" creationId="{B0686C9F-1F13-8CA3-E9FA-64E9BA939FAE}"/>
          </ac:spMkLst>
        </pc:spChg>
        <pc:spChg chg="add mod">
          <ac:chgData name="Terdikné Takács Szilvia Dr." userId="62a28fc6-f7f7-41bd-b6fa-95189fe2a219" providerId="ADAL" clId="{B92E268E-08A0-4600-837D-09A772FB27DA}" dt="2023-10-14T17:59:20.232" v="3430" actId="1076"/>
          <ac:spMkLst>
            <pc:docMk/>
            <pc:sldMk cId="2661403901" sldId="265"/>
            <ac:spMk id="6" creationId="{A7701FE1-AC94-1B86-C1CE-1B488538245E}"/>
          </ac:spMkLst>
        </pc:spChg>
      </pc:sldChg>
      <pc:sldChg chg="addSp modSp new mod ord setBg modAnim">
        <pc:chgData name="Terdikné Takács Szilvia Dr." userId="62a28fc6-f7f7-41bd-b6fa-95189fe2a219" providerId="ADAL" clId="{B92E268E-08A0-4600-837D-09A772FB27DA}" dt="2023-10-14T18:17:43.363" v="4569"/>
        <pc:sldMkLst>
          <pc:docMk/>
          <pc:sldMk cId="117987075" sldId="266"/>
        </pc:sldMkLst>
        <pc:spChg chg="mod">
          <ac:chgData name="Terdikné Takács Szilvia Dr." userId="62a28fc6-f7f7-41bd-b6fa-95189fe2a219" providerId="ADAL" clId="{B92E268E-08A0-4600-837D-09A772FB27DA}" dt="2023-10-14T18:06:24.692" v="3882" actId="1076"/>
          <ac:spMkLst>
            <pc:docMk/>
            <pc:sldMk cId="117987075" sldId="266"/>
            <ac:spMk id="2" creationId="{43208316-2F79-4B8A-D426-2CBB1E956D11}"/>
          </ac:spMkLst>
        </pc:spChg>
        <pc:spChg chg="mod">
          <ac:chgData name="Terdikné Takács Szilvia Dr." userId="62a28fc6-f7f7-41bd-b6fa-95189fe2a219" providerId="ADAL" clId="{B92E268E-08A0-4600-837D-09A772FB27DA}" dt="2023-10-14T18:06:09.993" v="3879" actId="1076"/>
          <ac:spMkLst>
            <pc:docMk/>
            <pc:sldMk cId="117987075" sldId="266"/>
            <ac:spMk id="3" creationId="{9352B239-A62A-8F75-E88E-38D65E8B7D80}"/>
          </ac:spMkLst>
        </pc:spChg>
        <pc:spChg chg="add mod">
          <ac:chgData name="Terdikné Takács Szilvia Dr." userId="62a28fc6-f7f7-41bd-b6fa-95189fe2a219" providerId="ADAL" clId="{B92E268E-08A0-4600-837D-09A772FB27DA}" dt="2023-10-14T18:11:28.865" v="4123" actId="2085"/>
          <ac:spMkLst>
            <pc:docMk/>
            <pc:sldMk cId="117987075" sldId="266"/>
            <ac:spMk id="5" creationId="{28213035-8A88-688C-1FC5-18958268E980}"/>
          </ac:spMkLst>
        </pc:spChg>
        <pc:spChg chg="add">
          <ac:chgData name="Terdikné Takács Szilvia Dr." userId="62a28fc6-f7f7-41bd-b6fa-95189fe2a219" providerId="ADAL" clId="{B92E268E-08A0-4600-837D-09A772FB27DA}" dt="2023-10-14T18:05:15.417" v="3872" actId="26606"/>
          <ac:spMkLst>
            <pc:docMk/>
            <pc:sldMk cId="117987075" sldId="266"/>
            <ac:spMk id="9" creationId="{D009D6D5-DAC2-4A8B-A17A-E206B9012D09}"/>
          </ac:spMkLst>
        </pc:spChg>
        <pc:picChg chg="add mod">
          <ac:chgData name="Terdikné Takács Szilvia Dr." userId="62a28fc6-f7f7-41bd-b6fa-95189fe2a219" providerId="ADAL" clId="{B92E268E-08A0-4600-837D-09A772FB27DA}" dt="2023-10-14T18:06:01.192" v="3878" actId="29295"/>
          <ac:picMkLst>
            <pc:docMk/>
            <pc:sldMk cId="117987075" sldId="266"/>
            <ac:picMk id="4" creationId="{06B1B975-30FD-7D2E-B61B-ABF074FF76BA}"/>
          </ac:picMkLst>
        </pc:picChg>
      </pc:sldChg>
      <pc:sldChg chg="modSp new del mod">
        <pc:chgData name="Terdikné Takács Szilvia Dr." userId="62a28fc6-f7f7-41bd-b6fa-95189fe2a219" providerId="ADAL" clId="{B92E268E-08A0-4600-837D-09A772FB27DA}" dt="2023-10-14T19:27:33.810" v="5963" actId="47"/>
        <pc:sldMkLst>
          <pc:docMk/>
          <pc:sldMk cId="2723108405" sldId="267"/>
        </pc:sldMkLst>
        <pc:spChg chg="mod">
          <ac:chgData name="Terdikné Takács Szilvia Dr." userId="62a28fc6-f7f7-41bd-b6fa-95189fe2a219" providerId="ADAL" clId="{B92E268E-08A0-4600-837D-09A772FB27DA}" dt="2023-10-14T16:37:14.391" v="2674" actId="20577"/>
          <ac:spMkLst>
            <pc:docMk/>
            <pc:sldMk cId="2723108405" sldId="267"/>
            <ac:spMk id="2" creationId="{FD6EF942-98CE-3C96-49BD-A262E008AAA1}"/>
          </ac:spMkLst>
        </pc:spChg>
      </pc:sldChg>
      <pc:sldChg chg="modSp new del mod">
        <pc:chgData name="Terdikné Takács Szilvia Dr." userId="62a28fc6-f7f7-41bd-b6fa-95189fe2a219" providerId="ADAL" clId="{B92E268E-08A0-4600-837D-09A772FB27DA}" dt="2023-10-14T19:27:36.698" v="5964" actId="47"/>
        <pc:sldMkLst>
          <pc:docMk/>
          <pc:sldMk cId="1162892602" sldId="268"/>
        </pc:sldMkLst>
        <pc:spChg chg="mod">
          <ac:chgData name="Terdikné Takács Szilvia Dr." userId="62a28fc6-f7f7-41bd-b6fa-95189fe2a219" providerId="ADAL" clId="{B92E268E-08A0-4600-837D-09A772FB27DA}" dt="2023-10-14T16:37:23.493" v="2694" actId="20577"/>
          <ac:spMkLst>
            <pc:docMk/>
            <pc:sldMk cId="1162892602" sldId="268"/>
            <ac:spMk id="2" creationId="{524EDDA5-E86B-BEFB-CE89-4205A5623F20}"/>
          </ac:spMkLst>
        </pc:spChg>
      </pc:sldChg>
      <pc:sldChg chg="addSp modSp new mod setBg">
        <pc:chgData name="Terdikné Takács Szilvia Dr." userId="62a28fc6-f7f7-41bd-b6fa-95189fe2a219" providerId="ADAL" clId="{B92E268E-08A0-4600-837D-09A772FB27DA}" dt="2023-10-14T19:56:42.864" v="7053" actId="255"/>
        <pc:sldMkLst>
          <pc:docMk/>
          <pc:sldMk cId="3798683288" sldId="269"/>
        </pc:sldMkLst>
        <pc:spChg chg="mod">
          <ac:chgData name="Terdikné Takács Szilvia Dr." userId="62a28fc6-f7f7-41bd-b6fa-95189fe2a219" providerId="ADAL" clId="{B92E268E-08A0-4600-837D-09A772FB27DA}" dt="2023-10-14T19:56:32.223" v="7052" actId="26606"/>
          <ac:spMkLst>
            <pc:docMk/>
            <pc:sldMk cId="3798683288" sldId="269"/>
            <ac:spMk id="2" creationId="{79C4829A-635B-0611-CE33-33F47B989664}"/>
          </ac:spMkLst>
        </pc:spChg>
        <pc:spChg chg="mod">
          <ac:chgData name="Terdikné Takács Szilvia Dr." userId="62a28fc6-f7f7-41bd-b6fa-95189fe2a219" providerId="ADAL" clId="{B92E268E-08A0-4600-837D-09A772FB27DA}" dt="2023-10-14T19:56:42.864" v="7053" actId="255"/>
          <ac:spMkLst>
            <pc:docMk/>
            <pc:sldMk cId="3798683288" sldId="269"/>
            <ac:spMk id="3" creationId="{B9CCC11F-E5FE-3AB2-3CD9-B682E5854DEB}"/>
          </ac:spMkLst>
        </pc:spChg>
        <pc:spChg chg="add">
          <ac:chgData name="Terdikné Takács Szilvia Dr." userId="62a28fc6-f7f7-41bd-b6fa-95189fe2a219" providerId="ADAL" clId="{B92E268E-08A0-4600-837D-09A772FB27DA}" dt="2023-10-14T19:56:32.223" v="7052" actId="26606"/>
          <ac:spMkLst>
            <pc:docMk/>
            <pc:sldMk cId="3798683288" sldId="269"/>
            <ac:spMk id="10" creationId="{D009D6D5-DAC2-4A8B-A17A-E206B9012D09}"/>
          </ac:spMkLst>
        </pc:spChg>
        <pc:picChg chg="add mod">
          <ac:chgData name="Terdikné Takács Szilvia Dr." userId="62a28fc6-f7f7-41bd-b6fa-95189fe2a219" providerId="ADAL" clId="{B92E268E-08A0-4600-837D-09A772FB27DA}" dt="2023-10-14T19:56:32.223" v="7052" actId="26606"/>
          <ac:picMkLst>
            <pc:docMk/>
            <pc:sldMk cId="3798683288" sldId="269"/>
            <ac:picMk id="5" creationId="{C1135B40-3C19-932F-529F-E02F72261F32}"/>
          </ac:picMkLst>
        </pc:picChg>
      </pc:sldChg>
      <pc:sldChg chg="addSp delSp new del mod">
        <pc:chgData name="Terdikné Takács Szilvia Dr." userId="62a28fc6-f7f7-41bd-b6fa-95189fe2a219" providerId="ADAL" clId="{B92E268E-08A0-4600-837D-09A772FB27DA}" dt="2023-10-14T18:22:38.871" v="4591" actId="47"/>
        <pc:sldMkLst>
          <pc:docMk/>
          <pc:sldMk cId="3221256056" sldId="270"/>
        </pc:sldMkLst>
        <pc:picChg chg="add del">
          <ac:chgData name="Terdikné Takács Szilvia Dr." userId="62a28fc6-f7f7-41bd-b6fa-95189fe2a219" providerId="ADAL" clId="{B92E268E-08A0-4600-837D-09A772FB27DA}" dt="2023-10-14T18:10:42.632" v="4119" actId="478"/>
          <ac:picMkLst>
            <pc:docMk/>
            <pc:sldMk cId="3221256056" sldId="270"/>
            <ac:picMk id="4" creationId="{BBB414D7-3136-91B2-6BA7-A61D7F7E19FE}"/>
          </ac:picMkLst>
        </pc:picChg>
      </pc:sldChg>
      <pc:sldChg chg="addSp delSp modSp add mod modAnim">
        <pc:chgData name="Terdikné Takács Szilvia Dr." userId="62a28fc6-f7f7-41bd-b6fa-95189fe2a219" providerId="ADAL" clId="{B92E268E-08A0-4600-837D-09A772FB27DA}" dt="2023-10-14T20:27:25.578" v="7322" actId="166"/>
        <pc:sldMkLst>
          <pc:docMk/>
          <pc:sldMk cId="1501930437" sldId="271"/>
        </pc:sldMkLst>
        <pc:spChg chg="del mod">
          <ac:chgData name="Terdikné Takács Szilvia Dr." userId="62a28fc6-f7f7-41bd-b6fa-95189fe2a219" providerId="ADAL" clId="{B92E268E-08A0-4600-837D-09A772FB27DA}" dt="2023-10-14T18:12:02.047" v="4126" actId="478"/>
          <ac:spMkLst>
            <pc:docMk/>
            <pc:sldMk cId="1501930437" sldId="271"/>
            <ac:spMk id="2" creationId="{43208316-2F79-4B8A-D426-2CBB1E956D11}"/>
          </ac:spMkLst>
        </pc:spChg>
        <pc:spChg chg="mod ord">
          <ac:chgData name="Terdikné Takács Szilvia Dr." userId="62a28fc6-f7f7-41bd-b6fa-95189fe2a219" providerId="ADAL" clId="{B92E268E-08A0-4600-837D-09A772FB27DA}" dt="2023-10-14T20:27:25.578" v="7322" actId="166"/>
          <ac:spMkLst>
            <pc:docMk/>
            <pc:sldMk cId="1501930437" sldId="271"/>
            <ac:spMk id="3" creationId="{9352B239-A62A-8F75-E88E-38D65E8B7D80}"/>
          </ac:spMkLst>
        </pc:spChg>
        <pc:spChg chg="ord">
          <ac:chgData name="Terdikné Takács Szilvia Dr." userId="62a28fc6-f7f7-41bd-b6fa-95189fe2a219" providerId="ADAL" clId="{B92E268E-08A0-4600-837D-09A772FB27DA}" dt="2023-10-14T20:27:19.032" v="7321" actId="167"/>
          <ac:spMkLst>
            <pc:docMk/>
            <pc:sldMk cId="1501930437" sldId="271"/>
            <ac:spMk id="5" creationId="{28213035-8A88-688C-1FC5-18958268E980}"/>
          </ac:spMkLst>
        </pc:spChg>
        <pc:spChg chg="add del mod">
          <ac:chgData name="Terdikné Takács Szilvia Dr." userId="62a28fc6-f7f7-41bd-b6fa-95189fe2a219" providerId="ADAL" clId="{B92E268E-08A0-4600-837D-09A772FB27DA}" dt="2023-10-14T18:12:11.142" v="4127" actId="478"/>
          <ac:spMkLst>
            <pc:docMk/>
            <pc:sldMk cId="1501930437" sldId="271"/>
            <ac:spMk id="7" creationId="{26B222B2-1A7C-7220-CD32-8E86F07E9B84}"/>
          </ac:spMkLst>
        </pc:spChg>
        <pc:spChg chg="add mod">
          <ac:chgData name="Terdikné Takács Szilvia Dr." userId="62a28fc6-f7f7-41bd-b6fa-95189fe2a219" providerId="ADAL" clId="{B92E268E-08A0-4600-837D-09A772FB27DA}" dt="2023-10-14T18:21:38.966" v="4587" actId="14100"/>
          <ac:spMkLst>
            <pc:docMk/>
            <pc:sldMk cId="1501930437" sldId="271"/>
            <ac:spMk id="8" creationId="{C50CFC9D-6456-EE5F-3F67-46A726902ABB}"/>
          </ac:spMkLst>
        </pc:spChg>
      </pc:sldChg>
      <pc:sldChg chg="addSp delSp modSp new mod setBg modAnim">
        <pc:chgData name="Terdikné Takács Szilvia Dr." userId="62a28fc6-f7f7-41bd-b6fa-95189fe2a219" providerId="ADAL" clId="{B92E268E-08A0-4600-837D-09A772FB27DA}" dt="2023-10-14T19:48:28.799" v="7033"/>
        <pc:sldMkLst>
          <pc:docMk/>
          <pc:sldMk cId="3527264839" sldId="272"/>
        </pc:sldMkLst>
        <pc:spChg chg="del">
          <ac:chgData name="Terdikné Takács Szilvia Dr." userId="62a28fc6-f7f7-41bd-b6fa-95189fe2a219" providerId="ADAL" clId="{B92E268E-08A0-4600-837D-09A772FB27DA}" dt="2023-10-14T18:47:32.867" v="5059" actId="478"/>
          <ac:spMkLst>
            <pc:docMk/>
            <pc:sldMk cId="3527264839" sldId="272"/>
            <ac:spMk id="2" creationId="{E262A6B2-F5D8-6954-8D49-124FC8CFBD9C}"/>
          </ac:spMkLst>
        </pc:spChg>
        <pc:spChg chg="mod ord">
          <ac:chgData name="Terdikné Takács Szilvia Dr." userId="62a28fc6-f7f7-41bd-b6fa-95189fe2a219" providerId="ADAL" clId="{B92E268E-08A0-4600-837D-09A772FB27DA}" dt="2023-10-14T19:16:19.214" v="5238" actId="14100"/>
          <ac:spMkLst>
            <pc:docMk/>
            <pc:sldMk cId="3527264839" sldId="272"/>
            <ac:spMk id="3" creationId="{3317DDD1-4FE1-B59B-7137-6FBE810A7533}"/>
          </ac:spMkLst>
        </pc:spChg>
        <pc:spChg chg="add mod">
          <ac:chgData name="Terdikné Takács Szilvia Dr." userId="62a28fc6-f7f7-41bd-b6fa-95189fe2a219" providerId="ADAL" clId="{B92E268E-08A0-4600-837D-09A772FB27DA}" dt="2023-10-14T19:11:35.053" v="5214" actId="26606"/>
          <ac:spMkLst>
            <pc:docMk/>
            <pc:sldMk cId="3527264839" sldId="272"/>
            <ac:spMk id="4" creationId="{CB330C72-F95E-6EB5-4F45-102488D10A34}"/>
          </ac:spMkLst>
        </pc:spChg>
        <pc:spChg chg="add mod">
          <ac:chgData name="Terdikné Takács Szilvia Dr." userId="62a28fc6-f7f7-41bd-b6fa-95189fe2a219" providerId="ADAL" clId="{B92E268E-08A0-4600-837D-09A772FB27DA}" dt="2023-10-14T19:13:16.356" v="5227" actId="1076"/>
          <ac:spMkLst>
            <pc:docMk/>
            <pc:sldMk cId="3527264839" sldId="272"/>
            <ac:spMk id="11" creationId="{45044774-6A1D-67E5-7489-F99CE3D6D5FF}"/>
          </ac:spMkLst>
        </pc:spChg>
        <pc:spChg chg="add mod">
          <ac:chgData name="Terdikné Takács Szilvia Dr." userId="62a28fc6-f7f7-41bd-b6fa-95189fe2a219" providerId="ADAL" clId="{B92E268E-08A0-4600-837D-09A772FB27DA}" dt="2023-10-14T19:22:45.748" v="5559" actId="20577"/>
          <ac:spMkLst>
            <pc:docMk/>
            <pc:sldMk cId="3527264839" sldId="272"/>
            <ac:spMk id="12" creationId="{FF53A418-E3C9-1FB4-111C-AFE0E59FDF5E}"/>
          </ac:spMkLst>
        </pc:spChg>
        <pc:grpChg chg="add del">
          <ac:chgData name="Terdikné Takács Szilvia Dr." userId="62a28fc6-f7f7-41bd-b6fa-95189fe2a219" providerId="ADAL" clId="{B92E268E-08A0-4600-837D-09A772FB27DA}" dt="2023-10-14T19:11:35.053" v="5214" actId="26606"/>
          <ac:grpSpMkLst>
            <pc:docMk/>
            <pc:sldMk cId="3527264839" sldId="272"/>
            <ac:grpSpMk id="15" creationId="{792AA144-DDFF-C43B-6866-516C9091D065}"/>
          </ac:grpSpMkLst>
        </pc:grpChg>
        <pc:picChg chg="add del mod">
          <ac:chgData name="Terdikné Takács Szilvia Dr." userId="62a28fc6-f7f7-41bd-b6fa-95189fe2a219" providerId="ADAL" clId="{B92E268E-08A0-4600-837D-09A772FB27DA}" dt="2023-10-14T19:05:51.792" v="5207" actId="478"/>
          <ac:picMkLst>
            <pc:docMk/>
            <pc:sldMk cId="3527264839" sldId="272"/>
            <ac:picMk id="5" creationId="{2EFFE3E8-4C4D-6F01-57E8-2F2B334395FB}"/>
          </ac:picMkLst>
        </pc:picChg>
        <pc:picChg chg="add del mod">
          <ac:chgData name="Terdikné Takács Szilvia Dr." userId="62a28fc6-f7f7-41bd-b6fa-95189fe2a219" providerId="ADAL" clId="{B92E268E-08A0-4600-837D-09A772FB27DA}" dt="2023-10-14T18:57:51.189" v="5170" actId="478"/>
          <ac:picMkLst>
            <pc:docMk/>
            <pc:sldMk cId="3527264839" sldId="272"/>
            <ac:picMk id="6" creationId="{B57C83B9-48C8-1C9A-DDE1-F384D2BF5892}"/>
          </ac:picMkLst>
        </pc:picChg>
        <pc:picChg chg="add mod ord">
          <ac:chgData name="Terdikné Takács Szilvia Dr." userId="62a28fc6-f7f7-41bd-b6fa-95189fe2a219" providerId="ADAL" clId="{B92E268E-08A0-4600-837D-09A772FB27DA}" dt="2023-10-14T19:12:01.668" v="5221" actId="1076"/>
          <ac:picMkLst>
            <pc:docMk/>
            <pc:sldMk cId="3527264839" sldId="272"/>
            <ac:picMk id="8" creationId="{DE738A2E-039E-44C3-0D99-34D930E840A6}"/>
          </ac:picMkLst>
        </pc:picChg>
        <pc:picChg chg="add del mod modCrop">
          <ac:chgData name="Terdikné Takács Szilvia Dr." userId="62a28fc6-f7f7-41bd-b6fa-95189fe2a219" providerId="ADAL" clId="{B92E268E-08A0-4600-837D-09A772FB27DA}" dt="2023-10-14T19:05:44.719" v="5206" actId="478"/>
          <ac:picMkLst>
            <pc:docMk/>
            <pc:sldMk cId="3527264839" sldId="272"/>
            <ac:picMk id="9" creationId="{33D8B233-3082-C288-ABBB-75BBCCEED52E}"/>
          </ac:picMkLst>
        </pc:picChg>
        <pc:picChg chg="add mod modCrop">
          <ac:chgData name="Terdikné Takács Szilvia Dr." userId="62a28fc6-f7f7-41bd-b6fa-95189fe2a219" providerId="ADAL" clId="{B92E268E-08A0-4600-837D-09A772FB27DA}" dt="2023-10-14T19:12:09.020" v="5222" actId="29295"/>
          <ac:picMkLst>
            <pc:docMk/>
            <pc:sldMk cId="3527264839" sldId="272"/>
            <ac:picMk id="10" creationId="{750AE473-FEE9-0BE8-B188-3F9D20BC5630}"/>
          </ac:picMkLst>
        </pc:picChg>
      </pc:sldChg>
      <pc:sldChg chg="modSp add mod modAnim">
        <pc:chgData name="Terdikné Takács Szilvia Dr." userId="62a28fc6-f7f7-41bd-b6fa-95189fe2a219" providerId="ADAL" clId="{B92E268E-08A0-4600-837D-09A772FB27DA}" dt="2023-10-14T19:49:11.225" v="7034"/>
        <pc:sldMkLst>
          <pc:docMk/>
          <pc:sldMk cId="543325247" sldId="273"/>
        </pc:sldMkLst>
        <pc:spChg chg="mod">
          <ac:chgData name="Terdikné Takács Szilvia Dr." userId="62a28fc6-f7f7-41bd-b6fa-95189fe2a219" providerId="ADAL" clId="{B92E268E-08A0-4600-837D-09A772FB27DA}" dt="2023-10-14T19:45:59.636" v="7025" actId="20577"/>
          <ac:spMkLst>
            <pc:docMk/>
            <pc:sldMk cId="543325247" sldId="273"/>
            <ac:spMk id="12" creationId="{FF53A418-E3C9-1FB4-111C-AFE0E59FDF5E}"/>
          </ac:spMkLst>
        </pc:spChg>
      </pc:sldChg>
      <pc:sldChg chg="addSp delSp modSp new mod setBg modAnim">
        <pc:chgData name="Terdikné Takács Szilvia Dr." userId="62a28fc6-f7f7-41bd-b6fa-95189fe2a219" providerId="ADAL" clId="{B92E268E-08A0-4600-837D-09A772FB27DA}" dt="2023-10-14T20:11:57.844" v="7134" actId="166"/>
        <pc:sldMkLst>
          <pc:docMk/>
          <pc:sldMk cId="287112305" sldId="274"/>
        </pc:sldMkLst>
        <pc:spChg chg="del mod">
          <ac:chgData name="Terdikné Takács Szilvia Dr." userId="62a28fc6-f7f7-41bd-b6fa-95189fe2a219" providerId="ADAL" clId="{B92E268E-08A0-4600-837D-09A772FB27DA}" dt="2023-10-14T19:59:23.783" v="7095" actId="478"/>
          <ac:spMkLst>
            <pc:docMk/>
            <pc:sldMk cId="287112305" sldId="274"/>
            <ac:spMk id="2" creationId="{4662848B-2B18-4944-1391-A5625DE8CAC0}"/>
          </ac:spMkLst>
        </pc:spChg>
        <pc:spChg chg="mod ord">
          <ac:chgData name="Terdikné Takács Szilvia Dr." userId="62a28fc6-f7f7-41bd-b6fa-95189fe2a219" providerId="ADAL" clId="{B92E268E-08A0-4600-837D-09A772FB27DA}" dt="2023-10-14T20:11:57.844" v="7134" actId="166"/>
          <ac:spMkLst>
            <pc:docMk/>
            <pc:sldMk cId="287112305" sldId="274"/>
            <ac:spMk id="3" creationId="{8609BD63-F624-D19D-72B8-03FBA48E1081}"/>
          </ac:spMkLst>
        </pc:spChg>
        <pc:spChg chg="add">
          <ac:chgData name="Terdikné Takács Szilvia Dr." userId="62a28fc6-f7f7-41bd-b6fa-95189fe2a219" providerId="ADAL" clId="{B92E268E-08A0-4600-837D-09A772FB27DA}" dt="2023-10-14T19:59:17.166" v="7094" actId="26606"/>
          <ac:spMkLst>
            <pc:docMk/>
            <pc:sldMk cId="287112305" sldId="274"/>
            <ac:spMk id="9" creationId="{D009D6D5-DAC2-4A8B-A17A-E206B9012D09}"/>
          </ac:spMkLst>
        </pc:spChg>
        <pc:picChg chg="add mod ord">
          <ac:chgData name="Terdikné Takács Szilvia Dr." userId="62a28fc6-f7f7-41bd-b6fa-95189fe2a219" providerId="ADAL" clId="{B92E268E-08A0-4600-837D-09A772FB27DA}" dt="2023-10-14T20:11:48.914" v="7133" actId="167"/>
          <ac:picMkLst>
            <pc:docMk/>
            <pc:sldMk cId="287112305" sldId="274"/>
            <ac:picMk id="4" creationId="{9EF69BA0-5EB4-6EC8-2FA4-E8F46CFFD376}"/>
          </ac:picMkLst>
        </pc:picChg>
      </pc:sldChg>
      <pc:sldChg chg="addSp modSp new mod modAnim">
        <pc:chgData name="Terdikné Takács Szilvia Dr." userId="62a28fc6-f7f7-41bd-b6fa-95189fe2a219" providerId="ADAL" clId="{B92E268E-08A0-4600-837D-09A772FB27DA}" dt="2023-10-14T20:13:14.897" v="7152"/>
        <pc:sldMkLst>
          <pc:docMk/>
          <pc:sldMk cId="1572937955" sldId="275"/>
        </pc:sldMkLst>
        <pc:spChg chg="mod">
          <ac:chgData name="Terdikné Takács Szilvia Dr." userId="62a28fc6-f7f7-41bd-b6fa-95189fe2a219" providerId="ADAL" clId="{B92E268E-08A0-4600-837D-09A772FB27DA}" dt="2023-10-14T19:35:17.572" v="6415" actId="20577"/>
          <ac:spMkLst>
            <pc:docMk/>
            <pc:sldMk cId="1572937955" sldId="275"/>
            <ac:spMk id="2" creationId="{4CBD0CB6-01B5-8B2C-026F-C50592F9AAB6}"/>
          </ac:spMkLst>
        </pc:spChg>
        <pc:spChg chg="mod">
          <ac:chgData name="Terdikné Takács Szilvia Dr." userId="62a28fc6-f7f7-41bd-b6fa-95189fe2a219" providerId="ADAL" clId="{B92E268E-08A0-4600-837D-09A772FB27DA}" dt="2023-10-14T20:12:33.489" v="7145" actId="20577"/>
          <ac:spMkLst>
            <pc:docMk/>
            <pc:sldMk cId="1572937955" sldId="275"/>
            <ac:spMk id="3" creationId="{5D200450-0E68-6CC4-241D-03F552A19A82}"/>
          </ac:spMkLst>
        </pc:spChg>
        <pc:spChg chg="add mod ord">
          <ac:chgData name="Terdikné Takács Szilvia Dr." userId="62a28fc6-f7f7-41bd-b6fa-95189fe2a219" providerId="ADAL" clId="{B92E268E-08A0-4600-837D-09A772FB27DA}" dt="2023-10-14T20:13:07.204" v="7151" actId="207"/>
          <ac:spMkLst>
            <pc:docMk/>
            <pc:sldMk cId="1572937955" sldId="275"/>
            <ac:spMk id="4" creationId="{780041B7-E0AA-4F07-45FA-C007ADE044C6}"/>
          </ac:spMkLst>
        </pc:spChg>
        <pc:picChg chg="add mod">
          <ac:chgData name="Terdikné Takács Szilvia Dr." userId="62a28fc6-f7f7-41bd-b6fa-95189fe2a219" providerId="ADAL" clId="{B92E268E-08A0-4600-837D-09A772FB27DA}" dt="2023-10-14T20:12:55.993" v="7149" actId="1076"/>
          <ac:picMkLst>
            <pc:docMk/>
            <pc:sldMk cId="1572937955" sldId="275"/>
            <ac:picMk id="6" creationId="{6D3C01BC-1056-69A1-7A75-BB0CC10FBFE6}"/>
          </ac:picMkLst>
        </pc:picChg>
      </pc:sldChg>
      <pc:sldChg chg="delSp modSp new mod modAnim">
        <pc:chgData name="Terdikné Takács Szilvia Dr." userId="62a28fc6-f7f7-41bd-b6fa-95189fe2a219" providerId="ADAL" clId="{B92E268E-08A0-4600-837D-09A772FB27DA}" dt="2023-10-14T20:14:05.859" v="7154" actId="207"/>
        <pc:sldMkLst>
          <pc:docMk/>
          <pc:sldMk cId="1479422698" sldId="276"/>
        </pc:sldMkLst>
        <pc:spChg chg="del">
          <ac:chgData name="Terdikné Takács Szilvia Dr." userId="62a28fc6-f7f7-41bd-b6fa-95189fe2a219" providerId="ADAL" clId="{B92E268E-08A0-4600-837D-09A772FB27DA}" dt="2023-10-14T19:41:49.080" v="6826" actId="478"/>
          <ac:spMkLst>
            <pc:docMk/>
            <pc:sldMk cId="1479422698" sldId="276"/>
            <ac:spMk id="2" creationId="{B83E5A72-415F-8750-BD09-33E5A29AAF63}"/>
          </ac:spMkLst>
        </pc:spChg>
        <pc:spChg chg="mod">
          <ac:chgData name="Terdikné Takács Szilvia Dr." userId="62a28fc6-f7f7-41bd-b6fa-95189fe2a219" providerId="ADAL" clId="{B92E268E-08A0-4600-837D-09A772FB27DA}" dt="2023-10-14T20:14:05.859" v="7154" actId="207"/>
          <ac:spMkLst>
            <pc:docMk/>
            <pc:sldMk cId="1479422698" sldId="276"/>
            <ac:spMk id="3" creationId="{5266D62E-8B56-D3BF-E507-7C5EBFBCFC88}"/>
          </ac:spMkLst>
        </pc:spChg>
      </pc:sldChg>
      <pc:sldChg chg="addSp delSp modSp new mod setBg">
        <pc:chgData name="Terdikné Takács Szilvia Dr." userId="62a28fc6-f7f7-41bd-b6fa-95189fe2a219" providerId="ADAL" clId="{B92E268E-08A0-4600-837D-09A772FB27DA}" dt="2023-10-14T20:07:56.090" v="7118" actId="26606"/>
        <pc:sldMkLst>
          <pc:docMk/>
          <pc:sldMk cId="1355334219" sldId="277"/>
        </pc:sldMkLst>
        <pc:spChg chg="add del mod">
          <ac:chgData name="Terdikné Takács Szilvia Dr." userId="62a28fc6-f7f7-41bd-b6fa-95189fe2a219" providerId="ADAL" clId="{B92E268E-08A0-4600-837D-09A772FB27DA}" dt="2023-10-14T20:07:56.090" v="7118" actId="26606"/>
          <ac:spMkLst>
            <pc:docMk/>
            <pc:sldMk cId="1355334219" sldId="277"/>
            <ac:spMk id="2" creationId="{5340E571-E69B-4108-CBAE-A8985054D376}"/>
          </ac:spMkLst>
        </pc:spChg>
        <pc:spChg chg="add del mod">
          <ac:chgData name="Terdikné Takács Szilvia Dr." userId="62a28fc6-f7f7-41bd-b6fa-95189fe2a219" providerId="ADAL" clId="{B92E268E-08A0-4600-837D-09A772FB27DA}" dt="2023-10-14T20:07:56.090" v="7118" actId="26606"/>
          <ac:spMkLst>
            <pc:docMk/>
            <pc:sldMk cId="1355334219" sldId="277"/>
            <ac:spMk id="3" creationId="{2F077911-2E2E-63BE-B97D-7A54FEEB3537}"/>
          </ac:spMkLst>
        </pc:spChg>
        <pc:spChg chg="add del">
          <ac:chgData name="Terdikné Takács Szilvia Dr." userId="62a28fc6-f7f7-41bd-b6fa-95189fe2a219" providerId="ADAL" clId="{B92E268E-08A0-4600-837D-09A772FB27DA}" dt="2023-10-14T20:07:22.823" v="7110" actId="26606"/>
          <ac:spMkLst>
            <pc:docMk/>
            <pc:sldMk cId="1355334219" sldId="277"/>
            <ac:spMk id="10" creationId="{1CDD8E39-EA14-4679-9655-1BFF5A7B63EE}"/>
          </ac:spMkLst>
        </pc:spChg>
        <pc:grpChg chg="add del">
          <ac:chgData name="Terdikné Takács Szilvia Dr." userId="62a28fc6-f7f7-41bd-b6fa-95189fe2a219" providerId="ADAL" clId="{B92E268E-08A0-4600-837D-09A772FB27DA}" dt="2023-10-14T20:07:38.219" v="7113" actId="26606"/>
          <ac:grpSpMkLst>
            <pc:docMk/>
            <pc:sldMk cId="1355334219" sldId="277"/>
            <ac:grpSpMk id="7" creationId="{723C66ED-DBBF-12CA-7F5E-813E0E7D036A}"/>
          </ac:grpSpMkLst>
        </pc:grpChg>
        <pc:grpChg chg="add">
          <ac:chgData name="Terdikné Takács Szilvia Dr." userId="62a28fc6-f7f7-41bd-b6fa-95189fe2a219" providerId="ADAL" clId="{B92E268E-08A0-4600-837D-09A772FB27DA}" dt="2023-10-14T20:07:56.090" v="7118" actId="26606"/>
          <ac:grpSpMkLst>
            <pc:docMk/>
            <pc:sldMk cId="1355334219" sldId="277"/>
            <ac:grpSpMk id="8" creationId="{723C66ED-DBBF-12CA-7F5E-813E0E7D036A}"/>
          </ac:grpSpMkLst>
        </pc:grpChg>
        <pc:picChg chg="add mod ord modCrop">
          <ac:chgData name="Terdikné Takács Szilvia Dr." userId="62a28fc6-f7f7-41bd-b6fa-95189fe2a219" providerId="ADAL" clId="{B92E268E-08A0-4600-837D-09A772FB27DA}" dt="2023-10-14T20:07:56.090" v="7118" actId="26606"/>
          <ac:picMkLst>
            <pc:docMk/>
            <pc:sldMk cId="1355334219" sldId="277"/>
            <ac:picMk id="5" creationId="{133A23D8-EC91-C9A7-C63F-EC9C527AA3B3}"/>
          </ac:picMkLst>
        </pc:picChg>
      </pc:sldChg>
      <pc:sldChg chg="addSp delSp modSp new mod setBg">
        <pc:chgData name="Terdikné Takács Szilvia Dr." userId="62a28fc6-f7f7-41bd-b6fa-95189fe2a219" providerId="ADAL" clId="{B92E268E-08A0-4600-837D-09A772FB27DA}" dt="2023-10-14T20:28:05.045" v="7323" actId="14100"/>
        <pc:sldMkLst>
          <pc:docMk/>
          <pc:sldMk cId="3841119256" sldId="278"/>
        </pc:sldMkLst>
        <pc:spChg chg="mod">
          <ac:chgData name="Terdikné Takács Szilvia Dr." userId="62a28fc6-f7f7-41bd-b6fa-95189fe2a219" providerId="ADAL" clId="{B92E268E-08A0-4600-837D-09A772FB27DA}" dt="2023-10-14T20:10:11.255" v="7124" actId="26606"/>
          <ac:spMkLst>
            <pc:docMk/>
            <pc:sldMk cId="3841119256" sldId="278"/>
            <ac:spMk id="2" creationId="{F457500A-FD45-CC72-4BDA-CE425AD53CDF}"/>
          </ac:spMkLst>
        </pc:spChg>
        <pc:spChg chg="mod">
          <ac:chgData name="Terdikné Takács Szilvia Dr." userId="62a28fc6-f7f7-41bd-b6fa-95189fe2a219" providerId="ADAL" clId="{B92E268E-08A0-4600-837D-09A772FB27DA}" dt="2023-10-14T20:10:11.255" v="7124" actId="26606"/>
          <ac:spMkLst>
            <pc:docMk/>
            <pc:sldMk cId="3841119256" sldId="278"/>
            <ac:spMk id="3" creationId="{CC54C18D-4E31-5706-D057-8689D02BD1DE}"/>
          </ac:spMkLst>
        </pc:spChg>
        <pc:spChg chg="add del">
          <ac:chgData name="Terdikné Takács Szilvia Dr." userId="62a28fc6-f7f7-41bd-b6fa-95189fe2a219" providerId="ADAL" clId="{B92E268E-08A0-4600-837D-09A772FB27DA}" dt="2023-10-14T20:10:11.255" v="7124" actId="26606"/>
          <ac:spMkLst>
            <pc:docMk/>
            <pc:sldMk cId="3841119256" sldId="278"/>
            <ac:spMk id="10" creationId="{04812C46-200A-4DEB-A05E-3ED6C68C2387}"/>
          </ac:spMkLst>
        </pc:spChg>
        <pc:spChg chg="add del">
          <ac:chgData name="Terdikné Takács Szilvia Dr." userId="62a28fc6-f7f7-41bd-b6fa-95189fe2a219" providerId="ADAL" clId="{B92E268E-08A0-4600-837D-09A772FB27DA}" dt="2023-10-14T20:10:11.255" v="7124" actId="26606"/>
          <ac:spMkLst>
            <pc:docMk/>
            <pc:sldMk cId="3841119256" sldId="278"/>
            <ac:spMk id="12" creationId="{D1EA859B-E555-4109-94F3-6700E046E008}"/>
          </ac:spMkLst>
        </pc:spChg>
        <pc:picChg chg="add mod ord">
          <ac:chgData name="Terdikné Takács Szilvia Dr." userId="62a28fc6-f7f7-41bd-b6fa-95189fe2a219" providerId="ADAL" clId="{B92E268E-08A0-4600-837D-09A772FB27DA}" dt="2023-10-14T20:28:05.045" v="7323" actId="14100"/>
          <ac:picMkLst>
            <pc:docMk/>
            <pc:sldMk cId="3841119256" sldId="278"/>
            <ac:picMk id="5" creationId="{4DA26DCE-3C54-997B-3B05-7F43EFC326D3}"/>
          </ac:picMkLst>
        </pc:picChg>
      </pc:sldChg>
      <pc:sldChg chg="addSp delSp modSp new del mod">
        <pc:chgData name="Terdikné Takács Szilvia Dr." userId="62a28fc6-f7f7-41bd-b6fa-95189fe2a219" providerId="ADAL" clId="{B92E268E-08A0-4600-837D-09A772FB27DA}" dt="2023-10-14T20:32:44.390" v="7408" actId="47"/>
        <pc:sldMkLst>
          <pc:docMk/>
          <pc:sldMk cId="22427407" sldId="279"/>
        </pc:sldMkLst>
        <pc:spChg chg="del mod">
          <ac:chgData name="Terdikné Takács Szilvia Dr." userId="62a28fc6-f7f7-41bd-b6fa-95189fe2a219" providerId="ADAL" clId="{B92E268E-08A0-4600-837D-09A772FB27DA}" dt="2023-10-14T20:32:42.353" v="7407" actId="478"/>
          <ac:spMkLst>
            <pc:docMk/>
            <pc:sldMk cId="22427407" sldId="279"/>
            <ac:spMk id="2" creationId="{98223770-EA34-7077-B150-61C21311D679}"/>
          </ac:spMkLst>
        </pc:spChg>
        <pc:spChg chg="del mod">
          <ac:chgData name="Terdikné Takács Szilvia Dr." userId="62a28fc6-f7f7-41bd-b6fa-95189fe2a219" providerId="ADAL" clId="{B92E268E-08A0-4600-837D-09A772FB27DA}" dt="2023-10-14T20:32:37.198" v="7406" actId="478"/>
          <ac:spMkLst>
            <pc:docMk/>
            <pc:sldMk cId="22427407" sldId="279"/>
            <ac:spMk id="3" creationId="{B623C34C-2ABC-B5A5-33CF-5EBCF135E1F8}"/>
          </ac:spMkLst>
        </pc:spChg>
        <pc:spChg chg="add mod">
          <ac:chgData name="Terdikné Takács Szilvia Dr." userId="62a28fc6-f7f7-41bd-b6fa-95189fe2a219" providerId="ADAL" clId="{B92E268E-08A0-4600-837D-09A772FB27DA}" dt="2023-10-14T20:32:42.353" v="7407" actId="478"/>
          <ac:spMkLst>
            <pc:docMk/>
            <pc:sldMk cId="22427407" sldId="279"/>
            <ac:spMk id="5" creationId="{6DEE5A2A-3C3F-1E92-DFDF-17BC3563132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B95705-C20B-57E8-CCFC-5244462DF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358E022-E68C-DA56-A9CE-911D853C57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176CE82-866F-7EA3-B2FD-A50C47556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0B27D73-299B-A2F6-62B1-D9723C88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6BE0DB6-8F87-45D7-EA2E-73E639B8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88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696D97-F4A1-923A-C9D4-3C5741F64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FBEB001-7F46-94B9-673E-27C44EC4C2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E53643-3741-6FCB-59B4-168B28F1E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9C7AF58-228B-0627-BF8F-3FA4782DC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6BC2522-DB76-EED6-AC69-764834B7B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907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7C05506-8C80-4D39-F775-519166BC1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EB83839-E3BA-B6B5-922C-C5A66681E3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1650B2C-6E9F-D9FA-B083-64E3922AC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4F4CEF-F2D1-5977-A521-9667BB675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F09B651-9881-078B-B078-47B689B8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77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A12CCA-0DA9-40BF-00EC-2825998A3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2689522-69E5-B7A4-2C3C-263C2E108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41356EA-3D30-C8E5-51FA-5C98AFF81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6C7B35-0EEB-919C-2E9F-A2CBB068A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8E5FA69-006D-2EF9-8157-3C7F55CF6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5533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669BD4-989A-E251-A3C9-9EB78402A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9820B6E-3556-BF4F-A566-C08F6225D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9345EA6-810A-4287-6B74-E853580C6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66AD3BC-52F4-C348-9502-A8D02314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C6AE7E9-8241-B36B-92C0-FD468384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982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917EDB-EDC2-6528-EDC9-871D00F22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ABCF9D-CCCD-C70A-40D3-BBFB744D45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D356755-EB10-2F8F-B328-1DEE8FF44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177A5BE-52D2-C8C8-1A4E-8E8F4E70A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6504477-702B-38E7-F8DD-A9AFFC24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D121CAB-E76D-3F97-D1E3-B1B3C8524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779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D85A18-C56E-7D50-B900-202BC1B7A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11D50D1-0D25-48B7-CC6B-75E6CD23B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A2CFC45-EDAD-4613-655D-3766709DB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FA247FD-F29A-D361-1879-19D655739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D77F487A-B805-22EE-1369-408C715A38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59BE03D-58AB-BECB-6D7F-003983A23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6CFC569D-7D9E-0FD6-1F38-CDA043928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3D7C222-14B5-6575-16CD-D3C79E7D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379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215BA9-25E5-D77D-C573-7A9599406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C3B5AEA2-9BB3-5E07-F0DD-F7F09F9DC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FF8498B-D736-EDC1-85E0-6039C0E16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44AD20B-05E1-6352-6582-FE73CE87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368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9ACE736D-4042-B0D8-C1B1-DF953CA9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44DC0A2-B5FD-E1AA-4641-D74BEC4B2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95A867F-1BF0-6F7D-1ADF-612E26CE9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7102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373D6B-F021-A011-D23F-C5C72A830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699C502-F738-3438-F56C-DA25F4CD6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72E7FE6-49F7-1F53-2276-1DD218E34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94DD28A-96D1-007A-6A64-B28FF0CAB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F6BA20-6B23-CF3A-7C6E-AA95F8EB9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8D143CE-9B09-E458-D431-6F4BFA4C2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9304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024237-C400-B358-9B55-5D79194E9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DCC9751-E4D9-FE7B-97C5-33302C753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DDFB63F-4DD4-F74A-7486-8A372C747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60AA3E6-D1A5-A611-9A12-0C7C345D0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8CDDA7F-1DD1-89EC-5FCD-BDE37B853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838FBBE-6546-E6A6-ED55-6A90D0047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745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31DDB794-B387-5E13-D884-40EA23171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5BF6657-7B3C-E671-6DD8-BFBEE53AE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769B2B3-BAC6-0B9D-DAD6-2481DBB699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8D166-2B5E-4333-8BDE-032423D78F83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09692B2-BBFE-7C7B-D9E5-FDC7DF6B95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BDF3659-4CC7-41D8-ABFC-0F71AD53D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C17B7-9DD5-44BC-BE34-1E71986994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32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20EEBE5-A6F9-015F-DA48-C79DB65A1D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5060" y="5279511"/>
            <a:ext cx="9681882" cy="739880"/>
          </a:xfrm>
        </p:spPr>
        <p:txBody>
          <a:bodyPr anchor="b">
            <a:normAutofit/>
          </a:bodyPr>
          <a:lstStyle/>
          <a:p>
            <a:r>
              <a:rPr lang="hu-HU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Az élet kapuja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4A0F9B0-7E4E-A267-3BD8-6814E3CC88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6447" y="6019391"/>
            <a:ext cx="7315199" cy="365125"/>
          </a:xfrm>
        </p:spPr>
        <p:txBody>
          <a:bodyPr anchor="t">
            <a:normAutofit/>
          </a:bodyPr>
          <a:lstStyle/>
          <a:p>
            <a:r>
              <a:rPr lang="hu-HU" sz="1600">
                <a:solidFill>
                  <a:schemeClr val="tx1">
                    <a:lumMod val="85000"/>
                    <a:lumOff val="15000"/>
                  </a:schemeClr>
                </a:solidFill>
              </a:rPr>
              <a:t>Herczeg Ferenc</a:t>
            </a:r>
          </a:p>
        </p:txBody>
      </p:sp>
      <p:pic>
        <p:nvPicPr>
          <p:cNvPr id="4" name="Kép 3" descr="A képen festmény, fedett pályás, művészet, képkeret látható&#10;&#10;Automatikusan generált leírás">
            <a:extLst>
              <a:ext uri="{FF2B5EF4-FFF2-40B4-BE49-F238E27FC236}">
                <a16:creationId xmlns:a16="http://schemas.microsoft.com/office/drawing/2014/main" id="{0E171A08-25A1-D6FD-E595-3B0793356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754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42759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>
            <a:extLst>
              <a:ext uri="{FF2B5EF4-FFF2-40B4-BE49-F238E27FC236}">
                <a16:creationId xmlns:a16="http://schemas.microsoft.com/office/drawing/2014/main" id="{083C1437-4B36-2DDA-0862-EA9D3B6AC7C7}"/>
              </a:ext>
            </a:extLst>
          </p:cNvPr>
          <p:cNvSpPr/>
          <p:nvPr/>
        </p:nvSpPr>
        <p:spPr>
          <a:xfrm>
            <a:off x="316627" y="1549176"/>
            <a:ext cx="5845061" cy="4736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Vértesi Tamás beleszeret Fiamettába</a:t>
            </a:r>
          </a:p>
        </p:txBody>
      </p:sp>
      <p:sp>
        <p:nvSpPr>
          <p:cNvPr id="15" name="Cím 14">
            <a:extLst>
              <a:ext uri="{FF2B5EF4-FFF2-40B4-BE49-F238E27FC236}">
                <a16:creationId xmlns:a16="http://schemas.microsoft.com/office/drawing/2014/main" id="{DEA215D7-8D3B-FE6F-1052-B1DDF4A3A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539" y="365126"/>
            <a:ext cx="4056992" cy="502316"/>
          </a:xfrm>
        </p:spPr>
        <p:txBody>
          <a:bodyPr>
            <a:normAutofit fontScale="90000"/>
          </a:bodyPr>
          <a:lstStyle/>
          <a:p>
            <a:r>
              <a:rPr lang="hu-HU" dirty="0"/>
              <a:t>A cselekmény:</a:t>
            </a:r>
          </a:p>
        </p:txBody>
      </p:sp>
      <p:sp>
        <p:nvSpPr>
          <p:cNvPr id="16" name="Cím 14">
            <a:extLst>
              <a:ext uri="{FF2B5EF4-FFF2-40B4-BE49-F238E27FC236}">
                <a16:creationId xmlns:a16="http://schemas.microsoft.com/office/drawing/2014/main" id="{8D9D7241-3708-AD90-2497-826A8EE1877A}"/>
              </a:ext>
            </a:extLst>
          </p:cNvPr>
          <p:cNvSpPr txBox="1">
            <a:spLocks/>
          </p:cNvSpPr>
          <p:nvPr/>
        </p:nvSpPr>
        <p:spPr>
          <a:xfrm>
            <a:off x="7215352" y="332612"/>
            <a:ext cx="4056992" cy="502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Később derül ki: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D0088208-DE6C-8C60-B0C1-C9C3C02F6953}"/>
              </a:ext>
            </a:extLst>
          </p:cNvPr>
          <p:cNvSpPr/>
          <p:nvPr/>
        </p:nvSpPr>
        <p:spPr>
          <a:xfrm>
            <a:off x="316627" y="970418"/>
            <a:ext cx="5846374" cy="4736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Bakócz abszolút esélyesként érkezik Rómába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52A74E84-CC57-2685-F631-669CBDA600A6}"/>
              </a:ext>
            </a:extLst>
          </p:cNvPr>
          <p:cNvSpPr/>
          <p:nvPr/>
        </p:nvSpPr>
        <p:spPr>
          <a:xfrm>
            <a:off x="6336431" y="1924460"/>
            <a:ext cx="5624341" cy="6514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Fiamettát barátai beszélik rá a kémkedésre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A5B8CA60-6B56-40C2-C557-3D93A544FAF7}"/>
              </a:ext>
            </a:extLst>
          </p:cNvPr>
          <p:cNvSpPr/>
          <p:nvPr/>
        </p:nvSpPr>
        <p:spPr>
          <a:xfrm>
            <a:off x="316626" y="2127935"/>
            <a:ext cx="5845061" cy="4736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Fiametta Bakócz tervét segíti  </a:t>
            </a: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863660CE-855F-5645-24AD-75FDA5BE82E9}"/>
              </a:ext>
            </a:extLst>
          </p:cNvPr>
          <p:cNvSpPr/>
          <p:nvPr/>
        </p:nvSpPr>
        <p:spPr>
          <a:xfrm>
            <a:off x="6336431" y="2688707"/>
            <a:ext cx="5624341" cy="6514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Fiametta álma és a sötét álarcos csak színjáték</a:t>
            </a: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805E3ED7-7828-AA68-3DB6-BFA1474E9AB4}"/>
              </a:ext>
            </a:extLst>
          </p:cNvPr>
          <p:cNvSpPr/>
          <p:nvPr/>
        </p:nvSpPr>
        <p:spPr>
          <a:xfrm>
            <a:off x="271626" y="4561963"/>
            <a:ext cx="5935060" cy="7564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dirty="0"/>
              <a:t>Tamás nem fogadja el Fiametta felkínálkozását</a:t>
            </a: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8BBB107C-1E3C-5E30-F3E2-39C6FBBBB192}"/>
              </a:ext>
            </a:extLst>
          </p:cNvPr>
          <p:cNvSpPr/>
          <p:nvPr/>
        </p:nvSpPr>
        <p:spPr>
          <a:xfrm>
            <a:off x="6376829" y="4199214"/>
            <a:ext cx="5583943" cy="6514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Fiametta beleszeret Tamásba, nem akar tovább kémkedni</a:t>
            </a:r>
          </a:p>
        </p:txBody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D5151C6C-952A-31A5-182B-02B3E7A7EDB6}"/>
              </a:ext>
            </a:extLst>
          </p:cNvPr>
          <p:cNvSpPr/>
          <p:nvPr/>
        </p:nvSpPr>
        <p:spPr>
          <a:xfrm>
            <a:off x="6336431" y="5055176"/>
            <a:ext cx="5624341" cy="6514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Fiametta bosszút esküszik</a:t>
            </a:r>
          </a:p>
        </p:txBody>
      </p:sp>
      <p:sp>
        <p:nvSpPr>
          <p:cNvPr id="25" name="Téglalap 24">
            <a:extLst>
              <a:ext uri="{FF2B5EF4-FFF2-40B4-BE49-F238E27FC236}">
                <a16:creationId xmlns:a16="http://schemas.microsoft.com/office/drawing/2014/main" id="{BAA1EDC7-BA8B-C0D3-2525-B4C15DC044D9}"/>
              </a:ext>
            </a:extLst>
          </p:cNvPr>
          <p:cNvSpPr/>
          <p:nvPr/>
        </p:nvSpPr>
        <p:spPr>
          <a:xfrm>
            <a:off x="271626" y="5911138"/>
            <a:ext cx="11648748" cy="75649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A háttérben folyamatos alkuk, megvesztegetések, érdekharcok </a:t>
            </a:r>
          </a:p>
        </p:txBody>
      </p:sp>
      <p:sp>
        <p:nvSpPr>
          <p:cNvPr id="26" name="Téglalap 25">
            <a:extLst>
              <a:ext uri="{FF2B5EF4-FFF2-40B4-BE49-F238E27FC236}">
                <a16:creationId xmlns:a16="http://schemas.microsoft.com/office/drawing/2014/main" id="{8461E2AE-F21B-C4CB-DBE3-22F38986426B}"/>
              </a:ext>
            </a:extLst>
          </p:cNvPr>
          <p:cNvSpPr/>
          <p:nvPr/>
        </p:nvSpPr>
        <p:spPr>
          <a:xfrm>
            <a:off x="316626" y="2720613"/>
            <a:ext cx="5845061" cy="4736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Tamás megosztja vele titkos információit</a:t>
            </a:r>
          </a:p>
        </p:txBody>
      </p:sp>
      <p:sp>
        <p:nvSpPr>
          <p:cNvPr id="27" name="Téglalap 26">
            <a:extLst>
              <a:ext uri="{FF2B5EF4-FFF2-40B4-BE49-F238E27FC236}">
                <a16:creationId xmlns:a16="http://schemas.microsoft.com/office/drawing/2014/main" id="{61BC9D71-8237-89E5-5E4F-0DA5EEB3F4AE}"/>
              </a:ext>
            </a:extLst>
          </p:cNvPr>
          <p:cNvSpPr/>
          <p:nvPr/>
        </p:nvSpPr>
        <p:spPr>
          <a:xfrm>
            <a:off x="6296033" y="3451102"/>
            <a:ext cx="5624341" cy="6514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Az információkat Bakócz ellenfeleinek továbbítja</a:t>
            </a:r>
          </a:p>
        </p:txBody>
      </p:sp>
    </p:spTree>
    <p:extLst>
      <p:ext uri="{BB962C8B-B14F-4D97-AF65-F5344CB8AC3E}">
        <p14:creationId xmlns:p14="http://schemas.microsoft.com/office/powerpoint/2010/main" val="114424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>
            <a:extLst>
              <a:ext uri="{FF2B5EF4-FFF2-40B4-BE49-F238E27FC236}">
                <a16:creationId xmlns:a16="http://schemas.microsoft.com/office/drawing/2014/main" id="{083C1437-4B36-2DDA-0862-EA9D3B6AC7C7}"/>
              </a:ext>
            </a:extLst>
          </p:cNvPr>
          <p:cNvSpPr/>
          <p:nvPr/>
        </p:nvSpPr>
        <p:spPr>
          <a:xfrm>
            <a:off x="315309" y="1979870"/>
            <a:ext cx="5845061" cy="4736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Fiametta lelepleződik, Tamást kigúnyolja</a:t>
            </a:r>
          </a:p>
        </p:txBody>
      </p:sp>
      <p:sp>
        <p:nvSpPr>
          <p:cNvPr id="15" name="Cím 14">
            <a:extLst>
              <a:ext uri="{FF2B5EF4-FFF2-40B4-BE49-F238E27FC236}">
                <a16:creationId xmlns:a16="http://schemas.microsoft.com/office/drawing/2014/main" id="{DEA215D7-8D3B-FE6F-1052-B1DDF4A3A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539" y="365126"/>
            <a:ext cx="4056992" cy="502316"/>
          </a:xfrm>
        </p:spPr>
        <p:txBody>
          <a:bodyPr>
            <a:normAutofit fontScale="90000"/>
          </a:bodyPr>
          <a:lstStyle/>
          <a:p>
            <a:r>
              <a:rPr lang="hu-HU" dirty="0"/>
              <a:t>A cselekmény:</a:t>
            </a:r>
          </a:p>
        </p:txBody>
      </p:sp>
      <p:sp>
        <p:nvSpPr>
          <p:cNvPr id="16" name="Cím 14">
            <a:extLst>
              <a:ext uri="{FF2B5EF4-FFF2-40B4-BE49-F238E27FC236}">
                <a16:creationId xmlns:a16="http://schemas.microsoft.com/office/drawing/2014/main" id="{8D9D7241-3708-AD90-2497-826A8EE1877A}"/>
              </a:ext>
            </a:extLst>
          </p:cNvPr>
          <p:cNvSpPr txBox="1">
            <a:spLocks/>
          </p:cNvSpPr>
          <p:nvPr/>
        </p:nvSpPr>
        <p:spPr>
          <a:xfrm>
            <a:off x="7215352" y="332612"/>
            <a:ext cx="4056992" cy="502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Később derül ki: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D0088208-DE6C-8C60-B0C1-C9C3C02F6953}"/>
              </a:ext>
            </a:extLst>
          </p:cNvPr>
          <p:cNvSpPr/>
          <p:nvPr/>
        </p:nvSpPr>
        <p:spPr>
          <a:xfrm>
            <a:off x="315309" y="1034203"/>
            <a:ext cx="5846374" cy="4736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Meghal a pápa – Medicit választják</a:t>
            </a: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863660CE-855F-5645-24AD-75FDA5BE82E9}"/>
              </a:ext>
            </a:extLst>
          </p:cNvPr>
          <p:cNvSpPr/>
          <p:nvPr/>
        </p:nvSpPr>
        <p:spPr>
          <a:xfrm>
            <a:off x="315309" y="4084135"/>
            <a:ext cx="5935060" cy="6514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Fiametta mindent elmond – azt is, hogy szereti Tamást – Tamás nem reagál</a:t>
            </a: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805E3ED7-7828-AA68-3DB6-BFA1474E9AB4}"/>
              </a:ext>
            </a:extLst>
          </p:cNvPr>
          <p:cNvSpPr/>
          <p:nvPr/>
        </p:nvSpPr>
        <p:spPr>
          <a:xfrm>
            <a:off x="315309" y="2925537"/>
            <a:ext cx="5935060" cy="7564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Tamás belebetegszik</a:t>
            </a:r>
          </a:p>
        </p:txBody>
      </p:sp>
      <p:sp>
        <p:nvSpPr>
          <p:cNvPr id="25" name="Téglalap 24">
            <a:extLst>
              <a:ext uri="{FF2B5EF4-FFF2-40B4-BE49-F238E27FC236}">
                <a16:creationId xmlns:a16="http://schemas.microsoft.com/office/drawing/2014/main" id="{BAA1EDC7-BA8B-C0D3-2525-B4C15DC044D9}"/>
              </a:ext>
            </a:extLst>
          </p:cNvPr>
          <p:cNvSpPr/>
          <p:nvPr/>
        </p:nvSpPr>
        <p:spPr>
          <a:xfrm>
            <a:off x="293467" y="5067300"/>
            <a:ext cx="5978743" cy="7564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Visszaút Magyarországra</a:t>
            </a:r>
          </a:p>
        </p:txBody>
      </p:sp>
    </p:spTree>
    <p:extLst>
      <p:ext uri="{BB962C8B-B14F-4D97-AF65-F5344CB8AC3E}">
        <p14:creationId xmlns:p14="http://schemas.microsoft.com/office/powerpoint/2010/main" val="188022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21" grpId="0" animBg="1"/>
      <p:bldP spid="22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149683-977F-41C6-C849-F0F9DA6A6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6716" y="365125"/>
            <a:ext cx="5037083" cy="1325563"/>
          </a:xfrm>
        </p:spPr>
        <p:txBody>
          <a:bodyPr/>
          <a:lstStyle/>
          <a:p>
            <a:r>
              <a:rPr lang="hu-HU" dirty="0"/>
              <a:t>Elbeszélésmód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3695D2-CE96-98B7-6C5F-72AD1B951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076" y="487588"/>
            <a:ext cx="4879428" cy="28514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hu-HU" sz="3600" dirty="0"/>
              <a:t>hagyományos </a:t>
            </a:r>
          </a:p>
          <a:p>
            <a:r>
              <a:rPr lang="hu-HU" sz="3600" dirty="0"/>
              <a:t>E/3</a:t>
            </a:r>
          </a:p>
          <a:p>
            <a:r>
              <a:rPr lang="hu-HU" sz="3600" dirty="0"/>
              <a:t>mindentudó elbeszélő</a:t>
            </a:r>
          </a:p>
          <a:p>
            <a:r>
              <a:rPr lang="hu-HU" sz="3600" dirty="0"/>
              <a:t>lineáris, előre haladó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B0686C9F-1F13-8CA3-E9FA-64E9BA939FAE}"/>
              </a:ext>
            </a:extLst>
          </p:cNvPr>
          <p:cNvSpPr txBox="1"/>
          <p:nvPr/>
        </p:nvSpPr>
        <p:spPr>
          <a:xfrm>
            <a:off x="7262648" y="1402480"/>
            <a:ext cx="4407118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400" dirty="0"/>
              <a:t>Időnkét kiszól a történetből</a:t>
            </a:r>
          </a:p>
          <a:p>
            <a:endParaRPr lang="hu-HU" sz="2400" dirty="0"/>
          </a:p>
          <a:p>
            <a:endParaRPr lang="hu-HU" sz="2400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A7701FE1-AC94-1B86-C1CE-1B488538245E}"/>
              </a:ext>
            </a:extLst>
          </p:cNvPr>
          <p:cNvSpPr txBox="1"/>
          <p:nvPr/>
        </p:nvSpPr>
        <p:spPr>
          <a:xfrm>
            <a:off x="425669" y="4184551"/>
            <a:ext cx="11529848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2400" i="1" dirty="0"/>
              <a:t>Te, boldog Róma, soha nem is sejtetted, hogy álmodban egykor minő veszedelem árnyéka vonult el fölötted!</a:t>
            </a:r>
          </a:p>
          <a:p>
            <a:r>
              <a:rPr lang="hu-HU" sz="2400" i="1" dirty="0"/>
              <a:t>Ha nem Lorenzo </a:t>
            </a:r>
            <a:r>
              <a:rPr lang="hu-HU" sz="2400" i="1" dirty="0" err="1"/>
              <a:t>il</a:t>
            </a:r>
            <a:r>
              <a:rPr lang="hu-HU" sz="2400" i="1" dirty="0"/>
              <a:t> </a:t>
            </a:r>
            <a:r>
              <a:rPr lang="hu-HU" sz="2400" i="1" dirty="0" err="1"/>
              <a:t>Magnifico</a:t>
            </a:r>
            <a:r>
              <a:rPr lang="hu-HU" sz="2400" i="1" dirty="0"/>
              <a:t> fia, hanem a Szatmár megyei kerékgyártó fia vonul ünnepi menetben a Vatikánból a </a:t>
            </a:r>
            <a:r>
              <a:rPr lang="hu-HU" sz="2400" i="1" dirty="0" err="1"/>
              <a:t>Lateránba</a:t>
            </a:r>
            <a:r>
              <a:rPr lang="hu-HU" sz="2400" i="1" dirty="0"/>
              <a:t>, akkor talán ma is csorba még a koronád!</a:t>
            </a:r>
          </a:p>
          <a:p>
            <a:r>
              <a:rPr lang="hu-HU" sz="2400" i="1" dirty="0"/>
              <a:t>Akkor a világ medencébe gyűlt aranya nem ékesíti kőhomlokodat halhatatlan freskókkal, mozaikokkal és stukkókkal, hanem keresztény katonák meztelenségét ruházza fel. </a:t>
            </a:r>
          </a:p>
        </p:txBody>
      </p:sp>
    </p:spTree>
    <p:extLst>
      <p:ext uri="{BB962C8B-B14F-4D97-AF65-F5344CB8AC3E}">
        <p14:creationId xmlns:p14="http://schemas.microsoft.com/office/powerpoint/2010/main" val="266140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3208316-2F79-4B8A-D426-2CBB1E956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935" y="337778"/>
            <a:ext cx="5251316" cy="812034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FF0000"/>
                </a:solidFill>
              </a:rPr>
              <a:t>A reneszánsz háttér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52B239-A62A-8F75-E88E-38D65E8B7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149817"/>
            <a:ext cx="5962785" cy="38436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b="1" dirty="0"/>
              <a:t>A szerző hitelesen mutatja be a reneszánsz Rómát:</a:t>
            </a:r>
          </a:p>
          <a:p>
            <a:pPr marL="0" indent="0">
              <a:buNone/>
            </a:pPr>
            <a:r>
              <a:rPr lang="hu-HU" dirty="0"/>
              <a:t>- az olaszok rajongását az antik kultúra iránt</a:t>
            </a:r>
          </a:p>
          <a:p>
            <a:pPr marL="0" indent="0">
              <a:buNone/>
            </a:pPr>
            <a:r>
              <a:rPr lang="hu-HU" dirty="0"/>
              <a:t>- könnyed, felelőtlen, pazarló életmódjukat</a:t>
            </a:r>
          </a:p>
          <a:p>
            <a:pPr marL="0" indent="0">
              <a:buNone/>
            </a:pPr>
            <a:r>
              <a:rPr lang="hu-HU" dirty="0"/>
              <a:t>- lakomákat, farsangot, szabados életvitelüket</a:t>
            </a:r>
          </a:p>
          <a:p>
            <a:pPr marL="0" indent="0">
              <a:buNone/>
            </a:pPr>
            <a:r>
              <a:rPr lang="hu-HU" dirty="0"/>
              <a:t>- művészetekre való fogékonyságukat</a:t>
            </a:r>
          </a:p>
          <a:p>
            <a:pPr marL="0" indent="0">
              <a:buNone/>
            </a:pPr>
            <a:r>
              <a:rPr lang="hu-HU" dirty="0"/>
              <a:t>- a humanista műveltséget </a:t>
            </a:r>
          </a:p>
          <a:p>
            <a:pPr marL="0" indent="0">
              <a:buNone/>
            </a:pPr>
            <a:r>
              <a:rPr lang="hu-HU" dirty="0"/>
              <a:t>- a városképet</a:t>
            </a:r>
          </a:p>
          <a:p>
            <a:pPr marL="0" indent="0">
              <a:buNone/>
            </a:pPr>
            <a:r>
              <a:rPr lang="hu-HU" dirty="0"/>
              <a:t>- konkrét, valós személyeket a korból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6B1B975-30FD-7D2E-B61B-ABF074FF76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2446" r="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Felirat: balra mutató nyíllal 4">
            <a:extLst>
              <a:ext uri="{FF2B5EF4-FFF2-40B4-BE49-F238E27FC236}">
                <a16:creationId xmlns:a16="http://schemas.microsoft.com/office/drawing/2014/main" id="{28213035-8A88-688C-1FC5-18958268E980}"/>
              </a:ext>
            </a:extLst>
          </p:cNvPr>
          <p:cNvSpPr/>
          <p:nvPr/>
        </p:nvSpPr>
        <p:spPr>
          <a:xfrm>
            <a:off x="5962786" y="0"/>
            <a:ext cx="6229214" cy="6857990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A magyarok számára </a:t>
            </a:r>
          </a:p>
          <a:p>
            <a:pPr algn="ctr"/>
            <a:r>
              <a:rPr lang="hu-HU" sz="3600" dirty="0">
                <a:solidFill>
                  <a:schemeClr val="tx1"/>
                </a:solidFill>
              </a:rPr>
              <a:t>ez egyrészt vonzó, irigylésre méltó, követendő,</a:t>
            </a:r>
          </a:p>
          <a:p>
            <a:pPr algn="ctr"/>
            <a:endParaRPr lang="hu-HU" sz="3600" dirty="0">
              <a:solidFill>
                <a:schemeClr val="tx1"/>
              </a:solidFill>
            </a:endParaRPr>
          </a:p>
          <a:p>
            <a:pPr algn="ctr"/>
            <a:r>
              <a:rPr lang="hu-HU" sz="3600" dirty="0">
                <a:solidFill>
                  <a:schemeClr val="tx1"/>
                </a:solidFill>
              </a:rPr>
              <a:t>másrészt megbotránkoztató és elszomorító, </a:t>
            </a:r>
            <a:r>
              <a:rPr lang="hu-HU" sz="3600" b="1" dirty="0">
                <a:solidFill>
                  <a:srgbClr val="FF0000"/>
                </a:solidFill>
              </a:rPr>
              <a:t>MERT</a:t>
            </a:r>
          </a:p>
        </p:txBody>
      </p:sp>
    </p:spTree>
    <p:extLst>
      <p:ext uri="{BB962C8B-B14F-4D97-AF65-F5344CB8AC3E}">
        <p14:creationId xmlns:p14="http://schemas.microsoft.com/office/powerpoint/2010/main" val="11798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6B1B975-30FD-7D2E-B61B-ABF074FF76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2446" r="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Felirat: balra mutató nyíllal 4">
            <a:extLst>
              <a:ext uri="{FF2B5EF4-FFF2-40B4-BE49-F238E27FC236}">
                <a16:creationId xmlns:a16="http://schemas.microsoft.com/office/drawing/2014/main" id="{28213035-8A88-688C-1FC5-18958268E980}"/>
              </a:ext>
            </a:extLst>
          </p:cNvPr>
          <p:cNvSpPr/>
          <p:nvPr/>
        </p:nvSpPr>
        <p:spPr>
          <a:xfrm>
            <a:off x="5962786" y="0"/>
            <a:ext cx="6229214" cy="6857990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A magyarok számára </a:t>
            </a:r>
          </a:p>
          <a:p>
            <a:pPr algn="ctr"/>
            <a:r>
              <a:rPr lang="hu-HU" sz="3600" dirty="0">
                <a:solidFill>
                  <a:schemeClr val="tx1"/>
                </a:solidFill>
              </a:rPr>
              <a:t>ez egyrészt vonzó, irigylésre méltó, követendő,</a:t>
            </a:r>
          </a:p>
          <a:p>
            <a:pPr algn="ctr"/>
            <a:endParaRPr lang="hu-HU" sz="3600" dirty="0">
              <a:solidFill>
                <a:schemeClr val="tx1"/>
              </a:solidFill>
            </a:endParaRPr>
          </a:p>
          <a:p>
            <a:pPr algn="ctr"/>
            <a:r>
              <a:rPr lang="hu-HU" sz="3600" dirty="0">
                <a:solidFill>
                  <a:schemeClr val="tx1"/>
                </a:solidFill>
              </a:rPr>
              <a:t>másrészt megbotránkoztató és elszomorító, </a:t>
            </a:r>
            <a:r>
              <a:rPr lang="hu-HU" sz="3600" b="1" dirty="0">
                <a:solidFill>
                  <a:srgbClr val="FF0000"/>
                </a:solidFill>
              </a:rPr>
              <a:t>MERT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C50CFC9D-6456-EE5F-3F67-46A726902ABB}"/>
              </a:ext>
            </a:extLst>
          </p:cNvPr>
          <p:cNvSpPr/>
          <p:nvPr/>
        </p:nvSpPr>
        <p:spPr>
          <a:xfrm>
            <a:off x="0" y="0"/>
            <a:ext cx="12192000" cy="32161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8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u-HU" sz="2800" b="1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Kétségtelen – jegyezte meg </a:t>
            </a:r>
            <a:r>
              <a:rPr lang="hu-HU" sz="2800" b="1" i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Cardulo</a:t>
            </a:r>
            <a:r>
              <a:rPr lang="hu-HU" sz="2800" b="1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-, kétségtelen, hogy Magyarország el fog pusztulni az egyenlőtlen harcban. Ez igen sajnálatos. De részvéttel nem lehet a világot kormányozni. És ne feledjük, hogy az antik Róma sem tudta volna teljesíteni világtörténelmi küldetését, ha részvétet érez az útjában álló kis barbárnépek iránt.</a:t>
            </a:r>
            <a:endParaRPr lang="hu-HU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52B239-A62A-8F75-E88E-38D65E8B7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70" y="3216166"/>
            <a:ext cx="6960882" cy="343318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b="1" dirty="0"/>
              <a:t>- </a:t>
            </a:r>
            <a:r>
              <a:rPr lang="hu-HU" dirty="0"/>
              <a:t>minket áldoznak fel, hogy Róma ragyogjon és </a:t>
            </a:r>
            <a:r>
              <a:rPr lang="hu-HU" dirty="0" err="1"/>
              <a:t>fejlődjön</a:t>
            </a:r>
            <a:r>
              <a:rPr lang="hu-HU" dirty="0"/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dirty="0"/>
              <a:t>- ráadásul barbárnak tartanak minket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hu-HU" dirty="0"/>
              <a:t>- megkérdőjeleződnek a keresztény értékek (pogány rítusok, erkölcstelen szerelmek)</a:t>
            </a:r>
          </a:p>
        </p:txBody>
      </p:sp>
    </p:spTree>
    <p:extLst>
      <p:ext uri="{BB962C8B-B14F-4D97-AF65-F5344CB8AC3E}">
        <p14:creationId xmlns:p14="http://schemas.microsoft.com/office/powerpoint/2010/main" val="150193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F80922-FB9C-2D9D-4AAE-89A666DDE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257800" cy="875096"/>
          </a:xfrm>
        </p:spPr>
        <p:txBody>
          <a:bodyPr/>
          <a:lstStyle/>
          <a:p>
            <a:pPr algn="ctr"/>
            <a:r>
              <a:rPr lang="hu-HU" b="1" dirty="0"/>
              <a:t>Valóság </a:t>
            </a:r>
            <a:r>
              <a:rPr lang="hu-HU" dirty="0"/>
              <a:t>és fikció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A6D946B-18AA-6A3D-84D5-7E9139A95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551" y="3822079"/>
            <a:ext cx="2099315" cy="2670795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B47E1577-EB5A-D656-134C-3A4C7B6A23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7118615" y="138792"/>
            <a:ext cx="4900343" cy="3690765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BDF731DB-36DE-7A27-0EEB-4776A33A36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89"/>
          <a:stretch/>
        </p:blipFill>
        <p:spPr>
          <a:xfrm>
            <a:off x="173043" y="4246179"/>
            <a:ext cx="1526387" cy="2473028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FF956B-3596-6431-52EC-84B8A7086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163" y="1160225"/>
            <a:ext cx="2342625" cy="22687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(a vendégség egy reneszánsz tabló)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9D635C82-182D-4A06-01BE-33809AD6D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2398" y="1160225"/>
            <a:ext cx="1570468" cy="2133563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546E2934-5E58-5576-9AD6-ABC2F1643D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6794" y="4116823"/>
            <a:ext cx="2075556" cy="2081306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54DEBD96-7DF3-0E8B-77AB-1A9DEDC462C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724"/>
          <a:stretch/>
        </p:blipFill>
        <p:spPr>
          <a:xfrm>
            <a:off x="9568786" y="4007900"/>
            <a:ext cx="2149402" cy="2711307"/>
          </a:xfrm>
          <a:prstGeom prst="rect">
            <a:avLst/>
          </a:prstGeom>
        </p:spPr>
      </p:pic>
      <p:pic>
        <p:nvPicPr>
          <p:cNvPr id="21" name="Kép 20">
            <a:extLst>
              <a:ext uri="{FF2B5EF4-FFF2-40B4-BE49-F238E27FC236}">
                <a16:creationId xmlns:a16="http://schemas.microsoft.com/office/drawing/2014/main" id="{4C6581B7-D57F-88B9-201B-21F95D44B7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8476" y="1695994"/>
            <a:ext cx="1933018" cy="1989871"/>
          </a:xfrm>
          <a:prstGeom prst="rect">
            <a:avLst/>
          </a:prstGeom>
        </p:spPr>
      </p:pic>
      <p:sp>
        <p:nvSpPr>
          <p:cNvPr id="22" name="Szabadkézi sokszög: alakzat 21">
            <a:extLst>
              <a:ext uri="{FF2B5EF4-FFF2-40B4-BE49-F238E27FC236}">
                <a16:creationId xmlns:a16="http://schemas.microsoft.com/office/drawing/2014/main" id="{F1449B94-63B6-1C6E-15FD-B7117508649C}"/>
              </a:ext>
            </a:extLst>
          </p:cNvPr>
          <p:cNvSpPr/>
          <p:nvPr/>
        </p:nvSpPr>
        <p:spPr>
          <a:xfrm>
            <a:off x="1374911" y="200993"/>
            <a:ext cx="2450938" cy="1053771"/>
          </a:xfrm>
          <a:custGeom>
            <a:avLst/>
            <a:gdLst>
              <a:gd name="connsiteX0" fmla="*/ 935449 w 1891890"/>
              <a:gd name="connsiteY0" fmla="*/ 10510 h 998483"/>
              <a:gd name="connsiteX1" fmla="*/ 777794 w 1891890"/>
              <a:gd name="connsiteY1" fmla="*/ 73572 h 998483"/>
              <a:gd name="connsiteX2" fmla="*/ 704221 w 1891890"/>
              <a:gd name="connsiteY2" fmla="*/ 94593 h 998483"/>
              <a:gd name="connsiteX3" fmla="*/ 494014 w 1891890"/>
              <a:gd name="connsiteY3" fmla="*/ 147145 h 998483"/>
              <a:gd name="connsiteX4" fmla="*/ 367890 w 1891890"/>
              <a:gd name="connsiteY4" fmla="*/ 189186 h 998483"/>
              <a:gd name="connsiteX5" fmla="*/ 325849 w 1891890"/>
              <a:gd name="connsiteY5" fmla="*/ 220717 h 998483"/>
              <a:gd name="connsiteX6" fmla="*/ 178704 w 1891890"/>
              <a:gd name="connsiteY6" fmla="*/ 294290 h 998483"/>
              <a:gd name="connsiteX7" fmla="*/ 52580 w 1891890"/>
              <a:gd name="connsiteY7" fmla="*/ 483476 h 998483"/>
              <a:gd name="connsiteX8" fmla="*/ 10539 w 1891890"/>
              <a:gd name="connsiteY8" fmla="*/ 609600 h 998483"/>
              <a:gd name="connsiteX9" fmla="*/ 10539 w 1891890"/>
              <a:gd name="connsiteY9" fmla="*/ 788276 h 998483"/>
              <a:gd name="connsiteX10" fmla="*/ 52580 w 1891890"/>
              <a:gd name="connsiteY10" fmla="*/ 861848 h 998483"/>
              <a:gd name="connsiteX11" fmla="*/ 210235 w 1891890"/>
              <a:gd name="connsiteY11" fmla="*/ 977462 h 998483"/>
              <a:gd name="connsiteX12" fmla="*/ 325849 w 1891890"/>
              <a:gd name="connsiteY12" fmla="*/ 998483 h 998483"/>
              <a:gd name="connsiteX13" fmla="*/ 588608 w 1891890"/>
              <a:gd name="connsiteY13" fmla="*/ 966952 h 998483"/>
              <a:gd name="connsiteX14" fmla="*/ 924939 w 1891890"/>
              <a:gd name="connsiteY14" fmla="*/ 851338 h 998483"/>
              <a:gd name="connsiteX15" fmla="*/ 1103614 w 1891890"/>
              <a:gd name="connsiteY15" fmla="*/ 798786 h 998483"/>
              <a:gd name="connsiteX16" fmla="*/ 1545049 w 1891890"/>
              <a:gd name="connsiteY16" fmla="*/ 620110 h 998483"/>
              <a:gd name="connsiteX17" fmla="*/ 1671173 w 1891890"/>
              <a:gd name="connsiteY17" fmla="*/ 557048 h 998483"/>
              <a:gd name="connsiteX18" fmla="*/ 1744746 w 1891890"/>
              <a:gd name="connsiteY18" fmla="*/ 525517 h 998483"/>
              <a:gd name="connsiteX19" fmla="*/ 1870870 w 1891890"/>
              <a:gd name="connsiteY19" fmla="*/ 430924 h 998483"/>
              <a:gd name="connsiteX20" fmla="*/ 1891890 w 1891890"/>
              <a:gd name="connsiteY20" fmla="*/ 399393 h 998483"/>
              <a:gd name="connsiteX21" fmla="*/ 1818318 w 1891890"/>
              <a:gd name="connsiteY21" fmla="*/ 304800 h 998483"/>
              <a:gd name="connsiteX22" fmla="*/ 1618621 w 1891890"/>
              <a:gd name="connsiteY22" fmla="*/ 168165 h 998483"/>
              <a:gd name="connsiteX23" fmla="*/ 1503008 w 1891890"/>
              <a:gd name="connsiteY23" fmla="*/ 126124 h 998483"/>
              <a:gd name="connsiteX24" fmla="*/ 1387394 w 1891890"/>
              <a:gd name="connsiteY24" fmla="*/ 105103 h 998483"/>
              <a:gd name="connsiteX25" fmla="*/ 935449 w 1891890"/>
              <a:gd name="connsiteY25" fmla="*/ 73572 h 998483"/>
              <a:gd name="connsiteX26" fmla="*/ 882897 w 1891890"/>
              <a:gd name="connsiteY26" fmla="*/ 31531 h 998483"/>
              <a:gd name="connsiteX27" fmla="*/ 851366 w 1891890"/>
              <a:gd name="connsiteY27" fmla="*/ 0 h 99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891890" h="998483">
                <a:moveTo>
                  <a:pt x="935449" y="10510"/>
                </a:moveTo>
                <a:cubicBezTo>
                  <a:pt x="882897" y="31531"/>
                  <a:pt x="832216" y="58023"/>
                  <a:pt x="777794" y="73572"/>
                </a:cubicBezTo>
                <a:cubicBezTo>
                  <a:pt x="753270" y="80579"/>
                  <a:pt x="728965" y="88407"/>
                  <a:pt x="704221" y="94593"/>
                </a:cubicBezTo>
                <a:cubicBezTo>
                  <a:pt x="591919" y="122669"/>
                  <a:pt x="614467" y="109107"/>
                  <a:pt x="494014" y="147145"/>
                </a:cubicBezTo>
                <a:cubicBezTo>
                  <a:pt x="308573" y="205706"/>
                  <a:pt x="481359" y="160820"/>
                  <a:pt x="367890" y="189186"/>
                </a:cubicBezTo>
                <a:cubicBezTo>
                  <a:pt x="353876" y="199696"/>
                  <a:pt x="342019" y="213980"/>
                  <a:pt x="325849" y="220717"/>
                </a:cubicBezTo>
                <a:cubicBezTo>
                  <a:pt x="240267" y="256376"/>
                  <a:pt x="240237" y="215664"/>
                  <a:pt x="178704" y="294290"/>
                </a:cubicBezTo>
                <a:cubicBezTo>
                  <a:pt x="131993" y="353976"/>
                  <a:pt x="52580" y="483476"/>
                  <a:pt x="52580" y="483476"/>
                </a:cubicBezTo>
                <a:cubicBezTo>
                  <a:pt x="38566" y="525517"/>
                  <a:pt x="20360" y="566387"/>
                  <a:pt x="10539" y="609600"/>
                </a:cubicBezTo>
                <a:cubicBezTo>
                  <a:pt x="313" y="654595"/>
                  <a:pt x="-6887" y="739485"/>
                  <a:pt x="10539" y="788276"/>
                </a:cubicBezTo>
                <a:cubicBezTo>
                  <a:pt x="20039" y="814876"/>
                  <a:pt x="32075" y="842422"/>
                  <a:pt x="52580" y="861848"/>
                </a:cubicBezTo>
                <a:cubicBezTo>
                  <a:pt x="99889" y="906667"/>
                  <a:pt x="146118" y="965804"/>
                  <a:pt x="210235" y="977462"/>
                </a:cubicBezTo>
                <a:lnTo>
                  <a:pt x="325849" y="998483"/>
                </a:lnTo>
                <a:cubicBezTo>
                  <a:pt x="413435" y="987973"/>
                  <a:pt x="502183" y="984630"/>
                  <a:pt x="588608" y="966952"/>
                </a:cubicBezTo>
                <a:cubicBezTo>
                  <a:pt x="737088" y="936581"/>
                  <a:pt x="791482" y="895824"/>
                  <a:pt x="924939" y="851338"/>
                </a:cubicBezTo>
                <a:cubicBezTo>
                  <a:pt x="983834" y="831706"/>
                  <a:pt x="1044875" y="818881"/>
                  <a:pt x="1103614" y="798786"/>
                </a:cubicBezTo>
                <a:cubicBezTo>
                  <a:pt x="1230444" y="755397"/>
                  <a:pt x="1423471" y="675373"/>
                  <a:pt x="1545049" y="620110"/>
                </a:cubicBezTo>
                <a:cubicBezTo>
                  <a:pt x="1587840" y="600660"/>
                  <a:pt x="1628694" y="577170"/>
                  <a:pt x="1671173" y="557048"/>
                </a:cubicBezTo>
                <a:cubicBezTo>
                  <a:pt x="1695286" y="545626"/>
                  <a:pt x="1721203" y="538073"/>
                  <a:pt x="1744746" y="525517"/>
                </a:cubicBezTo>
                <a:cubicBezTo>
                  <a:pt x="1802319" y="494811"/>
                  <a:pt x="1831430" y="476937"/>
                  <a:pt x="1870870" y="430924"/>
                </a:cubicBezTo>
                <a:cubicBezTo>
                  <a:pt x="1879091" y="421333"/>
                  <a:pt x="1884883" y="409903"/>
                  <a:pt x="1891890" y="399393"/>
                </a:cubicBezTo>
                <a:cubicBezTo>
                  <a:pt x="1867840" y="351291"/>
                  <a:pt x="1869223" y="342979"/>
                  <a:pt x="1818318" y="304800"/>
                </a:cubicBezTo>
                <a:cubicBezTo>
                  <a:pt x="1753794" y="256407"/>
                  <a:pt x="1694421" y="195728"/>
                  <a:pt x="1618621" y="168165"/>
                </a:cubicBezTo>
                <a:cubicBezTo>
                  <a:pt x="1580083" y="154151"/>
                  <a:pt x="1542570" y="136914"/>
                  <a:pt x="1503008" y="126124"/>
                </a:cubicBezTo>
                <a:cubicBezTo>
                  <a:pt x="1465218" y="115818"/>
                  <a:pt x="1426031" y="111542"/>
                  <a:pt x="1387394" y="105103"/>
                </a:cubicBezTo>
                <a:cubicBezTo>
                  <a:pt x="1231343" y="79095"/>
                  <a:pt x="1121486" y="83908"/>
                  <a:pt x="935449" y="73572"/>
                </a:cubicBezTo>
                <a:cubicBezTo>
                  <a:pt x="917932" y="59558"/>
                  <a:pt x="899780" y="46303"/>
                  <a:pt x="882897" y="31531"/>
                </a:cubicBezTo>
                <a:cubicBezTo>
                  <a:pt x="871711" y="21743"/>
                  <a:pt x="851366" y="0"/>
                  <a:pt x="851366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5952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3317DDD1-4FE1-B59B-7137-6FBE810A7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331" y="1266439"/>
            <a:ext cx="5050971" cy="1140430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egy római kurtizán és </a:t>
            </a:r>
          </a:p>
          <a:p>
            <a:pPr marL="0" indent="0">
              <a:buNone/>
            </a:pPr>
            <a:r>
              <a:rPr lang="hu-HU" dirty="0"/>
              <a:t>egy magyar nemesifjú szerelme</a:t>
            </a: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CB330C72-F95E-6EB5-4F45-102488D10A34}"/>
              </a:ext>
            </a:extLst>
          </p:cNvPr>
          <p:cNvSpPr txBox="1">
            <a:spLocks/>
          </p:cNvSpPr>
          <p:nvPr/>
        </p:nvSpPr>
        <p:spPr>
          <a:xfrm>
            <a:off x="2351690" y="391343"/>
            <a:ext cx="5257800" cy="875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/>
              <a:t>Valóság</a:t>
            </a:r>
            <a:r>
              <a:rPr lang="hu-HU" b="1"/>
              <a:t> </a:t>
            </a:r>
            <a:r>
              <a:rPr lang="hu-HU"/>
              <a:t>és </a:t>
            </a:r>
            <a:r>
              <a:rPr lang="hu-HU" b="1"/>
              <a:t>fikció</a:t>
            </a:r>
            <a:endParaRPr lang="hu-HU" b="1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DE738A2E-039E-44C3-0D99-34D930E840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99" b="98990" l="2062" r="89691">
                        <a14:foregroundMark x1="22423" y1="5724" x2="3866" y2="7407"/>
                        <a14:foregroundMark x1="2577" y1="18855" x2="1031" y2="84175"/>
                        <a14:foregroundMark x1="1031" y1="84175" x2="5928" y2="92929"/>
                        <a14:foregroundMark x1="5928" y1="92929" x2="20876" y2="91414"/>
                        <a14:foregroundMark x1="20876" y1="91414" x2="28093" y2="98990"/>
                        <a14:foregroundMark x1="28093" y1="98990" x2="28093" y2="98990"/>
                        <a14:foregroundMark x1="23454" y1="3367" x2="27577" y2="9428"/>
                        <a14:foregroundMark x1="12113" y1="10438" x2="3093" y2="8586"/>
                        <a14:foregroundMark x1="3351" y1="11111" x2="2062" y2="144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48507"/>
            <a:ext cx="3695700" cy="6309493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50AE473-FEE9-0BE8-B188-3F9D20BC56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</a:blip>
          <a:srcRect l="75508" b="7998"/>
          <a:stretch/>
        </p:blipFill>
        <p:spPr>
          <a:xfrm>
            <a:off x="9725188" y="0"/>
            <a:ext cx="2466812" cy="6858000"/>
          </a:xfrm>
          <a:prstGeom prst="rect">
            <a:avLst/>
          </a:prstGeom>
        </p:spPr>
      </p:pic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45044774-6A1D-67E5-7489-F99CE3D6D5FF}"/>
              </a:ext>
            </a:extLst>
          </p:cNvPr>
          <p:cNvSpPr/>
          <p:nvPr/>
        </p:nvSpPr>
        <p:spPr>
          <a:xfrm>
            <a:off x="5433820" y="210207"/>
            <a:ext cx="1891890" cy="998483"/>
          </a:xfrm>
          <a:custGeom>
            <a:avLst/>
            <a:gdLst>
              <a:gd name="connsiteX0" fmla="*/ 935449 w 1891890"/>
              <a:gd name="connsiteY0" fmla="*/ 10510 h 998483"/>
              <a:gd name="connsiteX1" fmla="*/ 777794 w 1891890"/>
              <a:gd name="connsiteY1" fmla="*/ 73572 h 998483"/>
              <a:gd name="connsiteX2" fmla="*/ 704221 w 1891890"/>
              <a:gd name="connsiteY2" fmla="*/ 94593 h 998483"/>
              <a:gd name="connsiteX3" fmla="*/ 494014 w 1891890"/>
              <a:gd name="connsiteY3" fmla="*/ 147145 h 998483"/>
              <a:gd name="connsiteX4" fmla="*/ 367890 w 1891890"/>
              <a:gd name="connsiteY4" fmla="*/ 189186 h 998483"/>
              <a:gd name="connsiteX5" fmla="*/ 325849 w 1891890"/>
              <a:gd name="connsiteY5" fmla="*/ 220717 h 998483"/>
              <a:gd name="connsiteX6" fmla="*/ 178704 w 1891890"/>
              <a:gd name="connsiteY6" fmla="*/ 294290 h 998483"/>
              <a:gd name="connsiteX7" fmla="*/ 52580 w 1891890"/>
              <a:gd name="connsiteY7" fmla="*/ 483476 h 998483"/>
              <a:gd name="connsiteX8" fmla="*/ 10539 w 1891890"/>
              <a:gd name="connsiteY8" fmla="*/ 609600 h 998483"/>
              <a:gd name="connsiteX9" fmla="*/ 10539 w 1891890"/>
              <a:gd name="connsiteY9" fmla="*/ 788276 h 998483"/>
              <a:gd name="connsiteX10" fmla="*/ 52580 w 1891890"/>
              <a:gd name="connsiteY10" fmla="*/ 861848 h 998483"/>
              <a:gd name="connsiteX11" fmla="*/ 210235 w 1891890"/>
              <a:gd name="connsiteY11" fmla="*/ 977462 h 998483"/>
              <a:gd name="connsiteX12" fmla="*/ 325849 w 1891890"/>
              <a:gd name="connsiteY12" fmla="*/ 998483 h 998483"/>
              <a:gd name="connsiteX13" fmla="*/ 588608 w 1891890"/>
              <a:gd name="connsiteY13" fmla="*/ 966952 h 998483"/>
              <a:gd name="connsiteX14" fmla="*/ 924939 w 1891890"/>
              <a:gd name="connsiteY14" fmla="*/ 851338 h 998483"/>
              <a:gd name="connsiteX15" fmla="*/ 1103614 w 1891890"/>
              <a:gd name="connsiteY15" fmla="*/ 798786 h 998483"/>
              <a:gd name="connsiteX16" fmla="*/ 1545049 w 1891890"/>
              <a:gd name="connsiteY16" fmla="*/ 620110 h 998483"/>
              <a:gd name="connsiteX17" fmla="*/ 1671173 w 1891890"/>
              <a:gd name="connsiteY17" fmla="*/ 557048 h 998483"/>
              <a:gd name="connsiteX18" fmla="*/ 1744746 w 1891890"/>
              <a:gd name="connsiteY18" fmla="*/ 525517 h 998483"/>
              <a:gd name="connsiteX19" fmla="*/ 1870870 w 1891890"/>
              <a:gd name="connsiteY19" fmla="*/ 430924 h 998483"/>
              <a:gd name="connsiteX20" fmla="*/ 1891890 w 1891890"/>
              <a:gd name="connsiteY20" fmla="*/ 399393 h 998483"/>
              <a:gd name="connsiteX21" fmla="*/ 1818318 w 1891890"/>
              <a:gd name="connsiteY21" fmla="*/ 304800 h 998483"/>
              <a:gd name="connsiteX22" fmla="*/ 1618621 w 1891890"/>
              <a:gd name="connsiteY22" fmla="*/ 168165 h 998483"/>
              <a:gd name="connsiteX23" fmla="*/ 1503008 w 1891890"/>
              <a:gd name="connsiteY23" fmla="*/ 126124 h 998483"/>
              <a:gd name="connsiteX24" fmla="*/ 1387394 w 1891890"/>
              <a:gd name="connsiteY24" fmla="*/ 105103 h 998483"/>
              <a:gd name="connsiteX25" fmla="*/ 935449 w 1891890"/>
              <a:gd name="connsiteY25" fmla="*/ 73572 h 998483"/>
              <a:gd name="connsiteX26" fmla="*/ 882897 w 1891890"/>
              <a:gd name="connsiteY26" fmla="*/ 31531 h 998483"/>
              <a:gd name="connsiteX27" fmla="*/ 851366 w 1891890"/>
              <a:gd name="connsiteY27" fmla="*/ 0 h 99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891890" h="998483">
                <a:moveTo>
                  <a:pt x="935449" y="10510"/>
                </a:moveTo>
                <a:cubicBezTo>
                  <a:pt x="882897" y="31531"/>
                  <a:pt x="832216" y="58023"/>
                  <a:pt x="777794" y="73572"/>
                </a:cubicBezTo>
                <a:cubicBezTo>
                  <a:pt x="753270" y="80579"/>
                  <a:pt x="728965" y="88407"/>
                  <a:pt x="704221" y="94593"/>
                </a:cubicBezTo>
                <a:cubicBezTo>
                  <a:pt x="591919" y="122669"/>
                  <a:pt x="614467" y="109107"/>
                  <a:pt x="494014" y="147145"/>
                </a:cubicBezTo>
                <a:cubicBezTo>
                  <a:pt x="308573" y="205706"/>
                  <a:pt x="481359" y="160820"/>
                  <a:pt x="367890" y="189186"/>
                </a:cubicBezTo>
                <a:cubicBezTo>
                  <a:pt x="353876" y="199696"/>
                  <a:pt x="342019" y="213980"/>
                  <a:pt x="325849" y="220717"/>
                </a:cubicBezTo>
                <a:cubicBezTo>
                  <a:pt x="240267" y="256376"/>
                  <a:pt x="240237" y="215664"/>
                  <a:pt x="178704" y="294290"/>
                </a:cubicBezTo>
                <a:cubicBezTo>
                  <a:pt x="131993" y="353976"/>
                  <a:pt x="52580" y="483476"/>
                  <a:pt x="52580" y="483476"/>
                </a:cubicBezTo>
                <a:cubicBezTo>
                  <a:pt x="38566" y="525517"/>
                  <a:pt x="20360" y="566387"/>
                  <a:pt x="10539" y="609600"/>
                </a:cubicBezTo>
                <a:cubicBezTo>
                  <a:pt x="313" y="654595"/>
                  <a:pt x="-6887" y="739485"/>
                  <a:pt x="10539" y="788276"/>
                </a:cubicBezTo>
                <a:cubicBezTo>
                  <a:pt x="20039" y="814876"/>
                  <a:pt x="32075" y="842422"/>
                  <a:pt x="52580" y="861848"/>
                </a:cubicBezTo>
                <a:cubicBezTo>
                  <a:pt x="99889" y="906667"/>
                  <a:pt x="146118" y="965804"/>
                  <a:pt x="210235" y="977462"/>
                </a:cubicBezTo>
                <a:lnTo>
                  <a:pt x="325849" y="998483"/>
                </a:lnTo>
                <a:cubicBezTo>
                  <a:pt x="413435" y="987973"/>
                  <a:pt x="502183" y="984630"/>
                  <a:pt x="588608" y="966952"/>
                </a:cubicBezTo>
                <a:cubicBezTo>
                  <a:pt x="737088" y="936581"/>
                  <a:pt x="791482" y="895824"/>
                  <a:pt x="924939" y="851338"/>
                </a:cubicBezTo>
                <a:cubicBezTo>
                  <a:pt x="983834" y="831706"/>
                  <a:pt x="1044875" y="818881"/>
                  <a:pt x="1103614" y="798786"/>
                </a:cubicBezTo>
                <a:cubicBezTo>
                  <a:pt x="1230444" y="755397"/>
                  <a:pt x="1423471" y="675373"/>
                  <a:pt x="1545049" y="620110"/>
                </a:cubicBezTo>
                <a:cubicBezTo>
                  <a:pt x="1587840" y="600660"/>
                  <a:pt x="1628694" y="577170"/>
                  <a:pt x="1671173" y="557048"/>
                </a:cubicBezTo>
                <a:cubicBezTo>
                  <a:pt x="1695286" y="545626"/>
                  <a:pt x="1721203" y="538073"/>
                  <a:pt x="1744746" y="525517"/>
                </a:cubicBezTo>
                <a:cubicBezTo>
                  <a:pt x="1802319" y="494811"/>
                  <a:pt x="1831430" y="476937"/>
                  <a:pt x="1870870" y="430924"/>
                </a:cubicBezTo>
                <a:cubicBezTo>
                  <a:pt x="1879091" y="421333"/>
                  <a:pt x="1884883" y="409903"/>
                  <a:pt x="1891890" y="399393"/>
                </a:cubicBezTo>
                <a:cubicBezTo>
                  <a:pt x="1867840" y="351291"/>
                  <a:pt x="1869223" y="342979"/>
                  <a:pt x="1818318" y="304800"/>
                </a:cubicBezTo>
                <a:cubicBezTo>
                  <a:pt x="1753794" y="256407"/>
                  <a:pt x="1694421" y="195728"/>
                  <a:pt x="1618621" y="168165"/>
                </a:cubicBezTo>
                <a:cubicBezTo>
                  <a:pt x="1580083" y="154151"/>
                  <a:pt x="1542570" y="136914"/>
                  <a:pt x="1503008" y="126124"/>
                </a:cubicBezTo>
                <a:cubicBezTo>
                  <a:pt x="1465218" y="115818"/>
                  <a:pt x="1426031" y="111542"/>
                  <a:pt x="1387394" y="105103"/>
                </a:cubicBezTo>
                <a:cubicBezTo>
                  <a:pt x="1231343" y="79095"/>
                  <a:pt x="1121486" y="83908"/>
                  <a:pt x="935449" y="73572"/>
                </a:cubicBezTo>
                <a:cubicBezTo>
                  <a:pt x="917932" y="59558"/>
                  <a:pt x="899780" y="46303"/>
                  <a:pt x="882897" y="31531"/>
                </a:cubicBezTo>
                <a:cubicBezTo>
                  <a:pt x="871711" y="21743"/>
                  <a:pt x="851366" y="0"/>
                  <a:pt x="851366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2" name="Felirat: balra mutató nyíllal 11">
            <a:extLst>
              <a:ext uri="{FF2B5EF4-FFF2-40B4-BE49-F238E27FC236}">
                <a16:creationId xmlns:a16="http://schemas.microsoft.com/office/drawing/2014/main" id="{FF53A418-E3C9-1FB4-111C-AFE0E59FDF5E}"/>
              </a:ext>
            </a:extLst>
          </p:cNvPr>
          <p:cNvSpPr/>
          <p:nvPr/>
        </p:nvSpPr>
        <p:spPr>
          <a:xfrm>
            <a:off x="2921876" y="2406869"/>
            <a:ext cx="6568965" cy="424092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5444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FIAMETTA</a:t>
            </a:r>
          </a:p>
          <a:p>
            <a:pPr algn="ctr"/>
            <a:r>
              <a:rPr lang="hu-HU" sz="2400" b="1" dirty="0"/>
              <a:t>- MŰVELT, OKOS, GYÖNYÖRŰ</a:t>
            </a:r>
          </a:p>
          <a:p>
            <a:pPr algn="ctr"/>
            <a:r>
              <a:rPr lang="hu-HU" sz="2400" b="1" dirty="0"/>
              <a:t>- GAZDAG FÉRFIAK KITARTOTTJA</a:t>
            </a:r>
          </a:p>
          <a:p>
            <a:pPr algn="ctr"/>
            <a:r>
              <a:rPr lang="hu-HU" sz="2400" b="1" dirty="0"/>
              <a:t>- KIHASZNÁLJA TAMÁS ÉRZELMEIT</a:t>
            </a:r>
          </a:p>
          <a:p>
            <a:pPr algn="ctr"/>
            <a:r>
              <a:rPr lang="hu-HU" sz="2400" b="1" dirty="0"/>
              <a:t>- KÉMKEDIK, CSÁBÍT</a:t>
            </a:r>
          </a:p>
          <a:p>
            <a:pPr algn="ctr"/>
            <a:endParaRPr lang="hu-HU" sz="2400" b="1" dirty="0"/>
          </a:p>
          <a:p>
            <a:pPr algn="ctr"/>
            <a:r>
              <a:rPr lang="hu-HU" sz="2400" b="1" dirty="0"/>
              <a:t>- </a:t>
            </a:r>
            <a:r>
              <a:rPr lang="hu-HU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DE SZERELMES LESZ </a:t>
            </a:r>
          </a:p>
          <a:p>
            <a:pPr algn="ctr"/>
            <a:r>
              <a:rPr lang="hu-HU" sz="2400" b="1" dirty="0"/>
              <a:t>A VISSZAUTASÍTÁS MIATT GYŰLÖL</a:t>
            </a:r>
          </a:p>
          <a:p>
            <a:pPr algn="ctr"/>
            <a:r>
              <a:rPr lang="hu-HU" sz="2400" b="1" dirty="0"/>
              <a:t>MEGBŰNHŐDIK</a:t>
            </a:r>
          </a:p>
        </p:txBody>
      </p:sp>
    </p:spTree>
    <p:extLst>
      <p:ext uri="{BB962C8B-B14F-4D97-AF65-F5344CB8AC3E}">
        <p14:creationId xmlns:p14="http://schemas.microsoft.com/office/powerpoint/2010/main" val="352726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3317DDD1-4FE1-B59B-7137-6FBE810A7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331" y="1266439"/>
            <a:ext cx="5050971" cy="1140430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egy római kurtizán és </a:t>
            </a:r>
          </a:p>
          <a:p>
            <a:pPr marL="0" indent="0">
              <a:buNone/>
            </a:pPr>
            <a:r>
              <a:rPr lang="hu-HU" dirty="0"/>
              <a:t>egy magyar nemesifjú szerelme</a:t>
            </a: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CB330C72-F95E-6EB5-4F45-102488D10A34}"/>
              </a:ext>
            </a:extLst>
          </p:cNvPr>
          <p:cNvSpPr txBox="1">
            <a:spLocks/>
          </p:cNvSpPr>
          <p:nvPr/>
        </p:nvSpPr>
        <p:spPr>
          <a:xfrm>
            <a:off x="2351690" y="391343"/>
            <a:ext cx="5257800" cy="875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/>
              <a:t>Valóság</a:t>
            </a:r>
            <a:r>
              <a:rPr lang="hu-HU" b="1"/>
              <a:t> </a:t>
            </a:r>
            <a:r>
              <a:rPr lang="hu-HU"/>
              <a:t>és </a:t>
            </a:r>
            <a:r>
              <a:rPr lang="hu-HU" b="1"/>
              <a:t>fikció</a:t>
            </a:r>
            <a:endParaRPr lang="hu-HU" b="1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DE738A2E-039E-44C3-0D99-34D930E840A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99" b="98990" l="2062" r="89691">
                        <a14:foregroundMark x1="22423" y1="5724" x2="3866" y2="7407"/>
                        <a14:foregroundMark x1="2577" y1="18855" x2="1031" y2="84175"/>
                        <a14:foregroundMark x1="1031" y1="84175" x2="5928" y2="92929"/>
                        <a14:foregroundMark x1="5928" y1="92929" x2="20876" y2="91414"/>
                        <a14:foregroundMark x1="20876" y1="91414" x2="28093" y2="98990"/>
                        <a14:foregroundMark x1="28093" y1="98990" x2="28093" y2="98990"/>
                        <a14:foregroundMark x1="23454" y1="3367" x2="27577" y2="9428"/>
                        <a14:foregroundMark x1="12113" y1="10438" x2="3093" y2="8586"/>
                        <a14:foregroundMark x1="3351" y1="11111" x2="2062" y2="144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48507"/>
            <a:ext cx="3695700" cy="6309493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50AE473-FEE9-0BE8-B188-3F9D20BC563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</a:blip>
          <a:srcRect l="75508" b="7998"/>
          <a:stretch/>
        </p:blipFill>
        <p:spPr>
          <a:xfrm>
            <a:off x="9725188" y="0"/>
            <a:ext cx="2466812" cy="6858000"/>
          </a:xfrm>
          <a:prstGeom prst="rect">
            <a:avLst/>
          </a:prstGeom>
        </p:spPr>
      </p:pic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45044774-6A1D-67E5-7489-F99CE3D6D5FF}"/>
              </a:ext>
            </a:extLst>
          </p:cNvPr>
          <p:cNvSpPr/>
          <p:nvPr/>
        </p:nvSpPr>
        <p:spPr>
          <a:xfrm>
            <a:off x="5433820" y="210207"/>
            <a:ext cx="1891890" cy="998483"/>
          </a:xfrm>
          <a:custGeom>
            <a:avLst/>
            <a:gdLst>
              <a:gd name="connsiteX0" fmla="*/ 935449 w 1891890"/>
              <a:gd name="connsiteY0" fmla="*/ 10510 h 998483"/>
              <a:gd name="connsiteX1" fmla="*/ 777794 w 1891890"/>
              <a:gd name="connsiteY1" fmla="*/ 73572 h 998483"/>
              <a:gd name="connsiteX2" fmla="*/ 704221 w 1891890"/>
              <a:gd name="connsiteY2" fmla="*/ 94593 h 998483"/>
              <a:gd name="connsiteX3" fmla="*/ 494014 w 1891890"/>
              <a:gd name="connsiteY3" fmla="*/ 147145 h 998483"/>
              <a:gd name="connsiteX4" fmla="*/ 367890 w 1891890"/>
              <a:gd name="connsiteY4" fmla="*/ 189186 h 998483"/>
              <a:gd name="connsiteX5" fmla="*/ 325849 w 1891890"/>
              <a:gd name="connsiteY5" fmla="*/ 220717 h 998483"/>
              <a:gd name="connsiteX6" fmla="*/ 178704 w 1891890"/>
              <a:gd name="connsiteY6" fmla="*/ 294290 h 998483"/>
              <a:gd name="connsiteX7" fmla="*/ 52580 w 1891890"/>
              <a:gd name="connsiteY7" fmla="*/ 483476 h 998483"/>
              <a:gd name="connsiteX8" fmla="*/ 10539 w 1891890"/>
              <a:gd name="connsiteY8" fmla="*/ 609600 h 998483"/>
              <a:gd name="connsiteX9" fmla="*/ 10539 w 1891890"/>
              <a:gd name="connsiteY9" fmla="*/ 788276 h 998483"/>
              <a:gd name="connsiteX10" fmla="*/ 52580 w 1891890"/>
              <a:gd name="connsiteY10" fmla="*/ 861848 h 998483"/>
              <a:gd name="connsiteX11" fmla="*/ 210235 w 1891890"/>
              <a:gd name="connsiteY11" fmla="*/ 977462 h 998483"/>
              <a:gd name="connsiteX12" fmla="*/ 325849 w 1891890"/>
              <a:gd name="connsiteY12" fmla="*/ 998483 h 998483"/>
              <a:gd name="connsiteX13" fmla="*/ 588608 w 1891890"/>
              <a:gd name="connsiteY13" fmla="*/ 966952 h 998483"/>
              <a:gd name="connsiteX14" fmla="*/ 924939 w 1891890"/>
              <a:gd name="connsiteY14" fmla="*/ 851338 h 998483"/>
              <a:gd name="connsiteX15" fmla="*/ 1103614 w 1891890"/>
              <a:gd name="connsiteY15" fmla="*/ 798786 h 998483"/>
              <a:gd name="connsiteX16" fmla="*/ 1545049 w 1891890"/>
              <a:gd name="connsiteY16" fmla="*/ 620110 h 998483"/>
              <a:gd name="connsiteX17" fmla="*/ 1671173 w 1891890"/>
              <a:gd name="connsiteY17" fmla="*/ 557048 h 998483"/>
              <a:gd name="connsiteX18" fmla="*/ 1744746 w 1891890"/>
              <a:gd name="connsiteY18" fmla="*/ 525517 h 998483"/>
              <a:gd name="connsiteX19" fmla="*/ 1870870 w 1891890"/>
              <a:gd name="connsiteY19" fmla="*/ 430924 h 998483"/>
              <a:gd name="connsiteX20" fmla="*/ 1891890 w 1891890"/>
              <a:gd name="connsiteY20" fmla="*/ 399393 h 998483"/>
              <a:gd name="connsiteX21" fmla="*/ 1818318 w 1891890"/>
              <a:gd name="connsiteY21" fmla="*/ 304800 h 998483"/>
              <a:gd name="connsiteX22" fmla="*/ 1618621 w 1891890"/>
              <a:gd name="connsiteY22" fmla="*/ 168165 h 998483"/>
              <a:gd name="connsiteX23" fmla="*/ 1503008 w 1891890"/>
              <a:gd name="connsiteY23" fmla="*/ 126124 h 998483"/>
              <a:gd name="connsiteX24" fmla="*/ 1387394 w 1891890"/>
              <a:gd name="connsiteY24" fmla="*/ 105103 h 998483"/>
              <a:gd name="connsiteX25" fmla="*/ 935449 w 1891890"/>
              <a:gd name="connsiteY25" fmla="*/ 73572 h 998483"/>
              <a:gd name="connsiteX26" fmla="*/ 882897 w 1891890"/>
              <a:gd name="connsiteY26" fmla="*/ 31531 h 998483"/>
              <a:gd name="connsiteX27" fmla="*/ 851366 w 1891890"/>
              <a:gd name="connsiteY27" fmla="*/ 0 h 99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891890" h="998483">
                <a:moveTo>
                  <a:pt x="935449" y="10510"/>
                </a:moveTo>
                <a:cubicBezTo>
                  <a:pt x="882897" y="31531"/>
                  <a:pt x="832216" y="58023"/>
                  <a:pt x="777794" y="73572"/>
                </a:cubicBezTo>
                <a:cubicBezTo>
                  <a:pt x="753270" y="80579"/>
                  <a:pt x="728965" y="88407"/>
                  <a:pt x="704221" y="94593"/>
                </a:cubicBezTo>
                <a:cubicBezTo>
                  <a:pt x="591919" y="122669"/>
                  <a:pt x="614467" y="109107"/>
                  <a:pt x="494014" y="147145"/>
                </a:cubicBezTo>
                <a:cubicBezTo>
                  <a:pt x="308573" y="205706"/>
                  <a:pt x="481359" y="160820"/>
                  <a:pt x="367890" y="189186"/>
                </a:cubicBezTo>
                <a:cubicBezTo>
                  <a:pt x="353876" y="199696"/>
                  <a:pt x="342019" y="213980"/>
                  <a:pt x="325849" y="220717"/>
                </a:cubicBezTo>
                <a:cubicBezTo>
                  <a:pt x="240267" y="256376"/>
                  <a:pt x="240237" y="215664"/>
                  <a:pt x="178704" y="294290"/>
                </a:cubicBezTo>
                <a:cubicBezTo>
                  <a:pt x="131993" y="353976"/>
                  <a:pt x="52580" y="483476"/>
                  <a:pt x="52580" y="483476"/>
                </a:cubicBezTo>
                <a:cubicBezTo>
                  <a:pt x="38566" y="525517"/>
                  <a:pt x="20360" y="566387"/>
                  <a:pt x="10539" y="609600"/>
                </a:cubicBezTo>
                <a:cubicBezTo>
                  <a:pt x="313" y="654595"/>
                  <a:pt x="-6887" y="739485"/>
                  <a:pt x="10539" y="788276"/>
                </a:cubicBezTo>
                <a:cubicBezTo>
                  <a:pt x="20039" y="814876"/>
                  <a:pt x="32075" y="842422"/>
                  <a:pt x="52580" y="861848"/>
                </a:cubicBezTo>
                <a:cubicBezTo>
                  <a:pt x="99889" y="906667"/>
                  <a:pt x="146118" y="965804"/>
                  <a:pt x="210235" y="977462"/>
                </a:cubicBezTo>
                <a:lnTo>
                  <a:pt x="325849" y="998483"/>
                </a:lnTo>
                <a:cubicBezTo>
                  <a:pt x="413435" y="987973"/>
                  <a:pt x="502183" y="984630"/>
                  <a:pt x="588608" y="966952"/>
                </a:cubicBezTo>
                <a:cubicBezTo>
                  <a:pt x="737088" y="936581"/>
                  <a:pt x="791482" y="895824"/>
                  <a:pt x="924939" y="851338"/>
                </a:cubicBezTo>
                <a:cubicBezTo>
                  <a:pt x="983834" y="831706"/>
                  <a:pt x="1044875" y="818881"/>
                  <a:pt x="1103614" y="798786"/>
                </a:cubicBezTo>
                <a:cubicBezTo>
                  <a:pt x="1230444" y="755397"/>
                  <a:pt x="1423471" y="675373"/>
                  <a:pt x="1545049" y="620110"/>
                </a:cubicBezTo>
                <a:cubicBezTo>
                  <a:pt x="1587840" y="600660"/>
                  <a:pt x="1628694" y="577170"/>
                  <a:pt x="1671173" y="557048"/>
                </a:cubicBezTo>
                <a:cubicBezTo>
                  <a:pt x="1695286" y="545626"/>
                  <a:pt x="1721203" y="538073"/>
                  <a:pt x="1744746" y="525517"/>
                </a:cubicBezTo>
                <a:cubicBezTo>
                  <a:pt x="1802319" y="494811"/>
                  <a:pt x="1831430" y="476937"/>
                  <a:pt x="1870870" y="430924"/>
                </a:cubicBezTo>
                <a:cubicBezTo>
                  <a:pt x="1879091" y="421333"/>
                  <a:pt x="1884883" y="409903"/>
                  <a:pt x="1891890" y="399393"/>
                </a:cubicBezTo>
                <a:cubicBezTo>
                  <a:pt x="1867840" y="351291"/>
                  <a:pt x="1869223" y="342979"/>
                  <a:pt x="1818318" y="304800"/>
                </a:cubicBezTo>
                <a:cubicBezTo>
                  <a:pt x="1753794" y="256407"/>
                  <a:pt x="1694421" y="195728"/>
                  <a:pt x="1618621" y="168165"/>
                </a:cubicBezTo>
                <a:cubicBezTo>
                  <a:pt x="1580083" y="154151"/>
                  <a:pt x="1542570" y="136914"/>
                  <a:pt x="1503008" y="126124"/>
                </a:cubicBezTo>
                <a:cubicBezTo>
                  <a:pt x="1465218" y="115818"/>
                  <a:pt x="1426031" y="111542"/>
                  <a:pt x="1387394" y="105103"/>
                </a:cubicBezTo>
                <a:cubicBezTo>
                  <a:pt x="1231343" y="79095"/>
                  <a:pt x="1121486" y="83908"/>
                  <a:pt x="935449" y="73572"/>
                </a:cubicBezTo>
                <a:cubicBezTo>
                  <a:pt x="917932" y="59558"/>
                  <a:pt x="899780" y="46303"/>
                  <a:pt x="882897" y="31531"/>
                </a:cubicBezTo>
                <a:cubicBezTo>
                  <a:pt x="871711" y="21743"/>
                  <a:pt x="851366" y="0"/>
                  <a:pt x="851366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2" name="Felirat: jobbra mutató nyíllal 11">
            <a:extLst>
              <a:ext uri="{FF2B5EF4-FFF2-40B4-BE49-F238E27FC236}">
                <a16:creationId xmlns:a16="http://schemas.microsoft.com/office/drawing/2014/main" id="{FF53A418-E3C9-1FB4-111C-AFE0E59FDF5E}"/>
              </a:ext>
            </a:extLst>
          </p:cNvPr>
          <p:cNvSpPr/>
          <p:nvPr/>
        </p:nvSpPr>
        <p:spPr>
          <a:xfrm>
            <a:off x="2921876" y="2406869"/>
            <a:ext cx="6568965" cy="424092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386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TAMÁS</a:t>
            </a:r>
          </a:p>
          <a:p>
            <a:pPr algn="ctr"/>
            <a:r>
              <a:rPr lang="hu-HU" sz="2400" b="1" dirty="0"/>
              <a:t>- ÉRZELMEI TISZTÁK</a:t>
            </a:r>
          </a:p>
          <a:p>
            <a:pPr algn="ctr"/>
            <a:r>
              <a:rPr lang="hu-HU" sz="2400" b="1" dirty="0"/>
              <a:t>- DE NAIV ÉS GYANÚTLAN</a:t>
            </a:r>
          </a:p>
          <a:p>
            <a:pPr algn="ctr"/>
            <a:r>
              <a:rPr lang="hu-HU" sz="2400" b="1" dirty="0"/>
              <a:t>- NEM ÉRTI AZ OLASZ ERKÖLCSÖKET</a:t>
            </a:r>
          </a:p>
          <a:p>
            <a:pPr algn="ctr"/>
            <a:endParaRPr lang="hu-HU" sz="2400" b="1" dirty="0"/>
          </a:p>
          <a:p>
            <a:pPr algn="ctr"/>
            <a:r>
              <a:rPr lang="hu-HU" sz="2400" b="1" dirty="0"/>
              <a:t>ASSZISZTÁL A SIMONIÁHOZ</a:t>
            </a:r>
          </a:p>
          <a:p>
            <a:pPr algn="ctr"/>
            <a:r>
              <a:rPr lang="hu-HU" sz="2400" b="1" dirty="0"/>
              <a:t>AKARATÁN KÍVÜL HOZZÁJÁRUL BAKÓCZ BUKÁSÁHOZ</a:t>
            </a:r>
          </a:p>
          <a:p>
            <a:pPr algn="ctr"/>
            <a:r>
              <a:rPr lang="hu-HU" sz="2400" b="1" dirty="0"/>
              <a:t>MORÁLISAN FELJEBB LÉP A VÉGÉN:</a:t>
            </a:r>
          </a:p>
          <a:p>
            <a:pPr algn="ctr"/>
            <a:r>
              <a:rPr lang="hu-HU" sz="2400" b="1" dirty="0"/>
              <a:t>HAZATÉR HAZÁJA VÉDELMÉRE</a:t>
            </a:r>
          </a:p>
          <a:p>
            <a:pPr algn="ctr"/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54332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57500A-FD45-CC72-4BDA-CE425AD53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54C18D-4E31-5706-D057-8689D02BD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DA26DCE-3C54-997B-3B05-7F43EFC32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103" y="0"/>
            <a:ext cx="12297103" cy="687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19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9C4829A-635B-0611-CE33-33F47B989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hu-HU" dirty="0"/>
              <a:t>Bakócz Tamás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CCC11F-E5FE-3AB2-3CD9-B682E5854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hu-HU" sz="4000" dirty="0"/>
              <a:t>Erkölcstelen eszközökkel harcol a pápaságért</a:t>
            </a:r>
          </a:p>
          <a:p>
            <a:r>
              <a:rPr lang="hu-HU" sz="4000" dirty="0"/>
              <a:t>(ugyanúgy, mint mindenki más)</a:t>
            </a:r>
          </a:p>
          <a:p>
            <a:r>
              <a:rPr lang="hu-HU" sz="4000" dirty="0"/>
              <a:t>Ez is oka bukásának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1135B40-3C19-932F-529F-E02F72261F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591" r="-2" b="851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98683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EF69BA0-5EB4-6EC8-2FA4-E8F46CFFD3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3" r="30304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8609BD63-F624-D19D-72B8-03FBA48E1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533400"/>
            <a:ext cx="6508531" cy="5643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dirty="0">
                <a:solidFill>
                  <a:srgbClr val="C00000"/>
                </a:solidFill>
              </a:rPr>
              <a:t>HERCZEG FERENC (1863-1954)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A XX. század elejének egyik legnépszerűbb írója, „írófejedelem”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Konzervatív, nem a Nyugathoz tartozik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Lapja, az </a:t>
            </a:r>
            <a:r>
              <a:rPr lang="hu-HU" b="1" dirty="0">
                <a:solidFill>
                  <a:srgbClr val="C00000"/>
                </a:solidFill>
              </a:rPr>
              <a:t>Új Idők </a:t>
            </a:r>
            <a:r>
              <a:rPr lang="hu-HU" dirty="0"/>
              <a:t>a legolvasottabb folyóirat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Társadalmi és történelmi témákat </a:t>
            </a:r>
            <a:r>
              <a:rPr lang="hu-HU" dirty="0" err="1"/>
              <a:t>dolgoz</a:t>
            </a:r>
            <a:r>
              <a:rPr lang="hu-HU" dirty="0"/>
              <a:t> fel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Ír regényeket, drámákat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dirty="0"/>
              <a:t>A kék róka c. regénye világsiker.  </a:t>
            </a:r>
          </a:p>
        </p:txBody>
      </p:sp>
    </p:spTree>
    <p:extLst>
      <p:ext uri="{BB962C8B-B14F-4D97-AF65-F5344CB8AC3E}">
        <p14:creationId xmlns:p14="http://schemas.microsoft.com/office/powerpoint/2010/main" val="28711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BD0CB6-01B5-8B2C-026F-C50592F9A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élet kapuja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200450-0E68-6CC4-241D-03F552A19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Háromszor jelölték Nobel-díjra</a:t>
            </a:r>
          </a:p>
          <a:p>
            <a:r>
              <a:rPr lang="hu-HU" dirty="0"/>
              <a:t>1920-ban jelent meg</a:t>
            </a:r>
          </a:p>
          <a:p>
            <a:r>
              <a:rPr lang="hu-HU" dirty="0"/>
              <a:t>Műfaja: kisregény</a:t>
            </a:r>
          </a:p>
          <a:p>
            <a:r>
              <a:rPr lang="hu-HU" dirty="0"/>
              <a:t>Aktuálpolitikai üzenete van </a:t>
            </a:r>
          </a:p>
          <a:p>
            <a:r>
              <a:rPr lang="hu-HU" dirty="0"/>
              <a:t>(vesztett háború, készül a trianoni döntés)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6D3C01BC-1056-69A1-7A75-BB0CC10FB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419" y="132200"/>
            <a:ext cx="4306520" cy="6593599"/>
          </a:xfrm>
          <a:prstGeom prst="rect">
            <a:avLst/>
          </a:prstGeom>
        </p:spPr>
      </p:pic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780041B7-E0AA-4F07-45FA-C007ADE044C6}"/>
              </a:ext>
            </a:extLst>
          </p:cNvPr>
          <p:cNvSpPr/>
          <p:nvPr/>
        </p:nvSpPr>
        <p:spPr>
          <a:xfrm>
            <a:off x="626301" y="4471792"/>
            <a:ext cx="7315200" cy="2154477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Történelem-szemlélete:</a:t>
            </a:r>
          </a:p>
        </p:txBody>
      </p:sp>
    </p:spTree>
    <p:extLst>
      <p:ext uri="{BB962C8B-B14F-4D97-AF65-F5344CB8AC3E}">
        <p14:creationId xmlns:p14="http://schemas.microsoft.com/office/powerpoint/2010/main" val="157293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5266D62E-8B56-D3BF-E507-7C5EBFBCF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hu-HU" b="1" dirty="0">
                <a:solidFill>
                  <a:srgbClr val="C00000"/>
                </a:solidFill>
              </a:rPr>
              <a:t>TRAGIKUS SORSÚ NÉP VAGYUNK</a:t>
            </a:r>
          </a:p>
          <a:p>
            <a:pPr>
              <a:lnSpc>
                <a:spcPct val="200000"/>
              </a:lnSpc>
            </a:pPr>
            <a:r>
              <a:rPr lang="hu-HU" b="1" dirty="0">
                <a:solidFill>
                  <a:srgbClr val="C00000"/>
                </a:solidFill>
              </a:rPr>
              <a:t>KI VAGYUNK SZOLGÁLTATVA A NYUGAT KÉNYÉNEK-KEDVÉNEK</a:t>
            </a:r>
          </a:p>
          <a:p>
            <a:pPr>
              <a:lnSpc>
                <a:spcPct val="200000"/>
              </a:lnSpc>
            </a:pPr>
            <a:r>
              <a:rPr lang="hu-HU" b="1" dirty="0">
                <a:solidFill>
                  <a:srgbClr val="C00000"/>
                </a:solidFill>
              </a:rPr>
              <a:t>MINDIG BARBÁRNAK TEKINTENEK MINKET</a:t>
            </a:r>
          </a:p>
          <a:p>
            <a:pPr>
              <a:lnSpc>
                <a:spcPct val="200000"/>
              </a:lnSpc>
            </a:pPr>
            <a:r>
              <a:rPr lang="hu-HU" b="1" dirty="0">
                <a:solidFill>
                  <a:srgbClr val="C00000"/>
                </a:solidFill>
              </a:rPr>
              <a:t>BÁRMIKOR KÉSZEK ODADOBNI MINKET ÁLDOZATUL</a:t>
            </a:r>
          </a:p>
          <a:p>
            <a:pPr>
              <a:lnSpc>
                <a:spcPct val="200000"/>
              </a:lnSpc>
            </a:pPr>
            <a:r>
              <a:rPr lang="hu-HU" b="1" dirty="0">
                <a:solidFill>
                  <a:srgbClr val="C00000"/>
                </a:solidFill>
              </a:rPr>
              <a:t>CSAK MAGUNKRA SZÁMÍTHATUNK</a:t>
            </a:r>
          </a:p>
        </p:txBody>
      </p:sp>
    </p:spTree>
    <p:extLst>
      <p:ext uri="{BB962C8B-B14F-4D97-AF65-F5344CB8AC3E}">
        <p14:creationId xmlns:p14="http://schemas.microsoft.com/office/powerpoint/2010/main" val="147942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014EAA4A-1CB7-8B02-3B5F-1E10E2247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6" y="510080"/>
            <a:ext cx="4675100" cy="609633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549BDD3-9784-106D-B454-4EF3F233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676" y="365125"/>
            <a:ext cx="3310758" cy="1325563"/>
          </a:xfrm>
        </p:spPr>
        <p:txBody>
          <a:bodyPr/>
          <a:lstStyle/>
          <a:p>
            <a:r>
              <a:rPr lang="hu-HU" dirty="0"/>
              <a:t>1512. Róma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708CA6-6EC6-893A-484D-EC3103E00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779" y="1690688"/>
            <a:ext cx="6232634" cy="4642453"/>
          </a:xfrm>
        </p:spPr>
        <p:txBody>
          <a:bodyPr>
            <a:normAutofit/>
          </a:bodyPr>
          <a:lstStyle/>
          <a:p>
            <a:r>
              <a:rPr lang="hu-HU" sz="3200" dirty="0"/>
              <a:t>A reneszánsz művészet fénykora</a:t>
            </a:r>
          </a:p>
          <a:p>
            <a:r>
              <a:rPr lang="hu-HU" sz="3200" dirty="0"/>
              <a:t>A Mediciek uralják a kultúrát</a:t>
            </a:r>
          </a:p>
          <a:p>
            <a:r>
              <a:rPr lang="hu-HU" sz="3200" dirty="0"/>
              <a:t>II. Gyula pápa betegeskedik</a:t>
            </a:r>
          </a:p>
          <a:p>
            <a:r>
              <a:rPr lang="hu-HU" sz="3200" dirty="0"/>
              <a:t> politikai játszmák a következő pápa megválasztása körül</a:t>
            </a:r>
          </a:p>
          <a:p>
            <a:pPr marL="0" indent="0">
              <a:buNone/>
            </a:pPr>
            <a:endParaRPr lang="hu-HU" sz="3200" dirty="0"/>
          </a:p>
          <a:p>
            <a:r>
              <a:rPr lang="hu-HU" sz="3200" dirty="0"/>
              <a:t>Mindenki megvesztegetéssel próbálkozik</a:t>
            </a:r>
          </a:p>
        </p:txBody>
      </p:sp>
      <p:sp>
        <p:nvSpPr>
          <p:cNvPr id="4" name="Nyíl: ötszög 3">
            <a:extLst>
              <a:ext uri="{FF2B5EF4-FFF2-40B4-BE49-F238E27FC236}">
                <a16:creationId xmlns:a16="http://schemas.microsoft.com/office/drawing/2014/main" id="{E6365BF7-F2C2-E739-58AC-D246673D17B3}"/>
              </a:ext>
            </a:extLst>
          </p:cNvPr>
          <p:cNvSpPr/>
          <p:nvPr/>
        </p:nvSpPr>
        <p:spPr>
          <a:xfrm>
            <a:off x="325821" y="3854778"/>
            <a:ext cx="4004441" cy="2638097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chemeClr val="tx1"/>
                </a:solidFill>
              </a:rPr>
              <a:t>SIMONIA </a:t>
            </a:r>
          </a:p>
          <a:p>
            <a:pPr algn="ctr"/>
            <a:r>
              <a:rPr lang="hu-HU" sz="3200" b="1" dirty="0">
                <a:solidFill>
                  <a:schemeClr val="tx1"/>
                </a:solidFill>
              </a:rPr>
              <a:t>= egyházi hivatalok adásvétele</a:t>
            </a:r>
          </a:p>
        </p:txBody>
      </p:sp>
    </p:spTree>
    <p:extLst>
      <p:ext uri="{BB962C8B-B14F-4D97-AF65-F5344CB8AC3E}">
        <p14:creationId xmlns:p14="http://schemas.microsoft.com/office/powerpoint/2010/main" val="309890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3A82E8A-3DC6-FC08-8EB1-FEAC955D3E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44" r="6195" b="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D97939D-7339-2BFE-39EA-AB04E35D4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386" y="177371"/>
            <a:ext cx="3822189" cy="777875"/>
          </a:xfrm>
        </p:spPr>
        <p:txBody>
          <a:bodyPr>
            <a:normAutofit fontScale="90000"/>
          </a:bodyPr>
          <a:lstStyle/>
          <a:p>
            <a:r>
              <a:rPr lang="hu-HU" sz="4000" b="1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BAKÓCZ TAMÁS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60181F-A164-6670-98CB-78AD17401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597" y="1323109"/>
            <a:ext cx="10397485" cy="37427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u-HU" sz="3200" dirty="0"/>
              <a:t>Esztergomi érsek, pátriárka</a:t>
            </a:r>
          </a:p>
          <a:p>
            <a:pPr>
              <a:lnSpc>
                <a:spcPct val="150000"/>
              </a:lnSpc>
            </a:pPr>
            <a:r>
              <a:rPr lang="hu-HU" sz="3200" dirty="0"/>
              <a:t>Paraszti származású, tehetséges</a:t>
            </a:r>
          </a:p>
          <a:p>
            <a:pPr>
              <a:lnSpc>
                <a:spcPct val="150000"/>
              </a:lnSpc>
            </a:pPr>
            <a:r>
              <a:rPr lang="hu-HU" sz="3200" dirty="0"/>
              <a:t>Külföldi iskolák</a:t>
            </a:r>
          </a:p>
          <a:p>
            <a:pPr>
              <a:lnSpc>
                <a:spcPct val="150000"/>
              </a:lnSpc>
            </a:pPr>
            <a:r>
              <a:rPr lang="hu-HU" sz="3200" dirty="0"/>
              <a:t>Egyházi karrier</a:t>
            </a:r>
          </a:p>
          <a:p>
            <a:pPr>
              <a:lnSpc>
                <a:spcPct val="150000"/>
              </a:lnSpc>
            </a:pPr>
            <a:r>
              <a:rPr lang="hu-HU" sz="3200" dirty="0"/>
              <a:t>Elvileg esélyes a pápaválasztáson</a:t>
            </a:r>
          </a:p>
          <a:p>
            <a:pPr>
              <a:lnSpc>
                <a:spcPct val="150000"/>
              </a:lnSpc>
            </a:pPr>
            <a:r>
              <a:rPr lang="hu-HU" sz="3200" dirty="0"/>
              <a:t>DE: többségi olasz bíborosok L. Medicit választják</a:t>
            </a:r>
          </a:p>
        </p:txBody>
      </p:sp>
    </p:spTree>
    <p:extLst>
      <p:ext uri="{BB962C8B-B14F-4D97-AF65-F5344CB8AC3E}">
        <p14:creationId xmlns:p14="http://schemas.microsoft.com/office/powerpoint/2010/main" val="33816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64D638-5A73-3585-98BF-3FD78259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hu-HU" dirty="0"/>
              <a:t>„az élet kapuja”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C36558-3250-DAEA-77A7-5FFB1E064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351338"/>
          </a:xfrm>
        </p:spPr>
        <p:txBody>
          <a:bodyPr/>
          <a:lstStyle/>
          <a:p>
            <a:r>
              <a:rPr lang="hu-HU" dirty="0"/>
              <a:t>A magyarok számára létkérdés, hogy a pápa magyar legyen</a:t>
            </a:r>
          </a:p>
          <a:p>
            <a:r>
              <a:rPr lang="hu-HU" dirty="0"/>
              <a:t>esély egy törökellenes liga létrehozására</a:t>
            </a:r>
          </a:p>
          <a:p>
            <a:r>
              <a:rPr lang="hu-HU" dirty="0"/>
              <a:t>Bakócz megválasztása </a:t>
            </a:r>
            <a:r>
              <a:rPr lang="hu-HU" dirty="0" err="1"/>
              <a:t>Mo</a:t>
            </a:r>
            <a:r>
              <a:rPr lang="hu-HU" dirty="0"/>
              <a:t>. számára „az élet kapuja” lenne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99B2688-597B-49D2-5F19-82B4D8EE4F2D}"/>
              </a:ext>
            </a:extLst>
          </p:cNvPr>
          <p:cNvSpPr txBox="1"/>
          <p:nvPr/>
        </p:nvSpPr>
        <p:spPr>
          <a:xfrm>
            <a:off x="627993" y="3024644"/>
            <a:ext cx="10271233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2400" i="1" dirty="0"/>
              <a:t>„…csakis az összes keresztény fejedelmek ligája menthetné meg. A ligát pedig csak egy uralkodó tudná összehozni: a szentatya. Ha (…) magyar főpap ül Szent Péter székébe, akkor a török kérdés lesz a vatikáni politika tengelye (…), Magyarország pedig megmenekül. </a:t>
            </a:r>
          </a:p>
          <a:p>
            <a:endParaRPr lang="hu-HU" sz="2400" i="1" dirty="0"/>
          </a:p>
          <a:p>
            <a:r>
              <a:rPr lang="hu-HU" sz="2400" i="1" dirty="0"/>
              <a:t>(…) a magyarok ma az Élet Kapujában ülnek. A kapun túl van az ő nemzeti jövendőjük, a kapun innen a pogány rabság, a nyomorúság, a pusztulás. (…) </a:t>
            </a:r>
          </a:p>
          <a:p>
            <a:endParaRPr lang="hu-HU" sz="2400" i="1" dirty="0"/>
          </a:p>
          <a:p>
            <a:r>
              <a:rPr lang="hu-HU" sz="2400" i="1" dirty="0"/>
              <a:t> Ezért fog Bakócz Tamás mindent elkövetni, hogy kezébe kapja a szent kulcsokat.”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E289DF3C-6B37-1668-C0AC-D46D9C9348FB}"/>
              </a:ext>
            </a:extLst>
          </p:cNvPr>
          <p:cNvSpPr/>
          <p:nvPr/>
        </p:nvSpPr>
        <p:spPr>
          <a:xfrm>
            <a:off x="9827172" y="1"/>
            <a:ext cx="2364828" cy="90389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cím</a:t>
            </a:r>
          </a:p>
        </p:txBody>
      </p:sp>
    </p:spTree>
    <p:extLst>
      <p:ext uri="{BB962C8B-B14F-4D97-AF65-F5344CB8AC3E}">
        <p14:creationId xmlns:p14="http://schemas.microsoft.com/office/powerpoint/2010/main" val="263216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A6BAA91C-6E3F-A4E6-39E5-BE420BF37B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C905524-E1B9-B776-07CE-3D1394F80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Itália érdekei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E2C931-9C22-342D-524A-25E123F52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Itália a franciákkal való harccal van elfoglalva</a:t>
            </a:r>
          </a:p>
          <a:p>
            <a:r>
              <a:rPr lang="hu-HU" dirty="0"/>
              <a:t>A vagyont fényűző életmódjukra a művészetre fordítanák,</a:t>
            </a:r>
          </a:p>
          <a:p>
            <a:pPr marL="0" indent="0">
              <a:buNone/>
            </a:pPr>
            <a:r>
              <a:rPr lang="hu-HU" dirty="0"/>
              <a:t>nem Magyarország felfegyverzésére és segítésére</a:t>
            </a:r>
          </a:p>
          <a:p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A311DDA3-E3CE-1947-748D-B7AC937D62DD}"/>
              </a:ext>
            </a:extLst>
          </p:cNvPr>
          <p:cNvSpPr txBox="1"/>
          <p:nvPr/>
        </p:nvSpPr>
        <p:spPr>
          <a:xfrm>
            <a:off x="441434" y="3499307"/>
            <a:ext cx="9690538" cy="2677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hu-HU" sz="2400" i="1" dirty="0"/>
              <a:t>Ez a csökönyös </a:t>
            </a:r>
            <a:r>
              <a:rPr lang="hu-HU" sz="2400" i="1" dirty="0" err="1"/>
              <a:t>Strigonio</a:t>
            </a:r>
            <a:r>
              <a:rPr lang="hu-HU" sz="2400" i="1" dirty="0"/>
              <a:t> szőröstül-bőröstül beledobná Róma jövőjét a pogány torkába. (…) keresztes háborút akar hirdetni, pénzt akar szedni. Ezt természetesen nem engedik meg neki. </a:t>
            </a:r>
          </a:p>
          <a:p>
            <a:endParaRPr lang="hu-HU" sz="2400" i="1" dirty="0"/>
          </a:p>
          <a:p>
            <a:r>
              <a:rPr lang="hu-HU" sz="2400" i="1" dirty="0"/>
              <a:t>(…) a nyugati nagy országokra más föladatok várnak. A szentatyának nagyszerű tervei vannak Róma művészi </a:t>
            </a:r>
            <a:r>
              <a:rPr lang="hu-HU" sz="2400" i="1" dirty="0" err="1"/>
              <a:t>újjáalkotását</a:t>
            </a:r>
            <a:r>
              <a:rPr lang="hu-HU" sz="2400" i="1" dirty="0"/>
              <a:t> illetőleg, és siettetni akarja San Pietro építkezését. </a:t>
            </a:r>
          </a:p>
        </p:txBody>
      </p:sp>
    </p:spTree>
    <p:extLst>
      <p:ext uri="{BB962C8B-B14F-4D97-AF65-F5344CB8AC3E}">
        <p14:creationId xmlns:p14="http://schemas.microsoft.com/office/powerpoint/2010/main" val="17037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9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5" name="Tartalom helye 4" descr="A képen személy, miseruha, ruházat, ember látható&#10;&#10;Automatikusan generált leírás">
            <a:extLst>
              <a:ext uri="{FF2B5EF4-FFF2-40B4-BE49-F238E27FC236}">
                <a16:creationId xmlns:a16="http://schemas.microsoft.com/office/drawing/2014/main" id="{133A23D8-EC91-C9A7-C63F-EC9C527AA3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9000"/>
          </a:blip>
          <a:srcRect t="9755" b="220"/>
          <a:stretch/>
        </p:blipFill>
        <p:spPr>
          <a:xfrm>
            <a:off x="20" y="-7624"/>
            <a:ext cx="12191981" cy="688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34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837</Words>
  <Application>Microsoft Office PowerPoint</Application>
  <PresentationFormat>Szélesvásznú</PresentationFormat>
  <Paragraphs>135</Paragraphs>
  <Slides>19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5" baseType="lpstr">
      <vt:lpstr>ADLaM Display</vt:lpstr>
      <vt:lpstr>Arial</vt:lpstr>
      <vt:lpstr>Calibri</vt:lpstr>
      <vt:lpstr>Calibri Light</vt:lpstr>
      <vt:lpstr>Times New Roman</vt:lpstr>
      <vt:lpstr>Office-téma</vt:lpstr>
      <vt:lpstr>Az élet kapuja</vt:lpstr>
      <vt:lpstr>PowerPoint-bemutató</vt:lpstr>
      <vt:lpstr>Az élet kapuja</vt:lpstr>
      <vt:lpstr>PowerPoint-bemutató</vt:lpstr>
      <vt:lpstr>1512. Róma</vt:lpstr>
      <vt:lpstr>BAKÓCZ TAMÁS</vt:lpstr>
      <vt:lpstr>„az élet kapuja”</vt:lpstr>
      <vt:lpstr>Itália érdekei</vt:lpstr>
      <vt:lpstr>PowerPoint-bemutató</vt:lpstr>
      <vt:lpstr>A cselekmény:</vt:lpstr>
      <vt:lpstr>A cselekmény:</vt:lpstr>
      <vt:lpstr>Elbeszélésmód</vt:lpstr>
      <vt:lpstr>A reneszánsz háttér</vt:lpstr>
      <vt:lpstr>PowerPoint-bemutató</vt:lpstr>
      <vt:lpstr>Valóság és fikció</vt:lpstr>
      <vt:lpstr>PowerPoint-bemutató</vt:lpstr>
      <vt:lpstr>PowerPoint-bemutató</vt:lpstr>
      <vt:lpstr>PowerPoint-bemutató</vt:lpstr>
      <vt:lpstr>Bakócz Tamás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élet kapuja</dc:title>
  <dc:creator>Terdikné Takács Szilvia Dr.</dc:creator>
  <cp:lastModifiedBy>Terdikné Takács Szilvia Dr.</cp:lastModifiedBy>
  <cp:revision>1</cp:revision>
  <dcterms:created xsi:type="dcterms:W3CDTF">2023-10-14T11:41:06Z</dcterms:created>
  <dcterms:modified xsi:type="dcterms:W3CDTF">2023-10-14T20:32:46Z</dcterms:modified>
</cp:coreProperties>
</file>