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sldIdLst>
    <p:sldId id="256" r:id="rId2"/>
    <p:sldId id="283" r:id="rId3"/>
    <p:sldId id="280" r:id="rId4"/>
    <p:sldId id="284" r:id="rId5"/>
    <p:sldId id="258" r:id="rId6"/>
    <p:sldId id="257" r:id="rId7"/>
    <p:sldId id="324" r:id="rId8"/>
    <p:sldId id="287" r:id="rId9"/>
    <p:sldId id="288" r:id="rId10"/>
    <p:sldId id="289" r:id="rId11"/>
    <p:sldId id="325" r:id="rId12"/>
    <p:sldId id="291" r:id="rId13"/>
    <p:sldId id="293" r:id="rId14"/>
    <p:sldId id="277" r:id="rId15"/>
    <p:sldId id="296" r:id="rId16"/>
    <p:sldId id="294" r:id="rId17"/>
    <p:sldId id="295" r:id="rId18"/>
    <p:sldId id="301" r:id="rId19"/>
    <p:sldId id="298" r:id="rId20"/>
    <p:sldId id="299" r:id="rId21"/>
    <p:sldId id="300" r:id="rId22"/>
    <p:sldId id="302" r:id="rId23"/>
    <p:sldId id="303" r:id="rId24"/>
    <p:sldId id="304" r:id="rId25"/>
    <p:sldId id="305" r:id="rId26"/>
    <p:sldId id="326" r:id="rId27"/>
    <p:sldId id="307" r:id="rId28"/>
    <p:sldId id="306" r:id="rId29"/>
    <p:sldId id="308" r:id="rId30"/>
    <p:sldId id="311" r:id="rId31"/>
    <p:sldId id="312" r:id="rId32"/>
    <p:sldId id="313" r:id="rId33"/>
    <p:sldId id="327" r:id="rId34"/>
    <p:sldId id="315" r:id="rId35"/>
    <p:sldId id="317" r:id="rId36"/>
    <p:sldId id="276" r:id="rId37"/>
    <p:sldId id="318" r:id="rId38"/>
    <p:sldId id="319" r:id="rId39"/>
    <p:sldId id="275" r:id="rId40"/>
    <p:sldId id="320" r:id="rId41"/>
    <p:sldId id="321" r:id="rId42"/>
    <p:sldId id="322" r:id="rId43"/>
    <p:sldId id="282" r:id="rId44"/>
    <p:sldId id="323" r:id="rId45"/>
  </p:sldIdLst>
  <p:sldSz cx="9144000" cy="6858000" type="screen4x3"/>
  <p:notesSz cx="6858000" cy="9144000"/>
  <p:defaultText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489706-15F2-4A26-8707-B5E5BD28B791}" v="2" dt="2022-02-18T22:14:28.085"/>
  </p1510:revLst>
</p1510:revInfo>
</file>

<file path=ppt/tableStyles.xml><?xml version="1.0" encoding="utf-8"?>
<a:tblStyleLst xmlns:a="http://schemas.openxmlformats.org/drawingml/2006/main" def="{5C22544A-7EE6-4342-B048-85BDC9FD1C3A}">
  <a:tblStyle styleId="{5C22544A-7EE6-4342-B048-85BDC9FD1C3A}" styleName="Közepesen sötét stílus 2 – 1. jelölőszín">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2" d="100"/>
          <a:sy n="52" d="100"/>
        </p:scale>
        <p:origin x="1628" y="5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51" Type="http://schemas.microsoft.com/office/2016/11/relationships/changesInfo" Target="changesInfos/changesInfo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erdikné Takács Szilvia Dr." userId="62a28fc6-f7f7-41bd-b6fa-95189fe2a219" providerId="ADAL" clId="{15489706-15F2-4A26-8707-B5E5BD28B791}"/>
    <pc:docChg chg="undo custSel addSld delSld modSld sldOrd">
      <pc:chgData name="Terdikné Takács Szilvia Dr." userId="62a28fc6-f7f7-41bd-b6fa-95189fe2a219" providerId="ADAL" clId="{15489706-15F2-4A26-8707-B5E5BD28B791}" dt="2022-02-18T22:29:38.578" v="1097" actId="27636"/>
      <pc:docMkLst>
        <pc:docMk/>
      </pc:docMkLst>
      <pc:sldChg chg="modSp mod">
        <pc:chgData name="Terdikné Takács Szilvia Dr." userId="62a28fc6-f7f7-41bd-b6fa-95189fe2a219" providerId="ADAL" clId="{15489706-15F2-4A26-8707-B5E5BD28B791}" dt="2022-02-18T21:49:34.658" v="755" actId="20577"/>
        <pc:sldMkLst>
          <pc:docMk/>
          <pc:sldMk cId="0" sldId="256"/>
        </pc:sldMkLst>
        <pc:spChg chg="mod">
          <ac:chgData name="Terdikné Takács Szilvia Dr." userId="62a28fc6-f7f7-41bd-b6fa-95189fe2a219" providerId="ADAL" clId="{15489706-15F2-4A26-8707-B5E5BD28B791}" dt="2022-02-18T21:49:34.658" v="755" actId="20577"/>
          <ac:spMkLst>
            <pc:docMk/>
            <pc:sldMk cId="0" sldId="256"/>
            <ac:spMk id="3" creationId="{00000000-0000-0000-0000-000000000000}"/>
          </ac:spMkLst>
        </pc:spChg>
      </pc:sldChg>
      <pc:sldChg chg="ord">
        <pc:chgData name="Terdikné Takács Szilvia Dr." userId="62a28fc6-f7f7-41bd-b6fa-95189fe2a219" providerId="ADAL" clId="{15489706-15F2-4A26-8707-B5E5BD28B791}" dt="2022-02-18T22:04:40.719" v="768"/>
        <pc:sldMkLst>
          <pc:docMk/>
          <pc:sldMk cId="0" sldId="257"/>
        </pc:sldMkLst>
      </pc:sldChg>
      <pc:sldChg chg="modSp new mod">
        <pc:chgData name="Terdikné Takács Szilvia Dr." userId="62a28fc6-f7f7-41bd-b6fa-95189fe2a219" providerId="ADAL" clId="{15489706-15F2-4A26-8707-B5E5BD28B791}" dt="2022-02-18T22:04:58.661" v="777" actId="20577"/>
        <pc:sldMkLst>
          <pc:docMk/>
          <pc:sldMk cId="1937354350" sldId="284"/>
        </pc:sldMkLst>
        <pc:spChg chg="mod">
          <ac:chgData name="Terdikné Takács Szilvia Dr." userId="62a28fc6-f7f7-41bd-b6fa-95189fe2a219" providerId="ADAL" clId="{15489706-15F2-4A26-8707-B5E5BD28B791}" dt="2022-02-18T22:04:58.661" v="777" actId="20577"/>
          <ac:spMkLst>
            <pc:docMk/>
            <pc:sldMk cId="1937354350" sldId="284"/>
            <ac:spMk id="2" creationId="{CF6155CF-110F-4049-9856-7201F08E40B2}"/>
          </ac:spMkLst>
        </pc:spChg>
        <pc:spChg chg="mod">
          <ac:chgData name="Terdikné Takács Szilvia Dr." userId="62a28fc6-f7f7-41bd-b6fa-95189fe2a219" providerId="ADAL" clId="{15489706-15F2-4A26-8707-B5E5BD28B791}" dt="2022-02-18T19:42:20.233" v="1"/>
          <ac:spMkLst>
            <pc:docMk/>
            <pc:sldMk cId="1937354350" sldId="284"/>
            <ac:spMk id="3" creationId="{C0CB1090-7D1F-4911-AE50-90DAFE5DA021}"/>
          </ac:spMkLst>
        </pc:spChg>
      </pc:sldChg>
      <pc:sldChg chg="new del">
        <pc:chgData name="Terdikné Takács Szilvia Dr." userId="62a28fc6-f7f7-41bd-b6fa-95189fe2a219" providerId="ADAL" clId="{15489706-15F2-4A26-8707-B5E5BD28B791}" dt="2022-02-18T19:44:47.014" v="9" actId="47"/>
        <pc:sldMkLst>
          <pc:docMk/>
          <pc:sldMk cId="3729022589" sldId="285"/>
        </pc:sldMkLst>
      </pc:sldChg>
      <pc:sldChg chg="modSp add del mod ord">
        <pc:chgData name="Terdikné Takács Szilvia Dr." userId="62a28fc6-f7f7-41bd-b6fa-95189fe2a219" providerId="ADAL" clId="{15489706-15F2-4A26-8707-B5E5BD28B791}" dt="2022-02-18T22:04:09.482" v="762" actId="47"/>
        <pc:sldMkLst>
          <pc:docMk/>
          <pc:sldMk cId="731818556" sldId="286"/>
        </pc:sldMkLst>
        <pc:picChg chg="mod">
          <ac:chgData name="Terdikné Takács Szilvia Dr." userId="62a28fc6-f7f7-41bd-b6fa-95189fe2a219" providerId="ADAL" clId="{15489706-15F2-4A26-8707-B5E5BD28B791}" dt="2022-02-18T21:50:30.667" v="761" actId="14100"/>
          <ac:picMkLst>
            <pc:docMk/>
            <pc:sldMk cId="731818556" sldId="286"/>
            <ac:picMk id="1026" creationId="{00000000-0000-0000-0000-000000000000}"/>
          </ac:picMkLst>
        </pc:picChg>
      </pc:sldChg>
      <pc:sldChg chg="modSp new mod">
        <pc:chgData name="Terdikné Takács Szilvia Dr." userId="62a28fc6-f7f7-41bd-b6fa-95189fe2a219" providerId="ADAL" clId="{15489706-15F2-4A26-8707-B5E5BD28B791}" dt="2022-02-18T22:18:19.145" v="847" actId="20577"/>
        <pc:sldMkLst>
          <pc:docMk/>
          <pc:sldMk cId="979215162" sldId="287"/>
        </pc:sldMkLst>
        <pc:spChg chg="mod">
          <ac:chgData name="Terdikné Takács Szilvia Dr." userId="62a28fc6-f7f7-41bd-b6fa-95189fe2a219" providerId="ADAL" clId="{15489706-15F2-4A26-8707-B5E5BD28B791}" dt="2022-02-18T22:05:15.613" v="809" actId="20577"/>
          <ac:spMkLst>
            <pc:docMk/>
            <pc:sldMk cId="979215162" sldId="287"/>
            <ac:spMk id="2" creationId="{94473A58-32AB-4E3A-9DBE-F6E3522E8994}"/>
          </ac:spMkLst>
        </pc:spChg>
        <pc:spChg chg="mod">
          <ac:chgData name="Terdikné Takács Szilvia Dr." userId="62a28fc6-f7f7-41bd-b6fa-95189fe2a219" providerId="ADAL" clId="{15489706-15F2-4A26-8707-B5E5BD28B791}" dt="2022-02-18T22:18:19.145" v="847" actId="20577"/>
          <ac:spMkLst>
            <pc:docMk/>
            <pc:sldMk cId="979215162" sldId="287"/>
            <ac:spMk id="3" creationId="{D1570629-7491-4F1E-B263-E00523EB8088}"/>
          </ac:spMkLst>
        </pc:spChg>
      </pc:sldChg>
      <pc:sldChg chg="modSp new mod">
        <pc:chgData name="Terdikné Takács Szilvia Dr." userId="62a28fc6-f7f7-41bd-b6fa-95189fe2a219" providerId="ADAL" clId="{15489706-15F2-4A26-8707-B5E5BD28B791}" dt="2022-02-18T22:19:31.112" v="872" actId="20577"/>
        <pc:sldMkLst>
          <pc:docMk/>
          <pc:sldMk cId="3661477244" sldId="288"/>
        </pc:sldMkLst>
        <pc:spChg chg="mod">
          <ac:chgData name="Terdikné Takács Szilvia Dr." userId="62a28fc6-f7f7-41bd-b6fa-95189fe2a219" providerId="ADAL" clId="{15489706-15F2-4A26-8707-B5E5BD28B791}" dt="2022-02-18T22:19:31.112" v="872" actId="20577"/>
          <ac:spMkLst>
            <pc:docMk/>
            <pc:sldMk cId="3661477244" sldId="288"/>
            <ac:spMk id="2" creationId="{38F9D8F4-B016-4E08-B629-3E48591699C3}"/>
          </ac:spMkLst>
        </pc:spChg>
        <pc:spChg chg="mod">
          <ac:chgData name="Terdikné Takács Szilvia Dr." userId="62a28fc6-f7f7-41bd-b6fa-95189fe2a219" providerId="ADAL" clId="{15489706-15F2-4A26-8707-B5E5BD28B791}" dt="2022-02-18T22:19:19.164" v="861" actId="20577"/>
          <ac:spMkLst>
            <pc:docMk/>
            <pc:sldMk cId="3661477244" sldId="288"/>
            <ac:spMk id="3" creationId="{30F31830-8CBF-45DB-A698-6909AE1180A0}"/>
          </ac:spMkLst>
        </pc:spChg>
      </pc:sldChg>
      <pc:sldChg chg="delSp modSp new mod">
        <pc:chgData name="Terdikné Takács Szilvia Dr." userId="62a28fc6-f7f7-41bd-b6fa-95189fe2a219" providerId="ADAL" clId="{15489706-15F2-4A26-8707-B5E5BD28B791}" dt="2022-02-18T22:21:23.650" v="882" actId="20577"/>
        <pc:sldMkLst>
          <pc:docMk/>
          <pc:sldMk cId="890309433" sldId="289"/>
        </pc:sldMkLst>
        <pc:spChg chg="del mod">
          <ac:chgData name="Terdikné Takács Szilvia Dr." userId="62a28fc6-f7f7-41bd-b6fa-95189fe2a219" providerId="ADAL" clId="{15489706-15F2-4A26-8707-B5E5BD28B791}" dt="2022-02-18T20:00:32.628" v="32" actId="478"/>
          <ac:spMkLst>
            <pc:docMk/>
            <pc:sldMk cId="890309433" sldId="289"/>
            <ac:spMk id="2" creationId="{1218C917-2CF0-45BD-84ED-4179A4FC00CE}"/>
          </ac:spMkLst>
        </pc:spChg>
        <pc:spChg chg="mod">
          <ac:chgData name="Terdikné Takács Szilvia Dr." userId="62a28fc6-f7f7-41bd-b6fa-95189fe2a219" providerId="ADAL" clId="{15489706-15F2-4A26-8707-B5E5BD28B791}" dt="2022-02-18T22:21:23.650" v="882" actId="20577"/>
          <ac:spMkLst>
            <pc:docMk/>
            <pc:sldMk cId="890309433" sldId="289"/>
            <ac:spMk id="3" creationId="{D29482C7-F4E0-4104-8970-241D4D28C44C}"/>
          </ac:spMkLst>
        </pc:spChg>
      </pc:sldChg>
      <pc:sldChg chg="modSp new del mod">
        <pc:chgData name="Terdikné Takács Szilvia Dr." userId="62a28fc6-f7f7-41bd-b6fa-95189fe2a219" providerId="ADAL" clId="{15489706-15F2-4A26-8707-B5E5BD28B791}" dt="2022-02-18T22:23:41.500" v="901" actId="47"/>
        <pc:sldMkLst>
          <pc:docMk/>
          <pc:sldMk cId="2601247468" sldId="290"/>
        </pc:sldMkLst>
        <pc:spChg chg="mod">
          <ac:chgData name="Terdikné Takács Szilvia Dr." userId="62a28fc6-f7f7-41bd-b6fa-95189fe2a219" providerId="ADAL" clId="{15489706-15F2-4A26-8707-B5E5BD28B791}" dt="2022-02-18T22:22:41.515" v="895" actId="6549"/>
          <ac:spMkLst>
            <pc:docMk/>
            <pc:sldMk cId="2601247468" sldId="290"/>
            <ac:spMk id="3" creationId="{F4ED2834-B788-4F93-9A52-74455B126F15}"/>
          </ac:spMkLst>
        </pc:spChg>
      </pc:sldChg>
      <pc:sldChg chg="modSp new mod">
        <pc:chgData name="Terdikné Takács Szilvia Dr." userId="62a28fc6-f7f7-41bd-b6fa-95189fe2a219" providerId="ADAL" clId="{15489706-15F2-4A26-8707-B5E5BD28B791}" dt="2022-02-18T22:24:57.641" v="924" actId="20577"/>
        <pc:sldMkLst>
          <pc:docMk/>
          <pc:sldMk cId="665525104" sldId="291"/>
        </pc:sldMkLst>
        <pc:spChg chg="mod">
          <ac:chgData name="Terdikné Takács Szilvia Dr." userId="62a28fc6-f7f7-41bd-b6fa-95189fe2a219" providerId="ADAL" clId="{15489706-15F2-4A26-8707-B5E5BD28B791}" dt="2022-02-18T22:24:57.641" v="924" actId="20577"/>
          <ac:spMkLst>
            <pc:docMk/>
            <pc:sldMk cId="665525104" sldId="291"/>
            <ac:spMk id="3" creationId="{56DF3718-5836-43AE-8398-38A3DFA1D7DB}"/>
          </ac:spMkLst>
        </pc:spChg>
      </pc:sldChg>
      <pc:sldChg chg="new del">
        <pc:chgData name="Terdikné Takács Szilvia Dr." userId="62a28fc6-f7f7-41bd-b6fa-95189fe2a219" providerId="ADAL" clId="{15489706-15F2-4A26-8707-B5E5BD28B791}" dt="2022-02-18T22:22:47.256" v="896" actId="47"/>
        <pc:sldMkLst>
          <pc:docMk/>
          <pc:sldMk cId="2501773185" sldId="292"/>
        </pc:sldMkLst>
      </pc:sldChg>
      <pc:sldChg chg="modSp new mod">
        <pc:chgData name="Terdikné Takács Szilvia Dr." userId="62a28fc6-f7f7-41bd-b6fa-95189fe2a219" providerId="ADAL" clId="{15489706-15F2-4A26-8707-B5E5BD28B791}" dt="2022-02-18T22:25:11.257" v="929" actId="20577"/>
        <pc:sldMkLst>
          <pc:docMk/>
          <pc:sldMk cId="2579397596" sldId="293"/>
        </pc:sldMkLst>
        <pc:spChg chg="mod">
          <ac:chgData name="Terdikné Takács Szilvia Dr." userId="62a28fc6-f7f7-41bd-b6fa-95189fe2a219" providerId="ADAL" clId="{15489706-15F2-4A26-8707-B5E5BD28B791}" dt="2022-02-18T22:25:11.257" v="929" actId="20577"/>
          <ac:spMkLst>
            <pc:docMk/>
            <pc:sldMk cId="2579397596" sldId="293"/>
            <ac:spMk id="3" creationId="{56CB68EF-4661-4B7B-8B70-D5E9972494C8}"/>
          </ac:spMkLst>
        </pc:spChg>
      </pc:sldChg>
      <pc:sldChg chg="addSp delSp modSp new mod">
        <pc:chgData name="Terdikné Takács Szilvia Dr." userId="62a28fc6-f7f7-41bd-b6fa-95189fe2a219" providerId="ADAL" clId="{15489706-15F2-4A26-8707-B5E5BD28B791}" dt="2022-02-18T22:29:38.578" v="1097" actId="27636"/>
        <pc:sldMkLst>
          <pc:docMk/>
          <pc:sldMk cId="450424645" sldId="294"/>
        </pc:sldMkLst>
        <pc:spChg chg="mod">
          <ac:chgData name="Terdikné Takács Szilvia Dr." userId="62a28fc6-f7f7-41bd-b6fa-95189fe2a219" providerId="ADAL" clId="{15489706-15F2-4A26-8707-B5E5BD28B791}" dt="2022-02-18T22:28:48.644" v="1093" actId="20577"/>
          <ac:spMkLst>
            <pc:docMk/>
            <pc:sldMk cId="450424645" sldId="294"/>
            <ac:spMk id="2" creationId="{92D51F77-8932-4E9F-BAC0-390C4AC1B6AD}"/>
          </ac:spMkLst>
        </pc:spChg>
        <pc:spChg chg="mod">
          <ac:chgData name="Terdikné Takács Szilvia Dr." userId="62a28fc6-f7f7-41bd-b6fa-95189fe2a219" providerId="ADAL" clId="{15489706-15F2-4A26-8707-B5E5BD28B791}" dt="2022-02-18T22:29:38.578" v="1097" actId="27636"/>
          <ac:spMkLst>
            <pc:docMk/>
            <pc:sldMk cId="450424645" sldId="294"/>
            <ac:spMk id="3" creationId="{BC4471C4-A3F5-4465-BEDF-9F2B9DE6AE11}"/>
          </ac:spMkLst>
        </pc:spChg>
        <pc:spChg chg="add del mod">
          <ac:chgData name="Terdikné Takács Szilvia Dr." userId="62a28fc6-f7f7-41bd-b6fa-95189fe2a219" providerId="ADAL" clId="{15489706-15F2-4A26-8707-B5E5BD28B791}" dt="2022-02-18T20:14:50.577" v="79" actId="478"/>
          <ac:spMkLst>
            <pc:docMk/>
            <pc:sldMk cId="450424645" sldId="294"/>
            <ac:spMk id="5" creationId="{6FBCD30E-D311-4516-83C6-DC01A6416F34}"/>
          </ac:spMkLst>
        </pc:spChg>
      </pc:sldChg>
      <pc:sldChg chg="modSp new mod">
        <pc:chgData name="Terdikné Takács Szilvia Dr." userId="62a28fc6-f7f7-41bd-b6fa-95189fe2a219" providerId="ADAL" clId="{15489706-15F2-4A26-8707-B5E5BD28B791}" dt="2022-02-18T20:15:59.710" v="82" actId="27636"/>
        <pc:sldMkLst>
          <pc:docMk/>
          <pc:sldMk cId="4105995835" sldId="295"/>
        </pc:sldMkLst>
        <pc:spChg chg="mod">
          <ac:chgData name="Terdikné Takács Szilvia Dr." userId="62a28fc6-f7f7-41bd-b6fa-95189fe2a219" providerId="ADAL" clId="{15489706-15F2-4A26-8707-B5E5BD28B791}" dt="2022-02-18T20:15:59.710" v="82" actId="27636"/>
          <ac:spMkLst>
            <pc:docMk/>
            <pc:sldMk cId="4105995835" sldId="295"/>
            <ac:spMk id="3" creationId="{ED564F38-F5E8-4CD7-8305-45A158E45FA7}"/>
          </ac:spMkLst>
        </pc:spChg>
      </pc:sldChg>
      <pc:sldChg chg="modSp new mod">
        <pc:chgData name="Terdikné Takács Szilvia Dr." userId="62a28fc6-f7f7-41bd-b6fa-95189fe2a219" providerId="ADAL" clId="{15489706-15F2-4A26-8707-B5E5BD28B791}" dt="2022-02-18T22:28:33.667" v="1077" actId="20577"/>
        <pc:sldMkLst>
          <pc:docMk/>
          <pc:sldMk cId="3635121383" sldId="296"/>
        </pc:sldMkLst>
        <pc:spChg chg="mod">
          <ac:chgData name="Terdikné Takács Szilvia Dr." userId="62a28fc6-f7f7-41bd-b6fa-95189fe2a219" providerId="ADAL" clId="{15489706-15F2-4A26-8707-B5E5BD28B791}" dt="2022-02-18T22:28:33.667" v="1077" actId="20577"/>
          <ac:spMkLst>
            <pc:docMk/>
            <pc:sldMk cId="3635121383" sldId="296"/>
            <ac:spMk id="3" creationId="{A8EDD46D-BEF4-4BEE-9E80-D134BF311BDD}"/>
          </ac:spMkLst>
        </pc:spChg>
      </pc:sldChg>
      <pc:sldChg chg="modSp new mod">
        <pc:chgData name="Terdikné Takács Szilvia Dr." userId="62a28fc6-f7f7-41bd-b6fa-95189fe2a219" providerId="ADAL" clId="{15489706-15F2-4A26-8707-B5E5BD28B791}" dt="2022-02-18T20:18:56.085" v="227" actId="20577"/>
        <pc:sldMkLst>
          <pc:docMk/>
          <pc:sldMk cId="4159031547" sldId="297"/>
        </pc:sldMkLst>
        <pc:spChg chg="mod">
          <ac:chgData name="Terdikné Takács Szilvia Dr." userId="62a28fc6-f7f7-41bd-b6fa-95189fe2a219" providerId="ADAL" clId="{15489706-15F2-4A26-8707-B5E5BD28B791}" dt="2022-02-18T20:18:37.444" v="188" actId="20577"/>
          <ac:spMkLst>
            <pc:docMk/>
            <pc:sldMk cId="4159031547" sldId="297"/>
            <ac:spMk id="2" creationId="{6626E540-6503-4AE7-8AC4-3FACF03E86A8}"/>
          </ac:spMkLst>
        </pc:spChg>
        <pc:spChg chg="mod">
          <ac:chgData name="Terdikné Takács Szilvia Dr." userId="62a28fc6-f7f7-41bd-b6fa-95189fe2a219" providerId="ADAL" clId="{15489706-15F2-4A26-8707-B5E5BD28B791}" dt="2022-02-18T20:18:56.085" v="227" actId="20577"/>
          <ac:spMkLst>
            <pc:docMk/>
            <pc:sldMk cId="4159031547" sldId="297"/>
            <ac:spMk id="3" creationId="{35319FC6-6D25-42F1-B796-69CA687BE50C}"/>
          </ac:spMkLst>
        </pc:spChg>
      </pc:sldChg>
      <pc:sldChg chg="modSp new mod">
        <pc:chgData name="Terdikné Takács Szilvia Dr." userId="62a28fc6-f7f7-41bd-b6fa-95189fe2a219" providerId="ADAL" clId="{15489706-15F2-4A26-8707-B5E5BD28B791}" dt="2022-02-18T20:19:47.067" v="263" actId="27636"/>
        <pc:sldMkLst>
          <pc:docMk/>
          <pc:sldMk cId="499555944" sldId="298"/>
        </pc:sldMkLst>
        <pc:spChg chg="mod">
          <ac:chgData name="Terdikné Takács Szilvia Dr." userId="62a28fc6-f7f7-41bd-b6fa-95189fe2a219" providerId="ADAL" clId="{15489706-15F2-4A26-8707-B5E5BD28B791}" dt="2022-02-18T20:19:09.967" v="261" actId="20577"/>
          <ac:spMkLst>
            <pc:docMk/>
            <pc:sldMk cId="499555944" sldId="298"/>
            <ac:spMk id="2" creationId="{3032722B-E087-4FCF-84D2-54B632229A4D}"/>
          </ac:spMkLst>
        </pc:spChg>
        <pc:spChg chg="mod">
          <ac:chgData name="Terdikné Takács Szilvia Dr." userId="62a28fc6-f7f7-41bd-b6fa-95189fe2a219" providerId="ADAL" clId="{15489706-15F2-4A26-8707-B5E5BD28B791}" dt="2022-02-18T20:19:47.067" v="263" actId="27636"/>
          <ac:spMkLst>
            <pc:docMk/>
            <pc:sldMk cId="499555944" sldId="298"/>
            <ac:spMk id="3" creationId="{89E956CD-4446-4B77-9C5E-DB57D0259422}"/>
          </ac:spMkLst>
        </pc:spChg>
      </pc:sldChg>
      <pc:sldChg chg="modSp new mod">
        <pc:chgData name="Terdikné Takács Szilvia Dr." userId="62a28fc6-f7f7-41bd-b6fa-95189fe2a219" providerId="ADAL" clId="{15489706-15F2-4A26-8707-B5E5BD28B791}" dt="2022-02-18T20:20:48.779" v="296" actId="27636"/>
        <pc:sldMkLst>
          <pc:docMk/>
          <pc:sldMk cId="1472866669" sldId="299"/>
        </pc:sldMkLst>
        <pc:spChg chg="mod">
          <ac:chgData name="Terdikné Takács Szilvia Dr." userId="62a28fc6-f7f7-41bd-b6fa-95189fe2a219" providerId="ADAL" clId="{15489706-15F2-4A26-8707-B5E5BD28B791}" dt="2022-02-18T20:20:01.863" v="294" actId="20577"/>
          <ac:spMkLst>
            <pc:docMk/>
            <pc:sldMk cId="1472866669" sldId="299"/>
            <ac:spMk id="2" creationId="{1A739833-3857-4EF0-BBF8-A424A44D1697}"/>
          </ac:spMkLst>
        </pc:spChg>
        <pc:spChg chg="mod">
          <ac:chgData name="Terdikné Takács Szilvia Dr." userId="62a28fc6-f7f7-41bd-b6fa-95189fe2a219" providerId="ADAL" clId="{15489706-15F2-4A26-8707-B5E5BD28B791}" dt="2022-02-18T20:20:48.779" v="296" actId="27636"/>
          <ac:spMkLst>
            <pc:docMk/>
            <pc:sldMk cId="1472866669" sldId="299"/>
            <ac:spMk id="3" creationId="{6FD610A0-EB70-42BD-B2B0-2AFC6AFE2102}"/>
          </ac:spMkLst>
        </pc:spChg>
      </pc:sldChg>
      <pc:sldChg chg="modSp new mod">
        <pc:chgData name="Terdikné Takács Szilvia Dr." userId="62a28fc6-f7f7-41bd-b6fa-95189fe2a219" providerId="ADAL" clId="{15489706-15F2-4A26-8707-B5E5BD28B791}" dt="2022-02-18T20:21:51.134" v="299" actId="27636"/>
        <pc:sldMkLst>
          <pc:docMk/>
          <pc:sldMk cId="34011516" sldId="300"/>
        </pc:sldMkLst>
        <pc:spChg chg="mod">
          <ac:chgData name="Terdikné Takács Szilvia Dr." userId="62a28fc6-f7f7-41bd-b6fa-95189fe2a219" providerId="ADAL" clId="{15489706-15F2-4A26-8707-B5E5BD28B791}" dt="2022-02-18T20:21:51.134" v="299" actId="27636"/>
          <ac:spMkLst>
            <pc:docMk/>
            <pc:sldMk cId="34011516" sldId="300"/>
            <ac:spMk id="3" creationId="{D4A0DF62-5640-44DB-9D02-075EB0156740}"/>
          </ac:spMkLst>
        </pc:spChg>
      </pc:sldChg>
      <pc:sldChg chg="modSp new mod">
        <pc:chgData name="Terdikné Takács Szilvia Dr." userId="62a28fc6-f7f7-41bd-b6fa-95189fe2a219" providerId="ADAL" clId="{15489706-15F2-4A26-8707-B5E5BD28B791}" dt="2022-02-18T20:23:11.648" v="303"/>
        <pc:sldMkLst>
          <pc:docMk/>
          <pc:sldMk cId="2894171910" sldId="301"/>
        </pc:sldMkLst>
        <pc:spChg chg="mod">
          <ac:chgData name="Terdikné Takács Szilvia Dr." userId="62a28fc6-f7f7-41bd-b6fa-95189fe2a219" providerId="ADAL" clId="{15489706-15F2-4A26-8707-B5E5BD28B791}" dt="2022-02-18T20:23:11.648" v="303"/>
          <ac:spMkLst>
            <pc:docMk/>
            <pc:sldMk cId="2894171910" sldId="301"/>
            <ac:spMk id="3" creationId="{EC0327FE-1DF9-43CB-B93C-5179CA51B530}"/>
          </ac:spMkLst>
        </pc:spChg>
      </pc:sldChg>
      <pc:sldChg chg="modSp new mod">
        <pc:chgData name="Terdikné Takács Szilvia Dr." userId="62a28fc6-f7f7-41bd-b6fa-95189fe2a219" providerId="ADAL" clId="{15489706-15F2-4A26-8707-B5E5BD28B791}" dt="2022-02-18T20:40:30.115" v="651" actId="20577"/>
        <pc:sldMkLst>
          <pc:docMk/>
          <pc:sldMk cId="2262195469" sldId="302"/>
        </pc:sldMkLst>
        <pc:spChg chg="mod">
          <ac:chgData name="Terdikné Takács Szilvia Dr." userId="62a28fc6-f7f7-41bd-b6fa-95189fe2a219" providerId="ADAL" clId="{15489706-15F2-4A26-8707-B5E5BD28B791}" dt="2022-02-18T20:24:28.989" v="354" actId="20577"/>
          <ac:spMkLst>
            <pc:docMk/>
            <pc:sldMk cId="2262195469" sldId="302"/>
            <ac:spMk id="2" creationId="{FCA2A05E-5BE5-426C-8B52-A9EA60EDC10F}"/>
          </ac:spMkLst>
        </pc:spChg>
        <pc:spChg chg="mod">
          <ac:chgData name="Terdikné Takács Szilvia Dr." userId="62a28fc6-f7f7-41bd-b6fa-95189fe2a219" providerId="ADAL" clId="{15489706-15F2-4A26-8707-B5E5BD28B791}" dt="2022-02-18T20:40:30.115" v="651" actId="20577"/>
          <ac:spMkLst>
            <pc:docMk/>
            <pc:sldMk cId="2262195469" sldId="302"/>
            <ac:spMk id="3" creationId="{662FA282-E312-4EA2-9D04-80BC763162BF}"/>
          </ac:spMkLst>
        </pc:spChg>
      </pc:sldChg>
      <pc:sldChg chg="modSp new mod">
        <pc:chgData name="Terdikné Takács Szilvia Dr." userId="62a28fc6-f7f7-41bd-b6fa-95189fe2a219" providerId="ADAL" clId="{15489706-15F2-4A26-8707-B5E5BD28B791}" dt="2022-02-18T20:37:01.598" v="605" actId="27636"/>
        <pc:sldMkLst>
          <pc:docMk/>
          <pc:sldMk cId="1626334325" sldId="303"/>
        </pc:sldMkLst>
        <pc:spChg chg="mod">
          <ac:chgData name="Terdikné Takács Szilvia Dr." userId="62a28fc6-f7f7-41bd-b6fa-95189fe2a219" providerId="ADAL" clId="{15489706-15F2-4A26-8707-B5E5BD28B791}" dt="2022-02-18T20:37:01.598" v="605" actId="27636"/>
          <ac:spMkLst>
            <pc:docMk/>
            <pc:sldMk cId="1626334325" sldId="303"/>
            <ac:spMk id="3" creationId="{795C5204-F431-4F76-8CB1-6113589DC568}"/>
          </ac:spMkLst>
        </pc:spChg>
      </pc:sldChg>
      <pc:sldChg chg="modSp new mod">
        <pc:chgData name="Terdikné Takács Szilvia Dr." userId="62a28fc6-f7f7-41bd-b6fa-95189fe2a219" providerId="ADAL" clId="{15489706-15F2-4A26-8707-B5E5BD28B791}" dt="2022-02-18T20:37:51.841" v="608" actId="27636"/>
        <pc:sldMkLst>
          <pc:docMk/>
          <pc:sldMk cId="2169874291" sldId="304"/>
        </pc:sldMkLst>
        <pc:spChg chg="mod">
          <ac:chgData name="Terdikné Takács Szilvia Dr." userId="62a28fc6-f7f7-41bd-b6fa-95189fe2a219" providerId="ADAL" clId="{15489706-15F2-4A26-8707-B5E5BD28B791}" dt="2022-02-18T20:37:51.841" v="608" actId="27636"/>
          <ac:spMkLst>
            <pc:docMk/>
            <pc:sldMk cId="2169874291" sldId="304"/>
            <ac:spMk id="3" creationId="{E84756A2-568A-4E89-B897-AB337E121BEA}"/>
          </ac:spMkLst>
        </pc:spChg>
      </pc:sldChg>
      <pc:sldChg chg="modSp new mod">
        <pc:chgData name="Terdikné Takács Szilvia Dr." userId="62a28fc6-f7f7-41bd-b6fa-95189fe2a219" providerId="ADAL" clId="{15489706-15F2-4A26-8707-B5E5BD28B791}" dt="2022-02-18T20:41:36.057" v="654" actId="27636"/>
        <pc:sldMkLst>
          <pc:docMk/>
          <pc:sldMk cId="3590022390" sldId="305"/>
        </pc:sldMkLst>
        <pc:spChg chg="mod">
          <ac:chgData name="Terdikné Takács Szilvia Dr." userId="62a28fc6-f7f7-41bd-b6fa-95189fe2a219" providerId="ADAL" clId="{15489706-15F2-4A26-8707-B5E5BD28B791}" dt="2022-02-18T20:41:36.057" v="654" actId="27636"/>
          <ac:spMkLst>
            <pc:docMk/>
            <pc:sldMk cId="3590022390" sldId="305"/>
            <ac:spMk id="3" creationId="{85F50F8B-AE04-4613-9F72-148CE333300D}"/>
          </ac:spMkLst>
        </pc:spChg>
      </pc:sldChg>
      <pc:sldChg chg="modSp new mod">
        <pc:chgData name="Terdikné Takács Szilvia Dr." userId="62a28fc6-f7f7-41bd-b6fa-95189fe2a219" providerId="ADAL" clId="{15489706-15F2-4A26-8707-B5E5BD28B791}" dt="2022-02-18T20:47:13.200" v="690" actId="27636"/>
        <pc:sldMkLst>
          <pc:docMk/>
          <pc:sldMk cId="1403219841" sldId="306"/>
        </pc:sldMkLst>
        <pc:spChg chg="mod">
          <ac:chgData name="Terdikné Takács Szilvia Dr." userId="62a28fc6-f7f7-41bd-b6fa-95189fe2a219" providerId="ADAL" clId="{15489706-15F2-4A26-8707-B5E5BD28B791}" dt="2022-02-18T20:45:21.739" v="686" actId="20577"/>
          <ac:spMkLst>
            <pc:docMk/>
            <pc:sldMk cId="1403219841" sldId="306"/>
            <ac:spMk id="2" creationId="{5A960DE0-C125-44AF-BE67-39E40704CF0A}"/>
          </ac:spMkLst>
        </pc:spChg>
        <pc:spChg chg="mod">
          <ac:chgData name="Terdikné Takács Szilvia Dr." userId="62a28fc6-f7f7-41bd-b6fa-95189fe2a219" providerId="ADAL" clId="{15489706-15F2-4A26-8707-B5E5BD28B791}" dt="2022-02-18T20:47:13.200" v="690" actId="27636"/>
          <ac:spMkLst>
            <pc:docMk/>
            <pc:sldMk cId="1403219841" sldId="306"/>
            <ac:spMk id="3" creationId="{555F2B4A-2842-4BEF-AA62-0E2D38FED82F}"/>
          </ac:spMkLst>
        </pc:spChg>
      </pc:sldChg>
      <pc:sldChg chg="modSp new mod">
        <pc:chgData name="Terdikné Takács Szilvia Dr." userId="62a28fc6-f7f7-41bd-b6fa-95189fe2a219" providerId="ADAL" clId="{15489706-15F2-4A26-8707-B5E5BD28B791}" dt="2022-02-18T20:48:27.685" v="695" actId="27636"/>
        <pc:sldMkLst>
          <pc:docMk/>
          <pc:sldMk cId="324595754" sldId="307"/>
        </pc:sldMkLst>
        <pc:spChg chg="mod">
          <ac:chgData name="Terdikné Takács Szilvia Dr." userId="62a28fc6-f7f7-41bd-b6fa-95189fe2a219" providerId="ADAL" clId="{15489706-15F2-4A26-8707-B5E5BD28B791}" dt="2022-02-18T20:48:27.685" v="695" actId="27636"/>
          <ac:spMkLst>
            <pc:docMk/>
            <pc:sldMk cId="324595754" sldId="307"/>
            <ac:spMk id="3" creationId="{2F571544-7C1C-461B-8F42-EC60E78C98C2}"/>
          </ac:spMkLst>
        </pc:spChg>
      </pc:sldChg>
      <pc:sldChg chg="modSp new mod">
        <pc:chgData name="Terdikné Takács Szilvia Dr." userId="62a28fc6-f7f7-41bd-b6fa-95189fe2a219" providerId="ADAL" clId="{15489706-15F2-4A26-8707-B5E5BD28B791}" dt="2022-02-18T20:51:36.286" v="697"/>
        <pc:sldMkLst>
          <pc:docMk/>
          <pc:sldMk cId="919618299" sldId="308"/>
        </pc:sldMkLst>
        <pc:spChg chg="mod">
          <ac:chgData name="Terdikné Takács Szilvia Dr." userId="62a28fc6-f7f7-41bd-b6fa-95189fe2a219" providerId="ADAL" clId="{15489706-15F2-4A26-8707-B5E5BD28B791}" dt="2022-02-18T20:51:36.286" v="697"/>
          <ac:spMkLst>
            <pc:docMk/>
            <pc:sldMk cId="919618299" sldId="308"/>
            <ac:spMk id="3" creationId="{CB6D2DFA-FC81-4E82-A8CD-36F2BE6C5E3D}"/>
          </ac:spMkLst>
        </pc:spChg>
      </pc:sldChg>
      <pc:sldChg chg="modSp new mod">
        <pc:chgData name="Terdikné Takács Szilvia Dr." userId="62a28fc6-f7f7-41bd-b6fa-95189fe2a219" providerId="ADAL" clId="{15489706-15F2-4A26-8707-B5E5BD28B791}" dt="2022-02-18T20:52:30.982" v="700" actId="27636"/>
        <pc:sldMkLst>
          <pc:docMk/>
          <pc:sldMk cId="2065466501" sldId="309"/>
        </pc:sldMkLst>
        <pc:spChg chg="mod">
          <ac:chgData name="Terdikné Takács Szilvia Dr." userId="62a28fc6-f7f7-41bd-b6fa-95189fe2a219" providerId="ADAL" clId="{15489706-15F2-4A26-8707-B5E5BD28B791}" dt="2022-02-18T20:52:30.982" v="700" actId="27636"/>
          <ac:spMkLst>
            <pc:docMk/>
            <pc:sldMk cId="2065466501" sldId="309"/>
            <ac:spMk id="3" creationId="{8190239D-577F-4D8F-8280-6C60BD41FD6E}"/>
          </ac:spMkLst>
        </pc:spChg>
      </pc:sldChg>
      <pc:sldChg chg="modSp new mod">
        <pc:chgData name="Terdikné Takács Szilvia Dr." userId="62a28fc6-f7f7-41bd-b6fa-95189fe2a219" providerId="ADAL" clId="{15489706-15F2-4A26-8707-B5E5BD28B791}" dt="2022-02-18T20:54:20.661" v="702"/>
        <pc:sldMkLst>
          <pc:docMk/>
          <pc:sldMk cId="22731866" sldId="310"/>
        </pc:sldMkLst>
        <pc:spChg chg="mod">
          <ac:chgData name="Terdikné Takács Szilvia Dr." userId="62a28fc6-f7f7-41bd-b6fa-95189fe2a219" providerId="ADAL" clId="{15489706-15F2-4A26-8707-B5E5BD28B791}" dt="2022-02-18T20:54:20.661" v="702"/>
          <ac:spMkLst>
            <pc:docMk/>
            <pc:sldMk cId="22731866" sldId="310"/>
            <ac:spMk id="3" creationId="{A006F991-01C4-4303-B4EF-FEB687C2D68D}"/>
          </ac:spMkLst>
        </pc:spChg>
      </pc:sldChg>
      <pc:sldChg chg="modSp new mod">
        <pc:chgData name="Terdikné Takács Szilvia Dr." userId="62a28fc6-f7f7-41bd-b6fa-95189fe2a219" providerId="ADAL" clId="{15489706-15F2-4A26-8707-B5E5BD28B791}" dt="2022-02-18T20:58:34.047" v="705" actId="27636"/>
        <pc:sldMkLst>
          <pc:docMk/>
          <pc:sldMk cId="1181253348" sldId="311"/>
        </pc:sldMkLst>
        <pc:spChg chg="mod">
          <ac:chgData name="Terdikné Takács Szilvia Dr." userId="62a28fc6-f7f7-41bd-b6fa-95189fe2a219" providerId="ADAL" clId="{15489706-15F2-4A26-8707-B5E5BD28B791}" dt="2022-02-18T20:58:34.047" v="705" actId="27636"/>
          <ac:spMkLst>
            <pc:docMk/>
            <pc:sldMk cId="1181253348" sldId="311"/>
            <ac:spMk id="3" creationId="{F2CEFC6C-B0E4-460D-B3E4-28EE53D3CF9B}"/>
          </ac:spMkLst>
        </pc:spChg>
      </pc:sldChg>
      <pc:sldChg chg="modSp new mod">
        <pc:chgData name="Terdikné Takács Szilvia Dr." userId="62a28fc6-f7f7-41bd-b6fa-95189fe2a219" providerId="ADAL" clId="{15489706-15F2-4A26-8707-B5E5BD28B791}" dt="2022-02-18T20:58:56.676" v="708" actId="27636"/>
        <pc:sldMkLst>
          <pc:docMk/>
          <pc:sldMk cId="3474493345" sldId="312"/>
        </pc:sldMkLst>
        <pc:spChg chg="mod">
          <ac:chgData name="Terdikné Takács Szilvia Dr." userId="62a28fc6-f7f7-41bd-b6fa-95189fe2a219" providerId="ADAL" clId="{15489706-15F2-4A26-8707-B5E5BD28B791}" dt="2022-02-18T20:58:56.676" v="708" actId="27636"/>
          <ac:spMkLst>
            <pc:docMk/>
            <pc:sldMk cId="3474493345" sldId="312"/>
            <ac:spMk id="3" creationId="{A19C572C-8D48-482E-98DF-57A48150AE41}"/>
          </ac:spMkLst>
        </pc:spChg>
      </pc:sldChg>
      <pc:sldChg chg="modSp new mod">
        <pc:chgData name="Terdikné Takács Szilvia Dr." userId="62a28fc6-f7f7-41bd-b6fa-95189fe2a219" providerId="ADAL" clId="{15489706-15F2-4A26-8707-B5E5BD28B791}" dt="2022-02-18T20:59:44.174" v="711" actId="27636"/>
        <pc:sldMkLst>
          <pc:docMk/>
          <pc:sldMk cId="783018777" sldId="313"/>
        </pc:sldMkLst>
        <pc:spChg chg="mod">
          <ac:chgData name="Terdikné Takács Szilvia Dr." userId="62a28fc6-f7f7-41bd-b6fa-95189fe2a219" providerId="ADAL" clId="{15489706-15F2-4A26-8707-B5E5BD28B791}" dt="2022-02-18T20:59:44.174" v="711" actId="27636"/>
          <ac:spMkLst>
            <pc:docMk/>
            <pc:sldMk cId="783018777" sldId="313"/>
            <ac:spMk id="3" creationId="{F4791241-DF10-4095-AE39-1347D0DF84D9}"/>
          </ac:spMkLst>
        </pc:spChg>
      </pc:sldChg>
      <pc:sldChg chg="modSp new mod">
        <pc:chgData name="Terdikné Takács Szilvia Dr." userId="62a28fc6-f7f7-41bd-b6fa-95189fe2a219" providerId="ADAL" clId="{15489706-15F2-4A26-8707-B5E5BD28B791}" dt="2022-02-18T21:00:45.373" v="714" actId="27636"/>
        <pc:sldMkLst>
          <pc:docMk/>
          <pc:sldMk cId="1671171289" sldId="314"/>
        </pc:sldMkLst>
        <pc:spChg chg="mod">
          <ac:chgData name="Terdikné Takács Szilvia Dr." userId="62a28fc6-f7f7-41bd-b6fa-95189fe2a219" providerId="ADAL" clId="{15489706-15F2-4A26-8707-B5E5BD28B791}" dt="2022-02-18T21:00:45.373" v="714" actId="27636"/>
          <ac:spMkLst>
            <pc:docMk/>
            <pc:sldMk cId="1671171289" sldId="314"/>
            <ac:spMk id="3" creationId="{86F0673A-BEF2-426A-BB14-A77AA3E4C145}"/>
          </ac:spMkLst>
        </pc:spChg>
      </pc:sldChg>
      <pc:sldChg chg="modSp new mod">
        <pc:chgData name="Terdikné Takács Szilvia Dr." userId="62a28fc6-f7f7-41bd-b6fa-95189fe2a219" providerId="ADAL" clId="{15489706-15F2-4A26-8707-B5E5BD28B791}" dt="2022-02-18T21:06:24.884" v="717" actId="27636"/>
        <pc:sldMkLst>
          <pc:docMk/>
          <pc:sldMk cId="1179392431" sldId="315"/>
        </pc:sldMkLst>
        <pc:spChg chg="mod">
          <ac:chgData name="Terdikné Takács Szilvia Dr." userId="62a28fc6-f7f7-41bd-b6fa-95189fe2a219" providerId="ADAL" clId="{15489706-15F2-4A26-8707-B5E5BD28B791}" dt="2022-02-18T21:06:24.884" v="717" actId="27636"/>
          <ac:spMkLst>
            <pc:docMk/>
            <pc:sldMk cId="1179392431" sldId="315"/>
            <ac:spMk id="3" creationId="{9705D581-546E-4090-95BD-CBF158873145}"/>
          </ac:spMkLst>
        </pc:spChg>
      </pc:sldChg>
      <pc:sldChg chg="modSp new mod">
        <pc:chgData name="Terdikné Takács Szilvia Dr." userId="62a28fc6-f7f7-41bd-b6fa-95189fe2a219" providerId="ADAL" clId="{15489706-15F2-4A26-8707-B5E5BD28B791}" dt="2022-02-18T21:07:13.872" v="720" actId="27636"/>
        <pc:sldMkLst>
          <pc:docMk/>
          <pc:sldMk cId="1407319508" sldId="316"/>
        </pc:sldMkLst>
        <pc:spChg chg="mod">
          <ac:chgData name="Terdikné Takács Szilvia Dr." userId="62a28fc6-f7f7-41bd-b6fa-95189fe2a219" providerId="ADAL" clId="{15489706-15F2-4A26-8707-B5E5BD28B791}" dt="2022-02-18T21:07:13.872" v="720" actId="27636"/>
          <ac:spMkLst>
            <pc:docMk/>
            <pc:sldMk cId="1407319508" sldId="316"/>
            <ac:spMk id="3" creationId="{44C0304A-A788-43A6-AD45-63A309F7F757}"/>
          </ac:spMkLst>
        </pc:spChg>
      </pc:sldChg>
      <pc:sldChg chg="modSp new mod">
        <pc:chgData name="Terdikné Takács Szilvia Dr." userId="62a28fc6-f7f7-41bd-b6fa-95189fe2a219" providerId="ADAL" clId="{15489706-15F2-4A26-8707-B5E5BD28B791}" dt="2022-02-18T21:07:48.781" v="723" actId="27636"/>
        <pc:sldMkLst>
          <pc:docMk/>
          <pc:sldMk cId="2911858629" sldId="317"/>
        </pc:sldMkLst>
        <pc:spChg chg="mod">
          <ac:chgData name="Terdikné Takács Szilvia Dr." userId="62a28fc6-f7f7-41bd-b6fa-95189fe2a219" providerId="ADAL" clId="{15489706-15F2-4A26-8707-B5E5BD28B791}" dt="2022-02-18T21:07:48.781" v="723" actId="27636"/>
          <ac:spMkLst>
            <pc:docMk/>
            <pc:sldMk cId="2911858629" sldId="317"/>
            <ac:spMk id="3" creationId="{A399D06B-ED9E-404E-B8AD-C2343918D415}"/>
          </ac:spMkLst>
        </pc:spChg>
      </pc:sldChg>
      <pc:sldChg chg="modSp new mod">
        <pc:chgData name="Terdikné Takács Szilvia Dr." userId="62a28fc6-f7f7-41bd-b6fa-95189fe2a219" providerId="ADAL" clId="{15489706-15F2-4A26-8707-B5E5BD28B791}" dt="2022-02-18T21:08:44.742" v="726" actId="27636"/>
        <pc:sldMkLst>
          <pc:docMk/>
          <pc:sldMk cId="275106560" sldId="318"/>
        </pc:sldMkLst>
        <pc:spChg chg="mod">
          <ac:chgData name="Terdikné Takács Szilvia Dr." userId="62a28fc6-f7f7-41bd-b6fa-95189fe2a219" providerId="ADAL" clId="{15489706-15F2-4A26-8707-B5E5BD28B791}" dt="2022-02-18T21:08:44.742" v="726" actId="27636"/>
          <ac:spMkLst>
            <pc:docMk/>
            <pc:sldMk cId="275106560" sldId="318"/>
            <ac:spMk id="3" creationId="{86878C18-C7D9-44D7-BED2-0F9E6228E996}"/>
          </ac:spMkLst>
        </pc:spChg>
      </pc:sldChg>
      <pc:sldChg chg="modSp new mod">
        <pc:chgData name="Terdikné Takács Szilvia Dr." userId="62a28fc6-f7f7-41bd-b6fa-95189fe2a219" providerId="ADAL" clId="{15489706-15F2-4A26-8707-B5E5BD28B791}" dt="2022-02-18T21:10:24.169" v="729" actId="27636"/>
        <pc:sldMkLst>
          <pc:docMk/>
          <pc:sldMk cId="1482453108" sldId="319"/>
        </pc:sldMkLst>
        <pc:spChg chg="mod">
          <ac:chgData name="Terdikné Takács Szilvia Dr." userId="62a28fc6-f7f7-41bd-b6fa-95189fe2a219" providerId="ADAL" clId="{15489706-15F2-4A26-8707-B5E5BD28B791}" dt="2022-02-18T21:10:24.169" v="729" actId="27636"/>
          <ac:spMkLst>
            <pc:docMk/>
            <pc:sldMk cId="1482453108" sldId="319"/>
            <ac:spMk id="3" creationId="{1DC98410-3F2B-413F-AB33-A15F2ACD69CF}"/>
          </ac:spMkLst>
        </pc:spChg>
      </pc:sldChg>
      <pc:sldChg chg="modSp new mod">
        <pc:chgData name="Terdikné Takács Szilvia Dr." userId="62a28fc6-f7f7-41bd-b6fa-95189fe2a219" providerId="ADAL" clId="{15489706-15F2-4A26-8707-B5E5BD28B791}" dt="2022-02-18T21:41:10.749" v="731"/>
        <pc:sldMkLst>
          <pc:docMk/>
          <pc:sldMk cId="1158374704" sldId="320"/>
        </pc:sldMkLst>
        <pc:spChg chg="mod">
          <ac:chgData name="Terdikné Takács Szilvia Dr." userId="62a28fc6-f7f7-41bd-b6fa-95189fe2a219" providerId="ADAL" clId="{15489706-15F2-4A26-8707-B5E5BD28B791}" dt="2022-02-18T21:41:10.749" v="731"/>
          <ac:spMkLst>
            <pc:docMk/>
            <pc:sldMk cId="1158374704" sldId="320"/>
            <ac:spMk id="3" creationId="{3E0D001E-171E-436C-B694-E53FBCDA6B1A}"/>
          </ac:spMkLst>
        </pc:spChg>
      </pc:sldChg>
      <pc:sldChg chg="modSp new mod">
        <pc:chgData name="Terdikné Takács Szilvia Dr." userId="62a28fc6-f7f7-41bd-b6fa-95189fe2a219" providerId="ADAL" clId="{15489706-15F2-4A26-8707-B5E5BD28B791}" dt="2022-02-18T21:43:19.218" v="734" actId="27636"/>
        <pc:sldMkLst>
          <pc:docMk/>
          <pc:sldMk cId="2215389710" sldId="321"/>
        </pc:sldMkLst>
        <pc:spChg chg="mod">
          <ac:chgData name="Terdikné Takács Szilvia Dr." userId="62a28fc6-f7f7-41bd-b6fa-95189fe2a219" providerId="ADAL" clId="{15489706-15F2-4A26-8707-B5E5BD28B791}" dt="2022-02-18T21:43:19.218" v="734" actId="27636"/>
          <ac:spMkLst>
            <pc:docMk/>
            <pc:sldMk cId="2215389710" sldId="321"/>
            <ac:spMk id="3" creationId="{9749593B-8444-4D7D-9025-8A2754EAED2E}"/>
          </ac:spMkLst>
        </pc:spChg>
      </pc:sldChg>
      <pc:sldChg chg="modSp new mod">
        <pc:chgData name="Terdikné Takács Szilvia Dr." userId="62a28fc6-f7f7-41bd-b6fa-95189fe2a219" providerId="ADAL" clId="{15489706-15F2-4A26-8707-B5E5BD28B791}" dt="2022-02-18T21:43:48.990" v="736"/>
        <pc:sldMkLst>
          <pc:docMk/>
          <pc:sldMk cId="470710456" sldId="322"/>
        </pc:sldMkLst>
        <pc:spChg chg="mod">
          <ac:chgData name="Terdikné Takács Szilvia Dr." userId="62a28fc6-f7f7-41bd-b6fa-95189fe2a219" providerId="ADAL" clId="{15489706-15F2-4A26-8707-B5E5BD28B791}" dt="2022-02-18T21:43:48.990" v="736"/>
          <ac:spMkLst>
            <pc:docMk/>
            <pc:sldMk cId="470710456" sldId="322"/>
            <ac:spMk id="3" creationId="{EDCE3715-1E2B-4208-BECD-7E46A94765C7}"/>
          </ac:spMkLst>
        </pc:spChg>
      </pc:sldChg>
      <pc:sldChg chg="modSp new mod">
        <pc:chgData name="Terdikné Takács Szilvia Dr." userId="62a28fc6-f7f7-41bd-b6fa-95189fe2a219" providerId="ADAL" clId="{15489706-15F2-4A26-8707-B5E5BD28B791}" dt="2022-02-18T21:45:50.094" v="739" actId="27636"/>
        <pc:sldMkLst>
          <pc:docMk/>
          <pc:sldMk cId="1201887812" sldId="323"/>
        </pc:sldMkLst>
        <pc:spChg chg="mod">
          <ac:chgData name="Terdikné Takács Szilvia Dr." userId="62a28fc6-f7f7-41bd-b6fa-95189fe2a219" providerId="ADAL" clId="{15489706-15F2-4A26-8707-B5E5BD28B791}" dt="2022-02-18T21:45:50.094" v="739" actId="27636"/>
          <ac:spMkLst>
            <pc:docMk/>
            <pc:sldMk cId="1201887812" sldId="323"/>
            <ac:spMk id="3" creationId="{5D04A89B-C06B-4E84-A49E-30B8B67C162E}"/>
          </ac:spMkLst>
        </pc:spChg>
      </pc:sldChg>
      <pc:sldChg chg="addSp delSp modSp new mod modClrScheme chgLayout">
        <pc:chgData name="Terdikné Takács Szilvia Dr." userId="62a28fc6-f7f7-41bd-b6fa-95189fe2a219" providerId="ADAL" clId="{15489706-15F2-4A26-8707-B5E5BD28B791}" dt="2022-02-18T22:16:04.971" v="824" actId="14100"/>
        <pc:sldMkLst>
          <pc:docMk/>
          <pc:sldMk cId="313343746" sldId="324"/>
        </pc:sldMkLst>
        <pc:spChg chg="del">
          <ac:chgData name="Terdikné Takács Szilvia Dr." userId="62a28fc6-f7f7-41bd-b6fa-95189fe2a219" providerId="ADAL" clId="{15489706-15F2-4A26-8707-B5E5BD28B791}" dt="2022-02-18T22:14:33.614" v="812" actId="26606"/>
          <ac:spMkLst>
            <pc:docMk/>
            <pc:sldMk cId="313343746" sldId="324"/>
            <ac:spMk id="2" creationId="{413C5E1E-F954-4884-8D78-A485FB4EA98B}"/>
          </ac:spMkLst>
        </pc:spChg>
        <pc:spChg chg="del">
          <ac:chgData name="Terdikné Takács Szilvia Dr." userId="62a28fc6-f7f7-41bd-b6fa-95189fe2a219" providerId="ADAL" clId="{15489706-15F2-4A26-8707-B5E5BD28B791}" dt="2022-02-18T22:14:28.085" v="811"/>
          <ac:spMkLst>
            <pc:docMk/>
            <pc:sldMk cId="313343746" sldId="324"/>
            <ac:spMk id="3" creationId="{5678760C-3FA1-4688-BFC1-5B9BE42E541E}"/>
          </ac:spMkLst>
        </pc:spChg>
        <pc:spChg chg="add mod">
          <ac:chgData name="Terdikné Takács Szilvia Dr." userId="62a28fc6-f7f7-41bd-b6fa-95189fe2a219" providerId="ADAL" clId="{15489706-15F2-4A26-8707-B5E5BD28B791}" dt="2022-02-18T22:15:07.385" v="819" actId="478"/>
          <ac:spMkLst>
            <pc:docMk/>
            <pc:sldMk cId="313343746" sldId="324"/>
            <ac:spMk id="6" creationId="{3F2B2F3F-4C50-4BF7-9F84-78FE1B41E7AC}"/>
          </ac:spMkLst>
        </pc:spChg>
        <pc:spChg chg="add del mod">
          <ac:chgData name="Terdikné Takács Szilvia Dr." userId="62a28fc6-f7f7-41bd-b6fa-95189fe2a219" providerId="ADAL" clId="{15489706-15F2-4A26-8707-B5E5BD28B791}" dt="2022-02-18T22:14:51.695" v="817" actId="478"/>
          <ac:spMkLst>
            <pc:docMk/>
            <pc:sldMk cId="313343746" sldId="324"/>
            <ac:spMk id="9" creationId="{8CDB278E-C888-4B95-BD4C-B1FF539AF615}"/>
          </ac:spMkLst>
        </pc:spChg>
        <pc:spChg chg="add del mod">
          <ac:chgData name="Terdikné Takács Szilvia Dr." userId="62a28fc6-f7f7-41bd-b6fa-95189fe2a219" providerId="ADAL" clId="{15489706-15F2-4A26-8707-B5E5BD28B791}" dt="2022-02-18T22:14:46.076" v="815" actId="478"/>
          <ac:spMkLst>
            <pc:docMk/>
            <pc:sldMk cId="313343746" sldId="324"/>
            <ac:spMk id="11" creationId="{F00EC36B-7516-4EFC-A7E1-CB412A7DFE12}"/>
          </ac:spMkLst>
        </pc:spChg>
        <pc:spChg chg="add del mod">
          <ac:chgData name="Terdikné Takács Szilvia Dr." userId="62a28fc6-f7f7-41bd-b6fa-95189fe2a219" providerId="ADAL" clId="{15489706-15F2-4A26-8707-B5E5BD28B791}" dt="2022-02-18T22:14:48.329" v="816" actId="478"/>
          <ac:spMkLst>
            <pc:docMk/>
            <pc:sldMk cId="313343746" sldId="324"/>
            <ac:spMk id="13" creationId="{10DCAD9D-F45F-4A05-AA14-EA88A77824F6}"/>
          </ac:spMkLst>
        </pc:spChg>
        <pc:spChg chg="add del mod">
          <ac:chgData name="Terdikné Takács Szilvia Dr." userId="62a28fc6-f7f7-41bd-b6fa-95189fe2a219" providerId="ADAL" clId="{15489706-15F2-4A26-8707-B5E5BD28B791}" dt="2022-02-18T22:14:38.728" v="813" actId="478"/>
          <ac:spMkLst>
            <pc:docMk/>
            <pc:sldMk cId="313343746" sldId="324"/>
            <ac:spMk id="15" creationId="{81DF09D5-0D3C-4F0B-8946-9AAB4AE2487B}"/>
          </ac:spMkLst>
        </pc:spChg>
        <pc:graphicFrameChg chg="add del mod modGraphic">
          <ac:chgData name="Terdikné Takács Szilvia Dr." userId="62a28fc6-f7f7-41bd-b6fa-95189fe2a219" providerId="ADAL" clId="{15489706-15F2-4A26-8707-B5E5BD28B791}" dt="2022-02-18T22:15:07.385" v="819" actId="478"/>
          <ac:graphicFrameMkLst>
            <pc:docMk/>
            <pc:sldMk cId="313343746" sldId="324"/>
            <ac:graphicFrameMk id="4" creationId="{EC4D6884-F3C2-47FB-9C41-44B7EBB73063}"/>
          </ac:graphicFrameMkLst>
        </pc:graphicFrameChg>
        <pc:picChg chg="add mod">
          <ac:chgData name="Terdikné Takács Szilvia Dr." userId="62a28fc6-f7f7-41bd-b6fa-95189fe2a219" providerId="ADAL" clId="{15489706-15F2-4A26-8707-B5E5BD28B791}" dt="2022-02-18T22:16:04.971" v="824" actId="14100"/>
          <ac:picMkLst>
            <pc:docMk/>
            <pc:sldMk cId="313343746" sldId="324"/>
            <ac:picMk id="8" creationId="{47463DDB-FF0E-4ADA-ADD4-B8B0657D9750}"/>
          </ac:picMkLst>
        </pc:picChg>
      </pc:sldChg>
      <pc:sldChg chg="modSp new mod">
        <pc:chgData name="Terdikné Takács Szilvia Dr." userId="62a28fc6-f7f7-41bd-b6fa-95189fe2a219" providerId="ADAL" clId="{15489706-15F2-4A26-8707-B5E5BD28B791}" dt="2022-02-18T22:26:20.943" v="949" actId="20577"/>
        <pc:sldMkLst>
          <pc:docMk/>
          <pc:sldMk cId="4002852837" sldId="325"/>
        </pc:sldMkLst>
        <pc:spChg chg="mod">
          <ac:chgData name="Terdikné Takács Szilvia Dr." userId="62a28fc6-f7f7-41bd-b6fa-95189fe2a219" providerId="ADAL" clId="{15489706-15F2-4A26-8707-B5E5BD28B791}" dt="2022-02-18T22:26:20.943" v="949" actId="20577"/>
          <ac:spMkLst>
            <pc:docMk/>
            <pc:sldMk cId="4002852837" sldId="325"/>
            <ac:spMk id="2" creationId="{24F9F19D-A258-41C5-B0A2-7BF33D88C092}"/>
          </ac:spMkLst>
        </pc:spChg>
        <pc:spChg chg="mod">
          <ac:chgData name="Terdikné Takács Szilvia Dr." userId="62a28fc6-f7f7-41bd-b6fa-95189fe2a219" providerId="ADAL" clId="{15489706-15F2-4A26-8707-B5E5BD28B791}" dt="2022-02-18T22:23:34.871" v="900" actId="27636"/>
          <ac:spMkLst>
            <pc:docMk/>
            <pc:sldMk cId="4002852837" sldId="325"/>
            <ac:spMk id="3" creationId="{C4485730-3E75-482A-B176-0B7296EF871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hu-HU"/>
          </a:p>
        </p:txBody>
      </p:sp>
      <p:sp>
        <p:nvSpPr>
          <p:cNvPr id="3" name="Dátum hely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2232E41-BE39-4858-8693-3745A29C167F}" type="datetimeFigureOut">
              <a:rPr lang="hu-HU" smtClean="0"/>
              <a:t>2022. 02. 19.</a:t>
            </a:fld>
            <a:endParaRPr lang="hu-HU"/>
          </a:p>
        </p:txBody>
      </p:sp>
      <p:sp>
        <p:nvSpPr>
          <p:cNvPr id="4" name="Diakép helye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hu-HU"/>
          </a:p>
        </p:txBody>
      </p:sp>
      <p:sp>
        <p:nvSpPr>
          <p:cNvPr id="5" name="Jegyzetek hely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6" name="Élőláb hely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hu-HU"/>
          </a:p>
        </p:txBody>
      </p:sp>
      <p:sp>
        <p:nvSpPr>
          <p:cNvPr id="7" name="Dia számának hely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A87A9B-653F-44C5-A631-AE61C93F84A0}" type="slidenum">
              <a:rPr lang="hu-HU" smtClean="0"/>
              <a:t>‹#›</a:t>
            </a:fld>
            <a:endParaRPr lang="hu-HU"/>
          </a:p>
        </p:txBody>
      </p:sp>
    </p:spTree>
    <p:extLst>
      <p:ext uri="{BB962C8B-B14F-4D97-AF65-F5344CB8AC3E}">
        <p14:creationId xmlns:p14="http://schemas.microsoft.com/office/powerpoint/2010/main" val="15748808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5"/>
          </p:nvPr>
        </p:nvSpPr>
        <p:spPr/>
        <p:txBody>
          <a:bodyPr/>
          <a:lstStyle/>
          <a:p>
            <a:fld id="{23A87A9B-653F-44C5-A631-AE61C93F84A0}" type="slidenum">
              <a:rPr lang="hu-HU" smtClean="0"/>
              <a:t>32</a:t>
            </a:fld>
            <a:endParaRPr lang="hu-HU"/>
          </a:p>
        </p:txBody>
      </p:sp>
    </p:spTree>
    <p:extLst>
      <p:ext uri="{BB962C8B-B14F-4D97-AF65-F5344CB8AC3E}">
        <p14:creationId xmlns:p14="http://schemas.microsoft.com/office/powerpoint/2010/main" val="15254855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ímdia">
    <p:spTree>
      <p:nvGrpSpPr>
        <p:cNvPr id="1" name=""/>
        <p:cNvGrpSpPr/>
        <p:nvPr/>
      </p:nvGrpSpPr>
      <p:grpSpPr>
        <a:xfrm>
          <a:off x="0" y="0"/>
          <a:ext cx="0" cy="0"/>
          <a:chOff x="0" y="0"/>
          <a:chExt cx="0" cy="0"/>
        </a:xfrm>
      </p:grpSpPr>
      <p:sp>
        <p:nvSpPr>
          <p:cNvPr id="2" name="Cím 1"/>
          <p:cNvSpPr>
            <a:spLocks noGrp="1"/>
          </p:cNvSpPr>
          <p:nvPr>
            <p:ph type="ctrTitle"/>
          </p:nvPr>
        </p:nvSpPr>
        <p:spPr>
          <a:xfrm>
            <a:off x="685800" y="2130425"/>
            <a:ext cx="7772400" cy="1470025"/>
          </a:xfrm>
        </p:spPr>
        <p:txBody>
          <a:bodyPr/>
          <a:lstStyle/>
          <a:p>
            <a:r>
              <a:rPr lang="hu-HU"/>
              <a:t>Mintacím szerkesztése</a:t>
            </a:r>
          </a:p>
        </p:txBody>
      </p:sp>
      <p:sp>
        <p:nvSpPr>
          <p:cNvPr id="3" name="Alcím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u-HU"/>
              <a:t>Alcím mintájának szerkesztése</a:t>
            </a:r>
          </a:p>
        </p:txBody>
      </p:sp>
      <p:sp>
        <p:nvSpPr>
          <p:cNvPr id="4" name="Dátum helye 3"/>
          <p:cNvSpPr>
            <a:spLocks noGrp="1"/>
          </p:cNvSpPr>
          <p:nvPr>
            <p:ph type="dt" sz="half" idx="10"/>
          </p:nvPr>
        </p:nvSpPr>
        <p:spPr/>
        <p:txBody>
          <a:bodyPr/>
          <a:lstStyle/>
          <a:p>
            <a:fld id="{8B32F94A-5749-496A-AFCA-F4CF12F4A780}" type="datetimeFigureOut">
              <a:rPr lang="hu-HU" smtClean="0"/>
              <a:t>2022. 02. 19.</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950CF4C4-2DEE-4D48-AF92-99E6274535D4}" type="slidenum">
              <a:rPr lang="hu-HU" smtClean="0"/>
              <a:t>‹#›</a:t>
            </a:fld>
            <a:endParaRPr lang="hu-H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3" name="Függőleges szöveg helye 2"/>
          <p:cNvSpPr>
            <a:spLocks noGrp="1"/>
          </p:cNvSpPr>
          <p:nvPr>
            <p:ph type="body" orient="vert" idx="1"/>
          </p:nvPr>
        </p:nvSpPr>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p:cNvSpPr>
            <a:spLocks noGrp="1"/>
          </p:cNvSpPr>
          <p:nvPr>
            <p:ph type="dt" sz="half" idx="10"/>
          </p:nvPr>
        </p:nvSpPr>
        <p:spPr/>
        <p:txBody>
          <a:bodyPr/>
          <a:lstStyle/>
          <a:p>
            <a:fld id="{8B32F94A-5749-496A-AFCA-F4CF12F4A780}" type="datetimeFigureOut">
              <a:rPr lang="hu-HU" smtClean="0"/>
              <a:t>2022. 02. 19.</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950CF4C4-2DEE-4D48-AF92-99E6274535D4}" type="slidenum">
              <a:rPr lang="hu-HU" smtClean="0"/>
              <a:t>‹#›</a:t>
            </a:fld>
            <a:endParaRPr lang="hu-H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Függőleges cím 1"/>
          <p:cNvSpPr>
            <a:spLocks noGrp="1"/>
          </p:cNvSpPr>
          <p:nvPr>
            <p:ph type="title" orient="vert"/>
          </p:nvPr>
        </p:nvSpPr>
        <p:spPr>
          <a:xfrm>
            <a:off x="6629400" y="274638"/>
            <a:ext cx="2057400" cy="5851525"/>
          </a:xfrm>
        </p:spPr>
        <p:txBody>
          <a:bodyPr vert="eaVert"/>
          <a:lstStyle/>
          <a:p>
            <a:r>
              <a:rPr lang="hu-HU"/>
              <a:t>Mintacím szerkesztése</a:t>
            </a:r>
          </a:p>
        </p:txBody>
      </p:sp>
      <p:sp>
        <p:nvSpPr>
          <p:cNvPr id="3" name="Függőleges szöveg helye 2"/>
          <p:cNvSpPr>
            <a:spLocks noGrp="1"/>
          </p:cNvSpPr>
          <p:nvPr>
            <p:ph type="body" orient="vert" idx="1"/>
          </p:nvPr>
        </p:nvSpPr>
        <p:spPr>
          <a:xfrm>
            <a:off x="457200" y="274638"/>
            <a:ext cx="6019800" cy="5851525"/>
          </a:xfrm>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p:cNvSpPr>
            <a:spLocks noGrp="1"/>
          </p:cNvSpPr>
          <p:nvPr>
            <p:ph type="dt" sz="half" idx="10"/>
          </p:nvPr>
        </p:nvSpPr>
        <p:spPr/>
        <p:txBody>
          <a:bodyPr/>
          <a:lstStyle/>
          <a:p>
            <a:fld id="{8B32F94A-5749-496A-AFCA-F4CF12F4A780}" type="datetimeFigureOut">
              <a:rPr lang="hu-HU" smtClean="0"/>
              <a:t>2022. 02. 19.</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950CF4C4-2DEE-4D48-AF92-99E6274535D4}" type="slidenum">
              <a:rPr lang="hu-HU" smtClean="0"/>
              <a:t>‹#›</a:t>
            </a:fld>
            <a:endParaRPr lang="hu-H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3" name="Tartalom helye 2"/>
          <p:cNvSpPr>
            <a:spLocks noGrp="1"/>
          </p:cNvSpPr>
          <p:nvPr>
            <p:ph idx="1"/>
          </p:nvPr>
        </p:nvSpPr>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p:cNvSpPr>
            <a:spLocks noGrp="1"/>
          </p:cNvSpPr>
          <p:nvPr>
            <p:ph type="dt" sz="half" idx="10"/>
          </p:nvPr>
        </p:nvSpPr>
        <p:spPr/>
        <p:txBody>
          <a:bodyPr/>
          <a:lstStyle/>
          <a:p>
            <a:fld id="{8B32F94A-5749-496A-AFCA-F4CF12F4A780}" type="datetimeFigureOut">
              <a:rPr lang="hu-HU" smtClean="0"/>
              <a:t>2022. 02. 19.</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950CF4C4-2DEE-4D48-AF92-99E6274535D4}" type="slidenum">
              <a:rPr lang="hu-HU" smtClean="0"/>
              <a:t>‹#›</a:t>
            </a:fld>
            <a:endParaRPr lang="hu-H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2" name="Cím 1"/>
          <p:cNvSpPr>
            <a:spLocks noGrp="1"/>
          </p:cNvSpPr>
          <p:nvPr>
            <p:ph type="title"/>
          </p:nvPr>
        </p:nvSpPr>
        <p:spPr>
          <a:xfrm>
            <a:off x="722313" y="4406900"/>
            <a:ext cx="7772400" cy="1362075"/>
          </a:xfrm>
        </p:spPr>
        <p:txBody>
          <a:bodyPr anchor="t"/>
          <a:lstStyle>
            <a:lvl1pPr algn="l">
              <a:defRPr sz="4000" b="1" cap="all"/>
            </a:lvl1pPr>
          </a:lstStyle>
          <a:p>
            <a:r>
              <a:rPr lang="hu-HU"/>
              <a:t>Mintacím szerkesztése</a:t>
            </a:r>
          </a:p>
        </p:txBody>
      </p:sp>
      <p:sp>
        <p:nvSpPr>
          <p:cNvPr id="3" name="Szöveg hely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u-HU"/>
              <a:t>Mintaszöveg szerkesztése</a:t>
            </a:r>
          </a:p>
        </p:txBody>
      </p:sp>
      <p:sp>
        <p:nvSpPr>
          <p:cNvPr id="4" name="Dátum helye 3"/>
          <p:cNvSpPr>
            <a:spLocks noGrp="1"/>
          </p:cNvSpPr>
          <p:nvPr>
            <p:ph type="dt" sz="half" idx="10"/>
          </p:nvPr>
        </p:nvSpPr>
        <p:spPr/>
        <p:txBody>
          <a:bodyPr/>
          <a:lstStyle/>
          <a:p>
            <a:fld id="{8B32F94A-5749-496A-AFCA-F4CF12F4A780}" type="datetimeFigureOut">
              <a:rPr lang="hu-HU" smtClean="0"/>
              <a:t>2022. 02. 19.</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950CF4C4-2DEE-4D48-AF92-99E6274535D4}" type="slidenum">
              <a:rPr lang="hu-HU" smtClean="0"/>
              <a:t>‹#›</a:t>
            </a:fld>
            <a:endParaRPr lang="hu-H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3" name="Tartalom helye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Tartalom helye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5" name="Dátum helye 4"/>
          <p:cNvSpPr>
            <a:spLocks noGrp="1"/>
          </p:cNvSpPr>
          <p:nvPr>
            <p:ph type="dt" sz="half" idx="10"/>
          </p:nvPr>
        </p:nvSpPr>
        <p:spPr/>
        <p:txBody>
          <a:bodyPr/>
          <a:lstStyle/>
          <a:p>
            <a:fld id="{8B32F94A-5749-496A-AFCA-F4CF12F4A780}" type="datetimeFigureOut">
              <a:rPr lang="hu-HU" smtClean="0"/>
              <a:t>2022. 02. 19.</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950CF4C4-2DEE-4D48-AF92-99E6274535D4}" type="slidenum">
              <a:rPr lang="hu-HU" smtClean="0"/>
              <a:t>‹#›</a:t>
            </a:fld>
            <a:endParaRPr lang="hu-H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lvl1pPr>
              <a:defRPr/>
            </a:lvl1pPr>
          </a:lstStyle>
          <a:p>
            <a:r>
              <a:rPr lang="hu-HU"/>
              <a:t>Mintacím szerkesztése</a:t>
            </a:r>
          </a:p>
        </p:txBody>
      </p:sp>
      <p:sp>
        <p:nvSpPr>
          <p:cNvPr id="3" name="Szöveg hely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4" name="Tartalom helye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5" name="Szöveg hely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6" name="Tartalom helye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7" name="Dátum helye 6"/>
          <p:cNvSpPr>
            <a:spLocks noGrp="1"/>
          </p:cNvSpPr>
          <p:nvPr>
            <p:ph type="dt" sz="half" idx="10"/>
          </p:nvPr>
        </p:nvSpPr>
        <p:spPr/>
        <p:txBody>
          <a:bodyPr/>
          <a:lstStyle/>
          <a:p>
            <a:fld id="{8B32F94A-5749-496A-AFCA-F4CF12F4A780}" type="datetimeFigureOut">
              <a:rPr lang="hu-HU" smtClean="0"/>
              <a:t>2022. 02. 19.</a:t>
            </a:fld>
            <a:endParaRPr lang="hu-HU"/>
          </a:p>
        </p:txBody>
      </p:sp>
      <p:sp>
        <p:nvSpPr>
          <p:cNvPr id="8" name="Élőláb helye 7"/>
          <p:cNvSpPr>
            <a:spLocks noGrp="1"/>
          </p:cNvSpPr>
          <p:nvPr>
            <p:ph type="ftr" sz="quarter" idx="11"/>
          </p:nvPr>
        </p:nvSpPr>
        <p:spPr/>
        <p:txBody>
          <a:bodyPr/>
          <a:lstStyle/>
          <a:p>
            <a:endParaRPr lang="hu-HU"/>
          </a:p>
        </p:txBody>
      </p:sp>
      <p:sp>
        <p:nvSpPr>
          <p:cNvPr id="9" name="Dia számának helye 8"/>
          <p:cNvSpPr>
            <a:spLocks noGrp="1"/>
          </p:cNvSpPr>
          <p:nvPr>
            <p:ph type="sldNum" sz="quarter" idx="12"/>
          </p:nvPr>
        </p:nvSpPr>
        <p:spPr/>
        <p:txBody>
          <a:bodyPr/>
          <a:lstStyle/>
          <a:p>
            <a:fld id="{950CF4C4-2DEE-4D48-AF92-99E6274535D4}" type="slidenum">
              <a:rPr lang="hu-HU" smtClean="0"/>
              <a:t>‹#›</a:t>
            </a:fld>
            <a:endParaRPr lang="hu-H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3" name="Dátum helye 2"/>
          <p:cNvSpPr>
            <a:spLocks noGrp="1"/>
          </p:cNvSpPr>
          <p:nvPr>
            <p:ph type="dt" sz="half" idx="10"/>
          </p:nvPr>
        </p:nvSpPr>
        <p:spPr/>
        <p:txBody>
          <a:bodyPr/>
          <a:lstStyle/>
          <a:p>
            <a:fld id="{8B32F94A-5749-496A-AFCA-F4CF12F4A780}" type="datetimeFigureOut">
              <a:rPr lang="hu-HU" smtClean="0"/>
              <a:t>2022. 02. 19.</a:t>
            </a:fld>
            <a:endParaRPr lang="hu-HU"/>
          </a:p>
        </p:txBody>
      </p:sp>
      <p:sp>
        <p:nvSpPr>
          <p:cNvPr id="4" name="Élőláb helye 3"/>
          <p:cNvSpPr>
            <a:spLocks noGrp="1"/>
          </p:cNvSpPr>
          <p:nvPr>
            <p:ph type="ftr" sz="quarter" idx="11"/>
          </p:nvPr>
        </p:nvSpPr>
        <p:spPr/>
        <p:txBody>
          <a:bodyPr/>
          <a:lstStyle/>
          <a:p>
            <a:endParaRPr lang="hu-HU"/>
          </a:p>
        </p:txBody>
      </p:sp>
      <p:sp>
        <p:nvSpPr>
          <p:cNvPr id="5" name="Dia számának helye 4"/>
          <p:cNvSpPr>
            <a:spLocks noGrp="1"/>
          </p:cNvSpPr>
          <p:nvPr>
            <p:ph type="sldNum" sz="quarter" idx="12"/>
          </p:nvPr>
        </p:nvSpPr>
        <p:spPr/>
        <p:txBody>
          <a:bodyPr/>
          <a:lstStyle/>
          <a:p>
            <a:fld id="{950CF4C4-2DEE-4D48-AF92-99E6274535D4}" type="slidenum">
              <a:rPr lang="hu-HU" smtClean="0"/>
              <a:t>‹#›</a:t>
            </a:fld>
            <a:endParaRPr lang="hu-H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Dátum helye 1"/>
          <p:cNvSpPr>
            <a:spLocks noGrp="1"/>
          </p:cNvSpPr>
          <p:nvPr>
            <p:ph type="dt" sz="half" idx="10"/>
          </p:nvPr>
        </p:nvSpPr>
        <p:spPr/>
        <p:txBody>
          <a:bodyPr/>
          <a:lstStyle/>
          <a:p>
            <a:fld id="{8B32F94A-5749-496A-AFCA-F4CF12F4A780}" type="datetimeFigureOut">
              <a:rPr lang="hu-HU" smtClean="0"/>
              <a:t>2022. 02. 19.</a:t>
            </a:fld>
            <a:endParaRPr lang="hu-HU"/>
          </a:p>
        </p:txBody>
      </p:sp>
      <p:sp>
        <p:nvSpPr>
          <p:cNvPr id="3" name="Élőláb helye 2"/>
          <p:cNvSpPr>
            <a:spLocks noGrp="1"/>
          </p:cNvSpPr>
          <p:nvPr>
            <p:ph type="ftr" sz="quarter" idx="11"/>
          </p:nvPr>
        </p:nvSpPr>
        <p:spPr/>
        <p:txBody>
          <a:bodyPr/>
          <a:lstStyle/>
          <a:p>
            <a:endParaRPr lang="hu-HU"/>
          </a:p>
        </p:txBody>
      </p:sp>
      <p:sp>
        <p:nvSpPr>
          <p:cNvPr id="4" name="Dia számának helye 3"/>
          <p:cNvSpPr>
            <a:spLocks noGrp="1"/>
          </p:cNvSpPr>
          <p:nvPr>
            <p:ph type="sldNum" sz="quarter" idx="12"/>
          </p:nvPr>
        </p:nvSpPr>
        <p:spPr/>
        <p:txBody>
          <a:bodyPr/>
          <a:lstStyle/>
          <a:p>
            <a:fld id="{950CF4C4-2DEE-4D48-AF92-99E6274535D4}" type="slidenum">
              <a:rPr lang="hu-HU" smtClean="0"/>
              <a:t>‹#›</a:t>
            </a:fld>
            <a:endParaRPr lang="hu-H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457200" y="273050"/>
            <a:ext cx="3008313" cy="1162050"/>
          </a:xfrm>
        </p:spPr>
        <p:txBody>
          <a:bodyPr anchor="b"/>
          <a:lstStyle>
            <a:lvl1pPr algn="l">
              <a:defRPr sz="2000" b="1"/>
            </a:lvl1pPr>
          </a:lstStyle>
          <a:p>
            <a:r>
              <a:rPr lang="hu-HU"/>
              <a:t>Mintacím szerkesztése</a:t>
            </a:r>
          </a:p>
        </p:txBody>
      </p:sp>
      <p:sp>
        <p:nvSpPr>
          <p:cNvPr id="3" name="Tartalom helye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Szöveg hely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a:t>Mintaszöveg szerkesztése</a:t>
            </a:r>
          </a:p>
        </p:txBody>
      </p:sp>
      <p:sp>
        <p:nvSpPr>
          <p:cNvPr id="5" name="Dátum helye 4"/>
          <p:cNvSpPr>
            <a:spLocks noGrp="1"/>
          </p:cNvSpPr>
          <p:nvPr>
            <p:ph type="dt" sz="half" idx="10"/>
          </p:nvPr>
        </p:nvSpPr>
        <p:spPr/>
        <p:txBody>
          <a:bodyPr/>
          <a:lstStyle/>
          <a:p>
            <a:fld id="{8B32F94A-5749-496A-AFCA-F4CF12F4A780}" type="datetimeFigureOut">
              <a:rPr lang="hu-HU" smtClean="0"/>
              <a:t>2022. 02. 19.</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950CF4C4-2DEE-4D48-AF92-99E6274535D4}" type="slidenum">
              <a:rPr lang="hu-HU" smtClean="0"/>
              <a:t>‹#›</a:t>
            </a:fld>
            <a:endParaRPr lang="hu-H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ép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1792288" y="4800600"/>
            <a:ext cx="5486400" cy="566738"/>
          </a:xfrm>
        </p:spPr>
        <p:txBody>
          <a:bodyPr anchor="b"/>
          <a:lstStyle>
            <a:lvl1pPr algn="l">
              <a:defRPr sz="2000" b="1"/>
            </a:lvl1pPr>
          </a:lstStyle>
          <a:p>
            <a:r>
              <a:rPr lang="hu-HU"/>
              <a:t>Mintacím szerkesztése</a:t>
            </a:r>
          </a:p>
        </p:txBody>
      </p:sp>
      <p:sp>
        <p:nvSpPr>
          <p:cNvPr id="3" name="Kép hely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a:p>
        </p:txBody>
      </p:sp>
      <p:sp>
        <p:nvSpPr>
          <p:cNvPr id="4" name="Szöveg hely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a:t>Mintaszöveg szerkesztése</a:t>
            </a:r>
          </a:p>
        </p:txBody>
      </p:sp>
      <p:sp>
        <p:nvSpPr>
          <p:cNvPr id="5" name="Dátum helye 4"/>
          <p:cNvSpPr>
            <a:spLocks noGrp="1"/>
          </p:cNvSpPr>
          <p:nvPr>
            <p:ph type="dt" sz="half" idx="10"/>
          </p:nvPr>
        </p:nvSpPr>
        <p:spPr/>
        <p:txBody>
          <a:bodyPr/>
          <a:lstStyle/>
          <a:p>
            <a:fld id="{8B32F94A-5749-496A-AFCA-F4CF12F4A780}" type="datetimeFigureOut">
              <a:rPr lang="hu-HU" smtClean="0"/>
              <a:t>2022. 02. 19.</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950CF4C4-2DEE-4D48-AF92-99E6274535D4}" type="slidenum">
              <a:rPr lang="hu-HU" smtClean="0"/>
              <a:t>‹#›</a:t>
            </a:fld>
            <a:endParaRPr lang="hu-H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ím hely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hu-HU"/>
              <a:t>Mintacím szerkesztése</a:t>
            </a:r>
          </a:p>
        </p:txBody>
      </p:sp>
      <p:sp>
        <p:nvSpPr>
          <p:cNvPr id="3" name="Szöveg hely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32F94A-5749-496A-AFCA-F4CF12F4A780}" type="datetimeFigureOut">
              <a:rPr lang="hu-HU" smtClean="0"/>
              <a:t>2022. 02. 19.</a:t>
            </a:fld>
            <a:endParaRPr lang="hu-HU"/>
          </a:p>
        </p:txBody>
      </p:sp>
      <p:sp>
        <p:nvSpPr>
          <p:cNvPr id="5" name="Élőláb hely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u-HU"/>
          </a:p>
        </p:txBody>
      </p:sp>
      <p:sp>
        <p:nvSpPr>
          <p:cNvPr id="6" name="Dia számának hely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0CF4C4-2DEE-4D48-AF92-99E6274535D4}" type="slidenum">
              <a:rPr lang="hu-HU" smtClean="0"/>
              <a:t>‹#›</a:t>
            </a:fld>
            <a:endParaRPr lang="hu-H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ctrTitle"/>
          </p:nvPr>
        </p:nvSpPr>
        <p:spPr>
          <a:xfrm>
            <a:off x="395536" y="5157192"/>
            <a:ext cx="3670176" cy="1470025"/>
          </a:xfrm>
        </p:spPr>
        <p:txBody>
          <a:bodyPr/>
          <a:lstStyle/>
          <a:p>
            <a:r>
              <a:rPr lang="hu-HU" dirty="0"/>
              <a:t>Mary Shelley</a:t>
            </a:r>
          </a:p>
        </p:txBody>
      </p:sp>
      <p:sp>
        <p:nvSpPr>
          <p:cNvPr id="3" name="Alcím 2"/>
          <p:cNvSpPr>
            <a:spLocks noGrp="1"/>
          </p:cNvSpPr>
          <p:nvPr>
            <p:ph type="subTitle" idx="1"/>
          </p:nvPr>
        </p:nvSpPr>
        <p:spPr>
          <a:xfrm>
            <a:off x="4427984" y="5445224"/>
            <a:ext cx="4136504" cy="939812"/>
          </a:xfrm>
        </p:spPr>
        <p:txBody>
          <a:bodyPr>
            <a:noAutofit/>
          </a:bodyPr>
          <a:lstStyle/>
          <a:p>
            <a:r>
              <a:rPr lang="hu-HU" sz="4400" b="1" dirty="0">
                <a:solidFill>
                  <a:srgbClr val="C00000"/>
                </a:solidFill>
              </a:rPr>
              <a:t>Frankenstein - szövegelemzés</a:t>
            </a:r>
          </a:p>
        </p:txBody>
      </p:sp>
      <p:pic>
        <p:nvPicPr>
          <p:cNvPr id="5" name="Picture 2" descr="https://encrypted-tbn3.gstatic.com/images?q=tbn:ANd9GcTYdTBqLDFpCnSRJ1XKySxusx0DfZFywtWbqmpsz9ISwGZYOBsg"/>
          <p:cNvPicPr>
            <a:picLocks noChangeAspect="1" noChangeArrowheads="1"/>
          </p:cNvPicPr>
          <p:nvPr/>
        </p:nvPicPr>
        <p:blipFill>
          <a:blip r:embed="rId2" cstate="print"/>
          <a:srcRect/>
          <a:stretch>
            <a:fillRect/>
          </a:stretch>
        </p:blipFill>
        <p:spPr bwMode="auto">
          <a:xfrm>
            <a:off x="179512" y="-171400"/>
            <a:ext cx="8854376" cy="5112568"/>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talom helye 2">
            <a:extLst>
              <a:ext uri="{FF2B5EF4-FFF2-40B4-BE49-F238E27FC236}">
                <a16:creationId xmlns:a16="http://schemas.microsoft.com/office/drawing/2014/main" id="{D29482C7-F4E0-4104-8970-241D4D28C44C}"/>
              </a:ext>
            </a:extLst>
          </p:cNvPr>
          <p:cNvSpPr>
            <a:spLocks noGrp="1"/>
          </p:cNvSpPr>
          <p:nvPr>
            <p:ph idx="1"/>
          </p:nvPr>
        </p:nvSpPr>
        <p:spPr>
          <a:xfrm>
            <a:off x="457200" y="332656"/>
            <a:ext cx="8229600" cy="5793507"/>
          </a:xfrm>
        </p:spPr>
        <p:txBody>
          <a:bodyPr>
            <a:normAutofit lnSpcReduction="10000"/>
          </a:bodyPr>
          <a:lstStyle/>
          <a:p>
            <a:r>
              <a:rPr lang="hu-HU" dirty="0">
                <a:solidFill>
                  <a:srgbClr val="000000"/>
                </a:solidFill>
                <a:latin typeface="Times New Roman" panose="02020603050405020304" pitchFamily="18" charset="0"/>
              </a:rPr>
              <a:t>(…) </a:t>
            </a:r>
            <a:r>
              <a:rPr lang="hu-HU" b="0" i="0" dirty="0">
                <a:solidFill>
                  <a:srgbClr val="000000"/>
                </a:solidFill>
                <a:effectLst/>
                <a:latin typeface="Times New Roman" panose="02020603050405020304" pitchFamily="18" charset="0"/>
              </a:rPr>
              <a:t>Minthogy épp e bomlás okát és folyamatát vizsgáltam, kénytelen voltam éjszakákat és nappalokat eltölteni kriptákban és csontházakban. Figyelmemet minden olyasmi megragadta, ami a kifinomult emberi érzelmek számára elviselhetetlen. Láttam, hogyan bomlik szét és semmisül meg a szép emberi test. (…)  Csak hallgattam, s megfigyeltem, elemeztem az oksági kapcsolat minden apró kis részletét, amint az az életből a halálba és a halálból az életbe való átmenet során megnyilvánul.</a:t>
            </a:r>
            <a:endParaRPr lang="hu-HU" dirty="0"/>
          </a:p>
        </p:txBody>
      </p:sp>
    </p:spTree>
    <p:extLst>
      <p:ext uri="{BB962C8B-B14F-4D97-AF65-F5344CB8AC3E}">
        <p14:creationId xmlns:p14="http://schemas.microsoft.com/office/powerpoint/2010/main" val="8903094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24F9F19D-A258-41C5-B0A2-7BF33D88C092}"/>
              </a:ext>
            </a:extLst>
          </p:cNvPr>
          <p:cNvSpPr>
            <a:spLocks noGrp="1"/>
          </p:cNvSpPr>
          <p:nvPr>
            <p:ph type="title"/>
          </p:nvPr>
        </p:nvSpPr>
        <p:spPr/>
        <p:txBody>
          <a:bodyPr/>
          <a:lstStyle/>
          <a:p>
            <a:r>
              <a:rPr lang="hu-HU" dirty="0"/>
              <a:t>Victor = győztes</a:t>
            </a:r>
          </a:p>
        </p:txBody>
      </p:sp>
      <p:sp>
        <p:nvSpPr>
          <p:cNvPr id="3" name="Tartalom helye 2">
            <a:extLst>
              <a:ext uri="{FF2B5EF4-FFF2-40B4-BE49-F238E27FC236}">
                <a16:creationId xmlns:a16="http://schemas.microsoft.com/office/drawing/2014/main" id="{C4485730-3E75-482A-B176-0B7296EF8710}"/>
              </a:ext>
            </a:extLst>
          </p:cNvPr>
          <p:cNvSpPr>
            <a:spLocks noGrp="1"/>
          </p:cNvSpPr>
          <p:nvPr>
            <p:ph idx="1"/>
          </p:nvPr>
        </p:nvSpPr>
        <p:spPr/>
        <p:txBody>
          <a:bodyPr>
            <a:normAutofit lnSpcReduction="10000"/>
          </a:bodyPr>
          <a:lstStyle/>
          <a:p>
            <a:r>
              <a:rPr lang="hu-HU" b="0" i="0" dirty="0">
                <a:solidFill>
                  <a:srgbClr val="000000"/>
                </a:solidFill>
                <a:effectLst/>
                <a:latin typeface="Times New Roman" panose="02020603050405020304" pitchFamily="18" charset="0"/>
              </a:rPr>
              <a:t>épp énnekem és csak nekem adatott meg e döbbenetes titok fölfedezése. (…) sikerült fölfednem az életnek és az élet keletkezésének okát. Sőt annál is többet. Rádöbbentem, magam is képes vagyok életet adni az élettelen anyagnak.</a:t>
            </a:r>
          </a:p>
          <a:p>
            <a:r>
              <a:rPr lang="hu-HU" b="0" i="0" dirty="0">
                <a:solidFill>
                  <a:srgbClr val="000000"/>
                </a:solidFill>
                <a:effectLst/>
                <a:latin typeface="Times New Roman" panose="02020603050405020304" pitchFamily="18" charset="0"/>
              </a:rPr>
              <a:t>Kezdetben kétségeim voltak, szabad-e egy magamfajta lény teremtésével kísérleteznem (…)</a:t>
            </a:r>
            <a:endParaRPr lang="hu-HU" dirty="0"/>
          </a:p>
          <a:p>
            <a:endParaRPr lang="hu-HU" dirty="0"/>
          </a:p>
        </p:txBody>
      </p:sp>
    </p:spTree>
    <p:extLst>
      <p:ext uri="{BB962C8B-B14F-4D97-AF65-F5344CB8AC3E}">
        <p14:creationId xmlns:p14="http://schemas.microsoft.com/office/powerpoint/2010/main" val="40028528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FFCAEDE8-A5DB-4B4C-A0AB-E901FCA2B562}"/>
              </a:ext>
            </a:extLst>
          </p:cNvPr>
          <p:cNvSpPr>
            <a:spLocks noGrp="1"/>
          </p:cNvSpPr>
          <p:nvPr>
            <p:ph type="title"/>
          </p:nvPr>
        </p:nvSpPr>
        <p:spPr/>
        <p:txBody>
          <a:bodyPr/>
          <a:lstStyle/>
          <a:p>
            <a:r>
              <a:rPr lang="hu-HU" dirty="0"/>
              <a:t>Az eredmény</a:t>
            </a:r>
          </a:p>
        </p:txBody>
      </p:sp>
      <p:sp>
        <p:nvSpPr>
          <p:cNvPr id="3" name="Tartalom helye 2">
            <a:extLst>
              <a:ext uri="{FF2B5EF4-FFF2-40B4-BE49-F238E27FC236}">
                <a16:creationId xmlns:a16="http://schemas.microsoft.com/office/drawing/2014/main" id="{56DF3718-5836-43AE-8398-38A3DFA1D7DB}"/>
              </a:ext>
            </a:extLst>
          </p:cNvPr>
          <p:cNvSpPr>
            <a:spLocks noGrp="1"/>
          </p:cNvSpPr>
          <p:nvPr>
            <p:ph idx="1"/>
          </p:nvPr>
        </p:nvSpPr>
        <p:spPr/>
        <p:txBody>
          <a:bodyPr>
            <a:normAutofit/>
          </a:bodyPr>
          <a:lstStyle/>
          <a:p>
            <a:r>
              <a:rPr lang="hu-HU" b="0" i="0" dirty="0">
                <a:solidFill>
                  <a:srgbClr val="000000"/>
                </a:solidFill>
                <a:effectLst/>
                <a:latin typeface="Times New Roman" panose="02020603050405020304" pitchFamily="18" charset="0"/>
              </a:rPr>
              <a:t>Ez volt az egyetlen célom, (…) Olyan lázasan vágytam rá, (…) de most, amikor elkészültem, </a:t>
            </a:r>
            <a:r>
              <a:rPr lang="hu-HU" b="0" i="0" dirty="0" err="1">
                <a:solidFill>
                  <a:srgbClr val="000000"/>
                </a:solidFill>
                <a:effectLst/>
                <a:latin typeface="Times New Roman" panose="02020603050405020304" pitchFamily="18" charset="0"/>
              </a:rPr>
              <a:t>elszállt</a:t>
            </a:r>
            <a:r>
              <a:rPr lang="hu-HU" b="0" i="0" dirty="0">
                <a:solidFill>
                  <a:srgbClr val="000000"/>
                </a:solidFill>
                <a:effectLst/>
                <a:latin typeface="Times New Roman" panose="02020603050405020304" pitchFamily="18" charset="0"/>
              </a:rPr>
              <a:t> az álom szépsége, s nem maradt utána más a szívemben, csak lélegzetelállító undor és iszony. Képtelen lévén elviselni még a látványát is e lénynek, akit teremtettem, kirohantam a szobából.</a:t>
            </a:r>
            <a:endParaRPr lang="hu-HU" dirty="0"/>
          </a:p>
        </p:txBody>
      </p:sp>
    </p:spTree>
    <p:extLst>
      <p:ext uri="{BB962C8B-B14F-4D97-AF65-F5344CB8AC3E}">
        <p14:creationId xmlns:p14="http://schemas.microsoft.com/office/powerpoint/2010/main" val="6655251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48C73D1B-812A-474D-AAFB-17F6951C077A}"/>
              </a:ext>
            </a:extLst>
          </p:cNvPr>
          <p:cNvSpPr>
            <a:spLocks noGrp="1"/>
          </p:cNvSpPr>
          <p:nvPr>
            <p:ph type="title"/>
          </p:nvPr>
        </p:nvSpPr>
        <p:spPr/>
        <p:txBody>
          <a:bodyPr/>
          <a:lstStyle/>
          <a:p>
            <a:r>
              <a:rPr lang="hu-HU" dirty="0"/>
              <a:t>Az eredmény</a:t>
            </a:r>
          </a:p>
        </p:txBody>
      </p:sp>
      <p:sp>
        <p:nvSpPr>
          <p:cNvPr id="3" name="Tartalom helye 2">
            <a:extLst>
              <a:ext uri="{FF2B5EF4-FFF2-40B4-BE49-F238E27FC236}">
                <a16:creationId xmlns:a16="http://schemas.microsoft.com/office/drawing/2014/main" id="{56CB68EF-4661-4B7B-8B70-D5E9972494C8}"/>
              </a:ext>
            </a:extLst>
          </p:cNvPr>
          <p:cNvSpPr>
            <a:spLocks noGrp="1"/>
          </p:cNvSpPr>
          <p:nvPr>
            <p:ph idx="1"/>
          </p:nvPr>
        </p:nvSpPr>
        <p:spPr/>
        <p:txBody>
          <a:bodyPr/>
          <a:lstStyle/>
          <a:p>
            <a:r>
              <a:rPr lang="hu-HU" b="0" i="0" dirty="0">
                <a:solidFill>
                  <a:srgbClr val="000000"/>
                </a:solidFill>
                <a:effectLst/>
                <a:latin typeface="Times New Roman" panose="02020603050405020304" pitchFamily="18" charset="0"/>
              </a:rPr>
              <a:t>Nincs halandó ember, aki elviselte volna annak az arcnak az iszonyúságát. Egy életre keltett múmia nem lehet oly ocsmány, mint az a nyomorult. Jól megnéztem, mikor még nem volt készen. Már akkor is csúf volt, de mikor az izmai és ízületei már mozdulni tudtak, olyanná vált, hogy az még Dante képzeletét is meghaladná.</a:t>
            </a:r>
            <a:endParaRPr lang="hu-HU" dirty="0"/>
          </a:p>
        </p:txBody>
      </p:sp>
    </p:spTree>
    <p:extLst>
      <p:ext uri="{BB962C8B-B14F-4D97-AF65-F5344CB8AC3E}">
        <p14:creationId xmlns:p14="http://schemas.microsoft.com/office/powerpoint/2010/main" val="25793975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endParaRPr lang="hu-HU"/>
          </a:p>
        </p:txBody>
      </p:sp>
      <p:sp>
        <p:nvSpPr>
          <p:cNvPr id="3" name="Tartalom helye 2"/>
          <p:cNvSpPr>
            <a:spLocks noGrp="1"/>
          </p:cNvSpPr>
          <p:nvPr>
            <p:ph idx="1"/>
          </p:nvPr>
        </p:nvSpPr>
        <p:spPr/>
        <p:txBody>
          <a:bodyPr/>
          <a:lstStyle/>
          <a:p>
            <a:endParaRPr lang="hu-HU"/>
          </a:p>
        </p:txBody>
      </p:sp>
      <p:pic>
        <p:nvPicPr>
          <p:cNvPr id="34818" name="Picture 2" descr="https://encrypted-tbn1.gstatic.com/images?q=tbn:ANd9GcQsjROSqa3SlXGWvjUz4imghjcKh39i99ERdRpZqJ7TX2lBg42UuA"/>
          <p:cNvPicPr>
            <a:picLocks noChangeAspect="1" noChangeArrowheads="1"/>
          </p:cNvPicPr>
          <p:nvPr/>
        </p:nvPicPr>
        <p:blipFill>
          <a:blip r:embed="rId2" cstate="print"/>
          <a:srcRect/>
          <a:stretch>
            <a:fillRect/>
          </a:stretch>
        </p:blipFill>
        <p:spPr bwMode="auto">
          <a:xfrm>
            <a:off x="179512" y="1196752"/>
            <a:ext cx="8391591" cy="4722466"/>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C250EA33-11A0-4BA3-B75F-141592F65189}"/>
              </a:ext>
            </a:extLst>
          </p:cNvPr>
          <p:cNvSpPr>
            <a:spLocks noGrp="1"/>
          </p:cNvSpPr>
          <p:nvPr>
            <p:ph type="title"/>
          </p:nvPr>
        </p:nvSpPr>
        <p:spPr/>
        <p:txBody>
          <a:bodyPr/>
          <a:lstStyle/>
          <a:p>
            <a:endParaRPr lang="hu-HU"/>
          </a:p>
        </p:txBody>
      </p:sp>
      <p:sp>
        <p:nvSpPr>
          <p:cNvPr id="3" name="Tartalom helye 2">
            <a:extLst>
              <a:ext uri="{FF2B5EF4-FFF2-40B4-BE49-F238E27FC236}">
                <a16:creationId xmlns:a16="http://schemas.microsoft.com/office/drawing/2014/main" id="{A8EDD46D-BEF4-4BEE-9E80-D134BF311BDD}"/>
              </a:ext>
            </a:extLst>
          </p:cNvPr>
          <p:cNvSpPr>
            <a:spLocks noGrp="1"/>
          </p:cNvSpPr>
          <p:nvPr>
            <p:ph idx="1"/>
          </p:nvPr>
        </p:nvSpPr>
        <p:spPr/>
        <p:txBody>
          <a:bodyPr/>
          <a:lstStyle/>
          <a:p>
            <a:r>
              <a:rPr lang="hu-HU" dirty="0"/>
              <a:t>A lény elszabadul</a:t>
            </a:r>
          </a:p>
          <a:p>
            <a:r>
              <a:rPr lang="hu-HU" dirty="0"/>
              <a:t>2 évig csönd (később tudjuk meg a történéseket)</a:t>
            </a:r>
          </a:p>
          <a:p>
            <a:r>
              <a:rPr lang="hu-HU" dirty="0"/>
              <a:t>Első gyilkosság (William)</a:t>
            </a:r>
          </a:p>
          <a:p>
            <a:r>
              <a:rPr lang="hu-HU" dirty="0" err="1"/>
              <a:t>Justine</a:t>
            </a:r>
            <a:r>
              <a:rPr lang="hu-HU" dirty="0"/>
              <a:t> elítélése</a:t>
            </a:r>
          </a:p>
        </p:txBody>
      </p:sp>
    </p:spTree>
    <p:extLst>
      <p:ext uri="{BB962C8B-B14F-4D97-AF65-F5344CB8AC3E}">
        <p14:creationId xmlns:p14="http://schemas.microsoft.com/office/powerpoint/2010/main" val="36351213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92D51F77-8932-4E9F-BAC0-390C4AC1B6AD}"/>
              </a:ext>
            </a:extLst>
          </p:cNvPr>
          <p:cNvSpPr>
            <a:spLocks noGrp="1"/>
          </p:cNvSpPr>
          <p:nvPr>
            <p:ph type="title"/>
          </p:nvPr>
        </p:nvSpPr>
        <p:spPr/>
        <p:txBody>
          <a:bodyPr/>
          <a:lstStyle/>
          <a:p>
            <a:endParaRPr lang="hu-HU" dirty="0"/>
          </a:p>
        </p:txBody>
      </p:sp>
      <p:sp>
        <p:nvSpPr>
          <p:cNvPr id="3" name="Tartalom helye 2">
            <a:extLst>
              <a:ext uri="{FF2B5EF4-FFF2-40B4-BE49-F238E27FC236}">
                <a16:creationId xmlns:a16="http://schemas.microsoft.com/office/drawing/2014/main" id="{BC4471C4-A3F5-4465-BEDF-9F2B9DE6AE11}"/>
              </a:ext>
            </a:extLst>
          </p:cNvPr>
          <p:cNvSpPr>
            <a:spLocks noGrp="1"/>
          </p:cNvSpPr>
          <p:nvPr>
            <p:ph idx="1"/>
          </p:nvPr>
        </p:nvSpPr>
        <p:spPr/>
        <p:txBody>
          <a:bodyPr>
            <a:normAutofit/>
          </a:bodyPr>
          <a:lstStyle/>
          <a:p>
            <a:pPr marL="0" indent="0">
              <a:buNone/>
            </a:pPr>
            <a:r>
              <a:rPr lang="hu-HU" b="0" i="0" dirty="0" err="1">
                <a:solidFill>
                  <a:srgbClr val="000000"/>
                </a:solidFill>
                <a:effectLst/>
                <a:latin typeface="Times New Roman" panose="02020603050405020304" pitchFamily="18" charset="0"/>
              </a:rPr>
              <a:t>Justine</a:t>
            </a:r>
            <a:r>
              <a:rPr lang="hu-HU" b="0" i="0" dirty="0">
                <a:solidFill>
                  <a:srgbClr val="000000"/>
                </a:solidFill>
                <a:effectLst/>
                <a:latin typeface="Times New Roman" panose="02020603050405020304" pitchFamily="18" charset="0"/>
              </a:rPr>
              <a:t> meghalt</a:t>
            </a:r>
            <a:r>
              <a:rPr lang="hu-HU" dirty="0">
                <a:solidFill>
                  <a:srgbClr val="000000"/>
                </a:solidFill>
                <a:latin typeface="Times New Roman" panose="02020603050405020304" pitchFamily="18" charset="0"/>
              </a:rPr>
              <a:t> (…) </a:t>
            </a:r>
            <a:r>
              <a:rPr lang="hu-HU" b="0" i="0" dirty="0">
                <a:solidFill>
                  <a:srgbClr val="000000"/>
                </a:solidFill>
                <a:effectLst/>
                <a:latin typeface="Times New Roman" panose="02020603050405020304" pitchFamily="18" charset="0"/>
              </a:rPr>
              <a:t>szívemet a kétségbeesés és a lelkifurdalás súlya nyomta</a:t>
            </a:r>
            <a:r>
              <a:rPr lang="hu-HU" dirty="0">
                <a:solidFill>
                  <a:srgbClr val="000000"/>
                </a:solidFill>
                <a:latin typeface="Times New Roman" panose="02020603050405020304" pitchFamily="18" charset="0"/>
              </a:rPr>
              <a:t> (…) </a:t>
            </a:r>
            <a:r>
              <a:rPr lang="hu-HU" b="0" i="0" dirty="0">
                <a:solidFill>
                  <a:srgbClr val="000000"/>
                </a:solidFill>
                <a:effectLst/>
                <a:latin typeface="Times New Roman" panose="02020603050405020304" pitchFamily="18" charset="0"/>
              </a:rPr>
              <a:t>Az álom kerülte szememet; bolyongtam, mint a gonosz lélek, hisz leírhatatlanul szörnyű gazságot követtem el, s hittem, még </a:t>
            </a:r>
            <a:r>
              <a:rPr lang="hu-HU" b="0" i="0" dirty="0" err="1">
                <a:solidFill>
                  <a:srgbClr val="000000"/>
                </a:solidFill>
                <a:effectLst/>
                <a:latin typeface="Times New Roman" panose="02020603050405020304" pitchFamily="18" charset="0"/>
              </a:rPr>
              <a:t>hátravannak</a:t>
            </a:r>
            <a:r>
              <a:rPr lang="hu-HU" b="0" i="0" dirty="0">
                <a:solidFill>
                  <a:srgbClr val="000000"/>
                </a:solidFill>
                <a:effectLst/>
                <a:latin typeface="Times New Roman" panose="02020603050405020304" pitchFamily="18" charset="0"/>
              </a:rPr>
              <a:t> a sokkal, de sokkal gonoszabbak. </a:t>
            </a:r>
            <a:endParaRPr lang="hu-HU" dirty="0"/>
          </a:p>
        </p:txBody>
      </p:sp>
    </p:spTree>
    <p:extLst>
      <p:ext uri="{BB962C8B-B14F-4D97-AF65-F5344CB8AC3E}">
        <p14:creationId xmlns:p14="http://schemas.microsoft.com/office/powerpoint/2010/main" val="4504246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238264BA-8E79-4771-89F9-E5A7B2E9C0EB}"/>
              </a:ext>
            </a:extLst>
          </p:cNvPr>
          <p:cNvSpPr>
            <a:spLocks noGrp="1"/>
          </p:cNvSpPr>
          <p:nvPr>
            <p:ph type="title"/>
          </p:nvPr>
        </p:nvSpPr>
        <p:spPr/>
        <p:txBody>
          <a:bodyPr/>
          <a:lstStyle/>
          <a:p>
            <a:endParaRPr lang="hu-HU"/>
          </a:p>
        </p:txBody>
      </p:sp>
      <p:sp>
        <p:nvSpPr>
          <p:cNvPr id="3" name="Tartalom helye 2">
            <a:extLst>
              <a:ext uri="{FF2B5EF4-FFF2-40B4-BE49-F238E27FC236}">
                <a16:creationId xmlns:a16="http://schemas.microsoft.com/office/drawing/2014/main" id="{ED564F38-F5E8-4CD7-8305-45A158E45FA7}"/>
              </a:ext>
            </a:extLst>
          </p:cNvPr>
          <p:cNvSpPr>
            <a:spLocks noGrp="1"/>
          </p:cNvSpPr>
          <p:nvPr>
            <p:ph idx="1"/>
          </p:nvPr>
        </p:nvSpPr>
        <p:spPr/>
        <p:txBody>
          <a:bodyPr>
            <a:normAutofit/>
          </a:bodyPr>
          <a:lstStyle/>
          <a:p>
            <a:r>
              <a:rPr lang="hu-HU" b="0" i="0" dirty="0">
                <a:solidFill>
                  <a:srgbClr val="000000"/>
                </a:solidFill>
                <a:effectLst/>
                <a:latin typeface="Times New Roman" panose="02020603050405020304" pitchFamily="18" charset="0"/>
              </a:rPr>
              <a:t>Homályosan éreztem, nincs még mindennek vége, s a szörnyeteg még akkora bűnre vetemedik, hogy az szinte eltörli a múlt emlékét. Volt mitől félnem, amíg bármi megmaradt, amit szeretek. (…) hevesen sóvárogtam rá, hogy elpusztítsam azt az életet, amelyet oly meggondolatlanul magam teremtettem. </a:t>
            </a:r>
            <a:endParaRPr lang="hu-HU" dirty="0"/>
          </a:p>
        </p:txBody>
      </p:sp>
    </p:spTree>
    <p:extLst>
      <p:ext uri="{BB962C8B-B14F-4D97-AF65-F5344CB8AC3E}">
        <p14:creationId xmlns:p14="http://schemas.microsoft.com/office/powerpoint/2010/main" val="41059958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BFCBFE46-4E65-45CF-B4AB-88CD623ABDF2}"/>
              </a:ext>
            </a:extLst>
          </p:cNvPr>
          <p:cNvSpPr>
            <a:spLocks noGrp="1"/>
          </p:cNvSpPr>
          <p:nvPr>
            <p:ph type="title"/>
          </p:nvPr>
        </p:nvSpPr>
        <p:spPr/>
        <p:txBody>
          <a:bodyPr/>
          <a:lstStyle/>
          <a:p>
            <a:r>
              <a:rPr lang="hu-HU" dirty="0"/>
              <a:t>Frankenstein viszonya a lényhez</a:t>
            </a:r>
          </a:p>
        </p:txBody>
      </p:sp>
      <p:sp>
        <p:nvSpPr>
          <p:cNvPr id="3" name="Tartalom helye 2">
            <a:extLst>
              <a:ext uri="{FF2B5EF4-FFF2-40B4-BE49-F238E27FC236}">
                <a16:creationId xmlns:a16="http://schemas.microsoft.com/office/drawing/2014/main" id="{EC0327FE-1DF9-43CB-B93C-5179CA51B530}"/>
              </a:ext>
            </a:extLst>
          </p:cNvPr>
          <p:cNvSpPr>
            <a:spLocks noGrp="1"/>
          </p:cNvSpPr>
          <p:nvPr>
            <p:ph idx="1"/>
          </p:nvPr>
        </p:nvSpPr>
        <p:spPr/>
        <p:txBody>
          <a:bodyPr/>
          <a:lstStyle/>
          <a:p>
            <a:pPr marL="0" indent="0">
              <a:buNone/>
            </a:pPr>
            <a:r>
              <a:rPr lang="hu-HU" b="0" i="0" dirty="0">
                <a:solidFill>
                  <a:srgbClr val="000000"/>
                </a:solidFill>
                <a:effectLst/>
                <a:latin typeface="Times New Roman" panose="02020603050405020304" pitchFamily="18" charset="0"/>
              </a:rPr>
              <a:t>„Távozz! Szabadíts meg ocsmány alakod látványától.”</a:t>
            </a:r>
          </a:p>
          <a:p>
            <a:pPr marL="0" indent="0">
              <a:buNone/>
            </a:pPr>
            <a:r>
              <a:rPr lang="hu-HU" b="0" i="0" dirty="0">
                <a:solidFill>
                  <a:srgbClr val="000000"/>
                </a:solidFill>
                <a:effectLst/>
                <a:latin typeface="Times New Roman" panose="02020603050405020304" pitchFamily="18" charset="0"/>
              </a:rPr>
              <a:t>„Átkozott legyen a nap, te iszonyú ördög, amikor te napvilágot láttál!”</a:t>
            </a:r>
            <a:endParaRPr lang="hu-HU" dirty="0"/>
          </a:p>
        </p:txBody>
      </p:sp>
    </p:spTree>
    <p:extLst>
      <p:ext uri="{BB962C8B-B14F-4D97-AF65-F5344CB8AC3E}">
        <p14:creationId xmlns:p14="http://schemas.microsoft.com/office/powerpoint/2010/main" val="28941719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3032722B-E087-4FCF-84D2-54B632229A4D}"/>
              </a:ext>
            </a:extLst>
          </p:cNvPr>
          <p:cNvSpPr>
            <a:spLocks noGrp="1"/>
          </p:cNvSpPr>
          <p:nvPr>
            <p:ph type="title"/>
          </p:nvPr>
        </p:nvSpPr>
        <p:spPr/>
        <p:txBody>
          <a:bodyPr/>
          <a:lstStyle/>
          <a:p>
            <a:r>
              <a:rPr lang="hu-HU" dirty="0"/>
              <a:t>A lény és Frankenstein </a:t>
            </a:r>
            <a:r>
              <a:rPr lang="hu-HU" dirty="0" err="1"/>
              <a:t>párbeszéde</a:t>
            </a:r>
            <a:endParaRPr lang="hu-HU" dirty="0"/>
          </a:p>
        </p:txBody>
      </p:sp>
      <p:sp>
        <p:nvSpPr>
          <p:cNvPr id="3" name="Tartalom helye 2">
            <a:extLst>
              <a:ext uri="{FF2B5EF4-FFF2-40B4-BE49-F238E27FC236}">
                <a16:creationId xmlns:a16="http://schemas.microsoft.com/office/drawing/2014/main" id="{89E956CD-4446-4B77-9C5E-DB57D0259422}"/>
              </a:ext>
            </a:extLst>
          </p:cNvPr>
          <p:cNvSpPr>
            <a:spLocks noGrp="1"/>
          </p:cNvSpPr>
          <p:nvPr>
            <p:ph idx="1"/>
          </p:nvPr>
        </p:nvSpPr>
        <p:spPr/>
        <p:txBody>
          <a:bodyPr>
            <a:normAutofit/>
          </a:bodyPr>
          <a:lstStyle/>
          <a:p>
            <a:r>
              <a:rPr lang="hu-HU" b="0" i="0" dirty="0">
                <a:solidFill>
                  <a:srgbClr val="000000"/>
                </a:solidFill>
                <a:effectLst/>
                <a:latin typeface="Times New Roman" panose="02020603050405020304" pitchFamily="18" charset="0"/>
              </a:rPr>
              <a:t>A szerencsétlent mindenki gyűlöli. Miért ne gyűlölnének hát engem, minden élőlény közt a legszerencsétlenebbet! Még te, a teremtőm is megvetsz és eltaszítasz engem, a teremtményedet, akihez oly szoros kötelék fűz, hogy azt csak egyikünk pusztulása oldhatja föl. Meg akarsz ölni engem. Így mersz játszani az élettel? </a:t>
            </a:r>
            <a:endParaRPr lang="hu-HU" dirty="0"/>
          </a:p>
        </p:txBody>
      </p:sp>
    </p:spTree>
    <p:extLst>
      <p:ext uri="{BB962C8B-B14F-4D97-AF65-F5344CB8AC3E}">
        <p14:creationId xmlns:p14="http://schemas.microsoft.com/office/powerpoint/2010/main" val="4995559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endParaRPr lang="hu-HU"/>
          </a:p>
        </p:txBody>
      </p:sp>
      <p:sp>
        <p:nvSpPr>
          <p:cNvPr id="3" name="Tartalom helye 2"/>
          <p:cNvSpPr>
            <a:spLocks noGrp="1"/>
          </p:cNvSpPr>
          <p:nvPr>
            <p:ph idx="1"/>
          </p:nvPr>
        </p:nvSpPr>
        <p:spPr/>
        <p:txBody>
          <a:bodyPr/>
          <a:lstStyle/>
          <a:p>
            <a:r>
              <a:rPr lang="hu-HU" dirty="0"/>
              <a:t>Frankenstein nem a szörny</a:t>
            </a:r>
          </a:p>
          <a:p>
            <a:r>
              <a:rPr lang="hu-HU" dirty="0"/>
              <a:t>Hanem a tudós neve, aki létrehozta</a:t>
            </a:r>
          </a:p>
          <a:p>
            <a:r>
              <a:rPr lang="hu-HU" dirty="0"/>
              <a:t>(a filmek néha erről nem vesznek tudomást)</a:t>
            </a:r>
          </a:p>
          <a:p>
            <a:r>
              <a:rPr lang="hu-HU" dirty="0"/>
              <a:t>A szörnynek NINCS NEVE!</a:t>
            </a:r>
          </a:p>
        </p:txBody>
      </p:sp>
    </p:spTree>
    <p:extLst>
      <p:ext uri="{BB962C8B-B14F-4D97-AF65-F5344CB8AC3E}">
        <p14:creationId xmlns:p14="http://schemas.microsoft.com/office/powerpoint/2010/main" val="304222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1A739833-3857-4EF0-BBF8-A424A44D1697}"/>
              </a:ext>
            </a:extLst>
          </p:cNvPr>
          <p:cNvSpPr>
            <a:spLocks noGrp="1"/>
          </p:cNvSpPr>
          <p:nvPr>
            <p:ph type="title"/>
          </p:nvPr>
        </p:nvSpPr>
        <p:spPr/>
        <p:txBody>
          <a:bodyPr/>
          <a:lstStyle/>
          <a:p>
            <a:r>
              <a:rPr lang="hu-HU" dirty="0"/>
              <a:t>A lény / démon</a:t>
            </a:r>
          </a:p>
        </p:txBody>
      </p:sp>
      <p:sp>
        <p:nvSpPr>
          <p:cNvPr id="3" name="Tartalom helye 2">
            <a:extLst>
              <a:ext uri="{FF2B5EF4-FFF2-40B4-BE49-F238E27FC236}">
                <a16:creationId xmlns:a16="http://schemas.microsoft.com/office/drawing/2014/main" id="{6FD610A0-EB70-42BD-B2B0-2AFC6AFE2102}"/>
              </a:ext>
            </a:extLst>
          </p:cNvPr>
          <p:cNvSpPr>
            <a:spLocks noGrp="1"/>
          </p:cNvSpPr>
          <p:nvPr>
            <p:ph idx="1"/>
          </p:nvPr>
        </p:nvSpPr>
        <p:spPr/>
        <p:txBody>
          <a:bodyPr>
            <a:normAutofit/>
          </a:bodyPr>
          <a:lstStyle/>
          <a:p>
            <a:r>
              <a:rPr lang="hu-HU" b="0" i="0" dirty="0">
                <a:solidFill>
                  <a:srgbClr val="000000"/>
                </a:solidFill>
                <a:effectLst/>
                <a:latin typeface="Times New Roman" panose="02020603050405020304" pitchFamily="18" charset="0"/>
              </a:rPr>
              <a:t>Emlékezz rá, én a teremtményed vagyok. Ádámodnak kéne lennem, de olyan vagyok, mint a bukott angyal, akit megfosztasz minden örömtől, pedig nem is tett semmi rosszat. Mindenütt boldogságot látok, s ebből csak én vagyok visszavonhatatlanul kirekesztve. Én jót akartam, és jó voltam. A nyomorúság faragott belőlem démont. Tégy boldoggá, s megint erényes leszek.</a:t>
            </a:r>
            <a:endParaRPr lang="hu-HU" dirty="0"/>
          </a:p>
        </p:txBody>
      </p:sp>
    </p:spTree>
    <p:extLst>
      <p:ext uri="{BB962C8B-B14F-4D97-AF65-F5344CB8AC3E}">
        <p14:creationId xmlns:p14="http://schemas.microsoft.com/office/powerpoint/2010/main" val="14728666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F0EB72E3-71AA-4565-92B4-F7216ED8D38E}"/>
              </a:ext>
            </a:extLst>
          </p:cNvPr>
          <p:cNvSpPr>
            <a:spLocks noGrp="1"/>
          </p:cNvSpPr>
          <p:nvPr>
            <p:ph type="title"/>
          </p:nvPr>
        </p:nvSpPr>
        <p:spPr/>
        <p:txBody>
          <a:bodyPr/>
          <a:lstStyle/>
          <a:p>
            <a:endParaRPr lang="hu-HU"/>
          </a:p>
        </p:txBody>
      </p:sp>
      <p:sp>
        <p:nvSpPr>
          <p:cNvPr id="3" name="Tartalom helye 2">
            <a:extLst>
              <a:ext uri="{FF2B5EF4-FFF2-40B4-BE49-F238E27FC236}">
                <a16:creationId xmlns:a16="http://schemas.microsoft.com/office/drawing/2014/main" id="{D4A0DF62-5640-44DB-9D02-075EB0156740}"/>
              </a:ext>
            </a:extLst>
          </p:cNvPr>
          <p:cNvSpPr>
            <a:spLocks noGrp="1"/>
          </p:cNvSpPr>
          <p:nvPr>
            <p:ph idx="1"/>
          </p:nvPr>
        </p:nvSpPr>
        <p:spPr/>
        <p:txBody>
          <a:bodyPr>
            <a:normAutofit/>
          </a:bodyPr>
          <a:lstStyle/>
          <a:p>
            <a:r>
              <a:rPr lang="hu-HU" b="0" i="0" dirty="0">
                <a:solidFill>
                  <a:srgbClr val="000000"/>
                </a:solidFill>
                <a:effectLst/>
                <a:latin typeface="Times New Roman" panose="02020603050405020304" pitchFamily="18" charset="0"/>
              </a:rPr>
              <a:t>Higgyél nekem, Frankenstein, én jót akartam. Lelkem szeretettől és emberségtől izzott, de hát nem vagyok-e magányos, nyomorultul magányos? Te, a teremtőm iszonyodsz tőlem. Mi mást várhatnék embertársaidtól, akik nem tartoznak nekem semmivel? Eltaszítanak és gyűlölnek. (…) Hát ne gyűlöljem őket, akik iszonyodnak tőlem?</a:t>
            </a:r>
            <a:endParaRPr lang="hu-HU" dirty="0"/>
          </a:p>
        </p:txBody>
      </p:sp>
    </p:spTree>
    <p:extLst>
      <p:ext uri="{BB962C8B-B14F-4D97-AF65-F5344CB8AC3E}">
        <p14:creationId xmlns:p14="http://schemas.microsoft.com/office/powerpoint/2010/main" val="340115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FCA2A05E-5BE5-426C-8B52-A9EA60EDC10F}"/>
              </a:ext>
            </a:extLst>
          </p:cNvPr>
          <p:cNvSpPr>
            <a:spLocks noGrp="1"/>
          </p:cNvSpPr>
          <p:nvPr>
            <p:ph type="title"/>
          </p:nvPr>
        </p:nvSpPr>
        <p:spPr/>
        <p:txBody>
          <a:bodyPr>
            <a:normAutofit fontScale="90000"/>
          </a:bodyPr>
          <a:lstStyle/>
          <a:p>
            <a:r>
              <a:rPr lang="hu-HU" dirty="0"/>
              <a:t>A lény története = az emberiség fejlődése</a:t>
            </a:r>
          </a:p>
        </p:txBody>
      </p:sp>
      <p:sp>
        <p:nvSpPr>
          <p:cNvPr id="3" name="Tartalom helye 2">
            <a:extLst>
              <a:ext uri="{FF2B5EF4-FFF2-40B4-BE49-F238E27FC236}">
                <a16:creationId xmlns:a16="http://schemas.microsoft.com/office/drawing/2014/main" id="{662FA282-E312-4EA2-9D04-80BC763162BF}"/>
              </a:ext>
            </a:extLst>
          </p:cNvPr>
          <p:cNvSpPr>
            <a:spLocks noGrp="1"/>
          </p:cNvSpPr>
          <p:nvPr>
            <p:ph idx="1"/>
          </p:nvPr>
        </p:nvSpPr>
        <p:spPr/>
        <p:txBody>
          <a:bodyPr>
            <a:normAutofit fontScale="92500" lnSpcReduction="20000"/>
          </a:bodyPr>
          <a:lstStyle/>
          <a:p>
            <a:r>
              <a:rPr lang="hu-HU" dirty="0"/>
              <a:t>Megtapasztalja a hideget-meleget</a:t>
            </a:r>
          </a:p>
          <a:p>
            <a:r>
              <a:rPr lang="hu-HU" dirty="0"/>
              <a:t>Az éhséget – szomjúságot (bogyók)</a:t>
            </a:r>
          </a:p>
          <a:p>
            <a:r>
              <a:rPr lang="hu-HU" dirty="0"/>
              <a:t>Szagok és hangok (madár)</a:t>
            </a:r>
          </a:p>
          <a:p>
            <a:r>
              <a:rPr lang="hu-HU" dirty="0"/>
              <a:t>Megismeri a tüzet – őrzi, táplálja, süt</a:t>
            </a:r>
          </a:p>
          <a:p>
            <a:r>
              <a:rPr lang="hu-HU" dirty="0"/>
              <a:t>Emberekkel való első találkozás – csalódás</a:t>
            </a:r>
          </a:p>
          <a:p>
            <a:r>
              <a:rPr lang="hu-HU" dirty="0"/>
              <a:t>Emberek megfigyelése (Félix és családja)</a:t>
            </a:r>
          </a:p>
          <a:p>
            <a:r>
              <a:rPr lang="hu-HU" dirty="0"/>
              <a:t>Szerszámhasználat </a:t>
            </a:r>
          </a:p>
          <a:p>
            <a:r>
              <a:rPr lang="hu-HU" dirty="0"/>
              <a:t>Beszédtanulás, olvasás, írás</a:t>
            </a:r>
          </a:p>
          <a:p>
            <a:r>
              <a:rPr lang="hu-HU" dirty="0"/>
              <a:t>Irodalom, történelem</a:t>
            </a:r>
          </a:p>
        </p:txBody>
      </p:sp>
    </p:spTree>
    <p:extLst>
      <p:ext uri="{BB962C8B-B14F-4D97-AF65-F5344CB8AC3E}">
        <p14:creationId xmlns:p14="http://schemas.microsoft.com/office/powerpoint/2010/main" val="22621954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92AC9A3B-FC0D-4ABA-AE59-9AEBDC45C04B}"/>
              </a:ext>
            </a:extLst>
          </p:cNvPr>
          <p:cNvSpPr>
            <a:spLocks noGrp="1"/>
          </p:cNvSpPr>
          <p:nvPr>
            <p:ph type="title"/>
          </p:nvPr>
        </p:nvSpPr>
        <p:spPr/>
        <p:txBody>
          <a:bodyPr/>
          <a:lstStyle/>
          <a:p>
            <a:endParaRPr lang="hu-HU"/>
          </a:p>
        </p:txBody>
      </p:sp>
      <p:sp>
        <p:nvSpPr>
          <p:cNvPr id="3" name="Tartalom helye 2">
            <a:extLst>
              <a:ext uri="{FF2B5EF4-FFF2-40B4-BE49-F238E27FC236}">
                <a16:creationId xmlns:a16="http://schemas.microsoft.com/office/drawing/2014/main" id="{795C5204-F431-4F76-8CB1-6113589DC568}"/>
              </a:ext>
            </a:extLst>
          </p:cNvPr>
          <p:cNvSpPr>
            <a:spLocks noGrp="1"/>
          </p:cNvSpPr>
          <p:nvPr>
            <p:ph idx="1"/>
          </p:nvPr>
        </p:nvSpPr>
        <p:spPr/>
        <p:txBody>
          <a:bodyPr>
            <a:normAutofit/>
          </a:bodyPr>
          <a:lstStyle/>
          <a:p>
            <a:pPr marL="0" indent="0">
              <a:buNone/>
            </a:pPr>
            <a:r>
              <a:rPr lang="hu-HU" b="0" i="0" dirty="0">
                <a:solidFill>
                  <a:srgbClr val="000000"/>
                </a:solidFill>
                <a:effectLst/>
                <a:latin typeface="Times New Roman" panose="02020603050405020304" pitchFamily="18" charset="0"/>
              </a:rPr>
              <a:t>És én ugyan mi vagyok? Teremtésemről s teremtőm személyéről nem tudtam semmit, (…) És ráadásul az alakom is torz és undorító. Még csak a szervezetem sem emberi szervezet (…)  Ahogy körülnéztem, nem láttam magamhoz hasonlót, és nem is hallottam ilyenről. Hát szörny lennék, a föld szégyenfoltja, akitől mindenki fut, és akit mindenki megtagad?</a:t>
            </a:r>
            <a:endParaRPr lang="hu-HU" dirty="0"/>
          </a:p>
        </p:txBody>
      </p:sp>
    </p:spTree>
    <p:extLst>
      <p:ext uri="{BB962C8B-B14F-4D97-AF65-F5344CB8AC3E}">
        <p14:creationId xmlns:p14="http://schemas.microsoft.com/office/powerpoint/2010/main" val="16263343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8C653FB5-E6EE-4366-92E5-A8D0EAA9F6AD}"/>
              </a:ext>
            </a:extLst>
          </p:cNvPr>
          <p:cNvSpPr>
            <a:spLocks noGrp="1"/>
          </p:cNvSpPr>
          <p:nvPr>
            <p:ph type="title"/>
          </p:nvPr>
        </p:nvSpPr>
        <p:spPr/>
        <p:txBody>
          <a:bodyPr/>
          <a:lstStyle/>
          <a:p>
            <a:endParaRPr lang="hu-HU"/>
          </a:p>
        </p:txBody>
      </p:sp>
      <p:sp>
        <p:nvSpPr>
          <p:cNvPr id="3" name="Tartalom helye 2">
            <a:extLst>
              <a:ext uri="{FF2B5EF4-FFF2-40B4-BE49-F238E27FC236}">
                <a16:creationId xmlns:a16="http://schemas.microsoft.com/office/drawing/2014/main" id="{E84756A2-568A-4E89-B897-AB337E121BEA}"/>
              </a:ext>
            </a:extLst>
          </p:cNvPr>
          <p:cNvSpPr>
            <a:spLocks noGrp="1"/>
          </p:cNvSpPr>
          <p:nvPr>
            <p:ph idx="1"/>
          </p:nvPr>
        </p:nvSpPr>
        <p:spPr/>
        <p:txBody>
          <a:bodyPr>
            <a:normAutofit/>
          </a:bodyPr>
          <a:lstStyle/>
          <a:p>
            <a:pPr marL="0" indent="0">
              <a:buNone/>
            </a:pPr>
            <a:r>
              <a:rPr lang="hu-HU" b="0" i="0" dirty="0">
                <a:solidFill>
                  <a:srgbClr val="000000"/>
                </a:solidFill>
                <a:effectLst/>
                <a:latin typeface="Times New Roman" panose="02020603050405020304" pitchFamily="18" charset="0"/>
              </a:rPr>
              <a:t>Már a legkorábbi emlékeimben is az vagyok, ami ma: ekkora és ilyen. Még soha nem láttam senkit, aki csak hasonlítana is rám, vagy azt állítaná, valami köze van hozzám. Hát mi vagyok én?</a:t>
            </a:r>
            <a:endParaRPr lang="hu-HU" dirty="0"/>
          </a:p>
        </p:txBody>
      </p:sp>
    </p:spTree>
    <p:extLst>
      <p:ext uri="{BB962C8B-B14F-4D97-AF65-F5344CB8AC3E}">
        <p14:creationId xmlns:p14="http://schemas.microsoft.com/office/powerpoint/2010/main" val="21698742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ED836808-54EF-4A8A-97A1-80B382AD0C9B}"/>
              </a:ext>
            </a:extLst>
          </p:cNvPr>
          <p:cNvSpPr>
            <a:spLocks noGrp="1"/>
          </p:cNvSpPr>
          <p:nvPr>
            <p:ph type="title"/>
          </p:nvPr>
        </p:nvSpPr>
        <p:spPr/>
        <p:txBody>
          <a:bodyPr>
            <a:normAutofit fontScale="90000"/>
          </a:bodyPr>
          <a:lstStyle/>
          <a:p>
            <a:r>
              <a:rPr lang="hu-HU" dirty="0"/>
              <a:t>A lény elolvassa saját teremtéstörténetét</a:t>
            </a:r>
          </a:p>
        </p:txBody>
      </p:sp>
      <p:sp>
        <p:nvSpPr>
          <p:cNvPr id="3" name="Tartalom helye 2">
            <a:extLst>
              <a:ext uri="{FF2B5EF4-FFF2-40B4-BE49-F238E27FC236}">
                <a16:creationId xmlns:a16="http://schemas.microsoft.com/office/drawing/2014/main" id="{85F50F8B-AE04-4613-9F72-148CE333300D}"/>
              </a:ext>
            </a:extLst>
          </p:cNvPr>
          <p:cNvSpPr>
            <a:spLocks noGrp="1"/>
          </p:cNvSpPr>
          <p:nvPr>
            <p:ph idx="1"/>
          </p:nvPr>
        </p:nvSpPr>
        <p:spPr/>
        <p:txBody>
          <a:bodyPr>
            <a:normAutofit fontScale="92500" lnSpcReduction="10000"/>
          </a:bodyPr>
          <a:lstStyle/>
          <a:p>
            <a:pPr marL="0" indent="0">
              <a:buNone/>
            </a:pPr>
            <a:r>
              <a:rPr lang="hu-HU" b="0" i="0" dirty="0">
                <a:solidFill>
                  <a:srgbClr val="000000"/>
                </a:solidFill>
                <a:effectLst/>
                <a:latin typeface="Times New Roman" panose="02020603050405020304" pitchFamily="18" charset="0"/>
              </a:rPr>
              <a:t>A naplód volt az a teremtésemet megelőző négy hónapról. Pontosan leírtál benne minden lépést, amivel munkád </a:t>
            </a:r>
            <a:r>
              <a:rPr lang="hu-HU" b="0" i="0" dirty="0" err="1">
                <a:solidFill>
                  <a:srgbClr val="000000"/>
                </a:solidFill>
                <a:effectLst/>
                <a:latin typeface="Times New Roman" panose="02020603050405020304" pitchFamily="18" charset="0"/>
              </a:rPr>
              <a:t>előrehaladt</a:t>
            </a:r>
            <a:r>
              <a:rPr lang="hu-HU" b="0" i="0" dirty="0">
                <a:solidFill>
                  <a:srgbClr val="000000"/>
                </a:solidFill>
                <a:effectLst/>
                <a:latin typeface="Times New Roman" panose="02020603050405020304" pitchFamily="18" charset="0"/>
              </a:rPr>
              <a:t>. (…) Elmondasz mindent, ami az én átkozott eredetemre vonatkozik. Aprólékos pontossággal felsorolod mindama undorító körülményeket, amelyek azt létrehozták. Részletes leírást adsz baljós és ocsmány személyemről, olyan nyelven, mely híven tükrözi iszonyodat, és eltörölhetetlenné teszi az enyémet. Belebetegedtem az olvasásába.(…)  </a:t>
            </a:r>
          </a:p>
        </p:txBody>
      </p:sp>
    </p:spTree>
    <p:extLst>
      <p:ext uri="{BB962C8B-B14F-4D97-AF65-F5344CB8AC3E}">
        <p14:creationId xmlns:p14="http://schemas.microsoft.com/office/powerpoint/2010/main" val="35900223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FF986F14-454C-4F96-966A-8A7E7B9130A6}"/>
              </a:ext>
            </a:extLst>
          </p:cNvPr>
          <p:cNvSpPr>
            <a:spLocks noGrp="1"/>
          </p:cNvSpPr>
          <p:nvPr>
            <p:ph type="title"/>
          </p:nvPr>
        </p:nvSpPr>
        <p:spPr/>
        <p:txBody>
          <a:bodyPr>
            <a:normAutofit fontScale="90000"/>
          </a:bodyPr>
          <a:lstStyle/>
          <a:p>
            <a:r>
              <a:rPr lang="hu-HU" dirty="0"/>
              <a:t>A lény elolvassa saját teremtéstörténetét</a:t>
            </a:r>
          </a:p>
        </p:txBody>
      </p:sp>
      <p:sp>
        <p:nvSpPr>
          <p:cNvPr id="3" name="Tartalom helye 2">
            <a:extLst>
              <a:ext uri="{FF2B5EF4-FFF2-40B4-BE49-F238E27FC236}">
                <a16:creationId xmlns:a16="http://schemas.microsoft.com/office/drawing/2014/main" id="{2DA6F55C-2543-499B-ADE1-7CC88481533B}"/>
              </a:ext>
            </a:extLst>
          </p:cNvPr>
          <p:cNvSpPr>
            <a:spLocks noGrp="1"/>
          </p:cNvSpPr>
          <p:nvPr>
            <p:ph idx="1"/>
          </p:nvPr>
        </p:nvSpPr>
        <p:spPr/>
        <p:txBody>
          <a:bodyPr>
            <a:normAutofit lnSpcReduction="10000"/>
          </a:bodyPr>
          <a:lstStyle/>
          <a:p>
            <a:pPr marL="0" indent="0">
              <a:buNone/>
            </a:pPr>
            <a:r>
              <a:rPr lang="hu-HU" b="0" i="0" dirty="0">
                <a:solidFill>
                  <a:srgbClr val="000000"/>
                </a:solidFill>
                <a:effectLst/>
                <a:latin typeface="Times New Roman" panose="02020603050405020304" pitchFamily="18" charset="0"/>
              </a:rPr>
              <a:t>Átkozott teremtőm! Miért formáltál ily csúf szörnyeteggé, akitől még te is viszolyogva fordulsz el? Isten a maga irgalmában az embert szépre és vonzóra teremtette, önmaga hasonlatosságára, de az én alakom a te torz másod, s attól, hogy hasonlít rád, még visszataszítóbb. A Sátánnak vannak társai, ördögcimborái, akik csodálják és bátorítják, de én, én magányos vagyok, és iszonyodnak tőlem!"</a:t>
            </a:r>
            <a:endParaRPr lang="hu-HU" dirty="0"/>
          </a:p>
          <a:p>
            <a:endParaRPr lang="hu-HU" dirty="0"/>
          </a:p>
        </p:txBody>
      </p:sp>
    </p:spTree>
    <p:extLst>
      <p:ext uri="{BB962C8B-B14F-4D97-AF65-F5344CB8AC3E}">
        <p14:creationId xmlns:p14="http://schemas.microsoft.com/office/powerpoint/2010/main" val="18738345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68137954-F5DB-4DD0-BDA1-5AF4B671CF62}"/>
              </a:ext>
            </a:extLst>
          </p:cNvPr>
          <p:cNvSpPr>
            <a:spLocks noGrp="1"/>
          </p:cNvSpPr>
          <p:nvPr>
            <p:ph type="title"/>
          </p:nvPr>
        </p:nvSpPr>
        <p:spPr/>
        <p:txBody>
          <a:bodyPr/>
          <a:lstStyle/>
          <a:p>
            <a:endParaRPr lang="hu-HU"/>
          </a:p>
        </p:txBody>
      </p:sp>
      <p:sp>
        <p:nvSpPr>
          <p:cNvPr id="3" name="Tartalom helye 2">
            <a:extLst>
              <a:ext uri="{FF2B5EF4-FFF2-40B4-BE49-F238E27FC236}">
                <a16:creationId xmlns:a16="http://schemas.microsoft.com/office/drawing/2014/main" id="{2F571544-7C1C-461B-8F42-EC60E78C98C2}"/>
              </a:ext>
            </a:extLst>
          </p:cNvPr>
          <p:cNvSpPr>
            <a:spLocks noGrp="1"/>
          </p:cNvSpPr>
          <p:nvPr>
            <p:ph idx="1"/>
          </p:nvPr>
        </p:nvSpPr>
        <p:spPr/>
        <p:txBody>
          <a:bodyPr>
            <a:normAutofit/>
          </a:bodyPr>
          <a:lstStyle/>
          <a:p>
            <a:pPr marL="0" indent="0">
              <a:buNone/>
            </a:pPr>
            <a:r>
              <a:rPr lang="hu-HU" b="0" i="0" dirty="0">
                <a:solidFill>
                  <a:srgbClr val="000000"/>
                </a:solidFill>
                <a:effectLst/>
                <a:latin typeface="Times New Roman" panose="02020603050405020304" pitchFamily="18" charset="0"/>
              </a:rPr>
              <a:t>Te ruháztál föl engem érzékekkel, szenvedélyekkel, aztán kitaszítottál a világba, az emberi megvetés és iszonyodás célpontjául. De akkor is csak tőled igényelhettem szánalmat és jóvátételt, s úgy határoztam, nálad keresem azt az igazságot, amit minden más, emberformát viselő lény megtagadott tőlem.</a:t>
            </a:r>
            <a:endParaRPr lang="hu-HU" dirty="0"/>
          </a:p>
        </p:txBody>
      </p:sp>
    </p:spTree>
    <p:extLst>
      <p:ext uri="{BB962C8B-B14F-4D97-AF65-F5344CB8AC3E}">
        <p14:creationId xmlns:p14="http://schemas.microsoft.com/office/powerpoint/2010/main" val="3245957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5A960DE0-C125-44AF-BE67-39E40704CF0A}"/>
              </a:ext>
            </a:extLst>
          </p:cNvPr>
          <p:cNvSpPr>
            <a:spLocks noGrp="1"/>
          </p:cNvSpPr>
          <p:nvPr>
            <p:ph type="title"/>
          </p:nvPr>
        </p:nvSpPr>
        <p:spPr/>
        <p:txBody>
          <a:bodyPr>
            <a:normAutofit fontScale="90000"/>
          </a:bodyPr>
          <a:lstStyle/>
          <a:p>
            <a:r>
              <a:rPr lang="hu-HU" dirty="0"/>
              <a:t>Remény: a vak öregember</a:t>
            </a:r>
            <a:br>
              <a:rPr lang="hu-HU" dirty="0"/>
            </a:br>
            <a:r>
              <a:rPr lang="hu-HU" dirty="0"/>
              <a:t>- és kudarc</a:t>
            </a:r>
          </a:p>
        </p:txBody>
      </p:sp>
      <p:sp>
        <p:nvSpPr>
          <p:cNvPr id="3" name="Tartalom helye 2">
            <a:extLst>
              <a:ext uri="{FF2B5EF4-FFF2-40B4-BE49-F238E27FC236}">
                <a16:creationId xmlns:a16="http://schemas.microsoft.com/office/drawing/2014/main" id="{555F2B4A-2842-4BEF-AA62-0E2D38FED82F}"/>
              </a:ext>
            </a:extLst>
          </p:cNvPr>
          <p:cNvSpPr>
            <a:spLocks noGrp="1"/>
          </p:cNvSpPr>
          <p:nvPr>
            <p:ph idx="1"/>
          </p:nvPr>
        </p:nvSpPr>
        <p:spPr/>
        <p:txBody>
          <a:bodyPr>
            <a:normAutofit lnSpcReduction="10000"/>
          </a:bodyPr>
          <a:lstStyle/>
          <a:p>
            <a:r>
              <a:rPr lang="hu-HU" dirty="0">
                <a:solidFill>
                  <a:srgbClr val="000000"/>
                </a:solidFill>
                <a:latin typeface="Times New Roman" panose="02020603050405020304" pitchFamily="18" charset="0"/>
              </a:rPr>
              <a:t>E</a:t>
            </a:r>
            <a:r>
              <a:rPr lang="hu-HU" b="0" i="0" dirty="0">
                <a:solidFill>
                  <a:srgbClr val="000000"/>
                </a:solidFill>
                <a:effectLst/>
                <a:latin typeface="Times New Roman" panose="02020603050405020304" pitchFamily="18" charset="0"/>
              </a:rPr>
              <a:t>ttől a pillanattól kezdve örök időkre hadat üzentem az emberfajnak, s mindenki másnál inkább annak, aki megteremtett, s ily módon kibírhatatlan nyomorúságba taszított.</a:t>
            </a:r>
          </a:p>
          <a:p>
            <a:endParaRPr lang="hu-HU" dirty="0">
              <a:solidFill>
                <a:srgbClr val="000000"/>
              </a:solidFill>
              <a:latin typeface="Times New Roman" panose="02020603050405020304" pitchFamily="18" charset="0"/>
            </a:endParaRPr>
          </a:p>
          <a:p>
            <a:r>
              <a:rPr lang="hu-HU" b="0" i="0" dirty="0">
                <a:solidFill>
                  <a:srgbClr val="000000"/>
                </a:solidFill>
                <a:effectLst/>
                <a:latin typeface="Times New Roman" panose="02020603050405020304" pitchFamily="18" charset="0"/>
              </a:rPr>
              <a:t>Most éreztem először, mint tölt el a bosszú és gyűlölet érzése, s nem is igyekeztem megfékezni; hagytam, hogy elragadjon az ár, s pusztításon, ölésen járt az eszem.</a:t>
            </a:r>
            <a:endParaRPr lang="hu-HU" dirty="0"/>
          </a:p>
        </p:txBody>
      </p:sp>
    </p:spTree>
    <p:extLst>
      <p:ext uri="{BB962C8B-B14F-4D97-AF65-F5344CB8AC3E}">
        <p14:creationId xmlns:p14="http://schemas.microsoft.com/office/powerpoint/2010/main" val="14032198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F5549B90-EDD1-406B-ABD2-D13281264E99}"/>
              </a:ext>
            </a:extLst>
          </p:cNvPr>
          <p:cNvSpPr>
            <a:spLocks noGrp="1"/>
          </p:cNvSpPr>
          <p:nvPr>
            <p:ph type="title"/>
          </p:nvPr>
        </p:nvSpPr>
        <p:spPr/>
        <p:txBody>
          <a:bodyPr/>
          <a:lstStyle/>
          <a:p>
            <a:r>
              <a:rPr lang="hu-HU" dirty="0"/>
              <a:t>A lény kívánsága</a:t>
            </a:r>
          </a:p>
        </p:txBody>
      </p:sp>
      <p:sp>
        <p:nvSpPr>
          <p:cNvPr id="3" name="Tartalom helye 2">
            <a:extLst>
              <a:ext uri="{FF2B5EF4-FFF2-40B4-BE49-F238E27FC236}">
                <a16:creationId xmlns:a16="http://schemas.microsoft.com/office/drawing/2014/main" id="{CB6D2DFA-FC81-4E82-A8CD-36F2BE6C5E3D}"/>
              </a:ext>
            </a:extLst>
          </p:cNvPr>
          <p:cNvSpPr>
            <a:spLocks noGrp="1"/>
          </p:cNvSpPr>
          <p:nvPr>
            <p:ph idx="1"/>
          </p:nvPr>
        </p:nvSpPr>
        <p:spPr/>
        <p:txBody>
          <a:bodyPr/>
          <a:lstStyle/>
          <a:p>
            <a:r>
              <a:rPr lang="hu-HU" b="0" i="0" dirty="0">
                <a:solidFill>
                  <a:srgbClr val="000000"/>
                </a:solidFill>
                <a:effectLst/>
                <a:latin typeface="Times New Roman" panose="02020603050405020304" pitchFamily="18" charset="0"/>
              </a:rPr>
              <a:t>Nem válhatunk el addig, míg meg nem ígéred, kívánságomnak eleget teszel. Egyedül vagyok, és nyomorult vagyok. Ember nem társul velem, s csak az a nő nem tagadja meg magát tőlem, aki maga is torz és iszonyú, akár magam. Nekem az kell, hogy az életem párja az én fajtám legyen, tökéletlen maga is, mint én. És e lényt neked kell megteremtened!</a:t>
            </a:r>
            <a:endParaRPr lang="hu-HU" dirty="0"/>
          </a:p>
        </p:txBody>
      </p:sp>
    </p:spTree>
    <p:extLst>
      <p:ext uri="{BB962C8B-B14F-4D97-AF65-F5344CB8AC3E}">
        <p14:creationId xmlns:p14="http://schemas.microsoft.com/office/powerpoint/2010/main" val="9196182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a:t>Mary Shelley</a:t>
            </a:r>
          </a:p>
        </p:txBody>
      </p:sp>
      <p:sp>
        <p:nvSpPr>
          <p:cNvPr id="3" name="Tartalom helye 2"/>
          <p:cNvSpPr>
            <a:spLocks noGrp="1"/>
          </p:cNvSpPr>
          <p:nvPr>
            <p:ph idx="1"/>
          </p:nvPr>
        </p:nvSpPr>
        <p:spPr/>
        <p:txBody>
          <a:bodyPr>
            <a:normAutofit lnSpcReduction="10000"/>
          </a:bodyPr>
          <a:lstStyle/>
          <a:p>
            <a:r>
              <a:rPr lang="hu-HU" dirty="0"/>
              <a:t>- női író (szokatlan)</a:t>
            </a:r>
          </a:p>
          <a:p>
            <a:r>
              <a:rPr lang="hu-HU" dirty="0"/>
              <a:t>Soha nem járt iskolába</a:t>
            </a:r>
          </a:p>
          <a:p>
            <a:r>
              <a:rPr lang="hu-HU" dirty="0"/>
              <a:t>18 évesen írta</a:t>
            </a:r>
          </a:p>
          <a:p>
            <a:r>
              <a:rPr lang="hu-HU" dirty="0"/>
              <a:t>- férje: Percy </a:t>
            </a:r>
            <a:r>
              <a:rPr lang="hu-HU" dirty="0" err="1"/>
              <a:t>Bysshe</a:t>
            </a:r>
            <a:r>
              <a:rPr lang="hu-HU" dirty="0"/>
              <a:t> Shelley az angol romantika egyik legnagyobb költője</a:t>
            </a:r>
          </a:p>
          <a:p>
            <a:r>
              <a:rPr lang="hu-HU" dirty="0"/>
              <a:t>(mégis Mary hatása lett nagyobb…)</a:t>
            </a:r>
          </a:p>
          <a:p>
            <a:r>
              <a:rPr lang="hu-HU" dirty="0"/>
              <a:t>A regényt „szórakozásból” írta</a:t>
            </a:r>
          </a:p>
          <a:p>
            <a:r>
              <a:rPr lang="hu-HU" dirty="0"/>
              <a:t>Névtelenül publikálta</a:t>
            </a:r>
          </a:p>
        </p:txBody>
      </p:sp>
    </p:spTree>
    <p:extLst>
      <p:ext uri="{BB962C8B-B14F-4D97-AF65-F5344CB8AC3E}">
        <p14:creationId xmlns:p14="http://schemas.microsoft.com/office/powerpoint/2010/main" val="1254773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1D1AE16E-7B51-457E-8D38-CB86D58CCD98}"/>
              </a:ext>
            </a:extLst>
          </p:cNvPr>
          <p:cNvSpPr>
            <a:spLocks noGrp="1"/>
          </p:cNvSpPr>
          <p:nvPr>
            <p:ph type="title"/>
          </p:nvPr>
        </p:nvSpPr>
        <p:spPr/>
        <p:txBody>
          <a:bodyPr/>
          <a:lstStyle/>
          <a:p>
            <a:endParaRPr lang="hu-HU"/>
          </a:p>
        </p:txBody>
      </p:sp>
      <p:sp>
        <p:nvSpPr>
          <p:cNvPr id="3" name="Tartalom helye 2">
            <a:extLst>
              <a:ext uri="{FF2B5EF4-FFF2-40B4-BE49-F238E27FC236}">
                <a16:creationId xmlns:a16="http://schemas.microsoft.com/office/drawing/2014/main" id="{F2CEFC6C-B0E4-460D-B3E4-28EE53D3CF9B}"/>
              </a:ext>
            </a:extLst>
          </p:cNvPr>
          <p:cNvSpPr>
            <a:spLocks noGrp="1"/>
          </p:cNvSpPr>
          <p:nvPr>
            <p:ph idx="1"/>
          </p:nvPr>
        </p:nvSpPr>
        <p:spPr/>
        <p:txBody>
          <a:bodyPr>
            <a:normAutofit fontScale="92500" lnSpcReduction="10000"/>
          </a:bodyPr>
          <a:lstStyle/>
          <a:p>
            <a:r>
              <a:rPr lang="hu-HU" b="0" i="0" dirty="0">
                <a:solidFill>
                  <a:srgbClr val="000000"/>
                </a:solidFill>
                <a:effectLst/>
                <a:latin typeface="Times New Roman" panose="02020603050405020304" pitchFamily="18" charset="0"/>
              </a:rPr>
              <a:t>Három évvel ezelőtt ugyanezt csináltam, és sikerült egy olyan démont létrehoznom, akinek páratlan kegyetlensége megkeserítette szívemet, és örökké tartó bűntudatot ültetett belém. (…)  Talán tízezerszer gonoszabb lesz, mint a párja, és az aljasságban, gyilkolásban önmagáért leli majd örömét. (…) Az a teremtmény, amelyik már él, gyűlöli önnön torz alakját, s vajon nem fogja még jobban meggyűlölni, ha ugyanaz nő alakjában jelenik meg a szeme előtt? </a:t>
            </a:r>
            <a:endParaRPr lang="hu-HU" dirty="0"/>
          </a:p>
        </p:txBody>
      </p:sp>
    </p:spTree>
    <p:extLst>
      <p:ext uri="{BB962C8B-B14F-4D97-AF65-F5344CB8AC3E}">
        <p14:creationId xmlns:p14="http://schemas.microsoft.com/office/powerpoint/2010/main" val="11812533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8E571A27-6245-420A-8231-712DD8142354}"/>
              </a:ext>
            </a:extLst>
          </p:cNvPr>
          <p:cNvSpPr>
            <a:spLocks noGrp="1"/>
          </p:cNvSpPr>
          <p:nvPr>
            <p:ph type="title"/>
          </p:nvPr>
        </p:nvSpPr>
        <p:spPr/>
        <p:txBody>
          <a:bodyPr/>
          <a:lstStyle/>
          <a:p>
            <a:endParaRPr lang="hu-HU"/>
          </a:p>
        </p:txBody>
      </p:sp>
      <p:sp>
        <p:nvSpPr>
          <p:cNvPr id="3" name="Tartalom helye 2">
            <a:extLst>
              <a:ext uri="{FF2B5EF4-FFF2-40B4-BE49-F238E27FC236}">
                <a16:creationId xmlns:a16="http://schemas.microsoft.com/office/drawing/2014/main" id="{A19C572C-8D48-482E-98DF-57A48150AE41}"/>
              </a:ext>
            </a:extLst>
          </p:cNvPr>
          <p:cNvSpPr>
            <a:spLocks noGrp="1"/>
          </p:cNvSpPr>
          <p:nvPr>
            <p:ph idx="1"/>
          </p:nvPr>
        </p:nvSpPr>
        <p:spPr/>
        <p:txBody>
          <a:bodyPr>
            <a:normAutofit/>
          </a:bodyPr>
          <a:lstStyle/>
          <a:p>
            <a:r>
              <a:rPr lang="hu-HU" b="0" i="0" dirty="0">
                <a:solidFill>
                  <a:srgbClr val="000000"/>
                </a:solidFill>
                <a:effectLst/>
                <a:latin typeface="Times New Roman" panose="02020603050405020304" pitchFamily="18" charset="0"/>
              </a:rPr>
              <a:t>Még ha elhagyják is Európát, és az Újvilág vadonjaiban keresnek lakóhelyet, annak a kölcsönös megértésnek, amelyre annyira szomjazott a démon, gyerekek lesznek a gyümölcsei, a földön elszaporodik az ördögfajzat, s magát az emberfaj létét is bizonytalanná s csupa félelemmé teszi. Vajon jogom van-e a magam javára ekkora átkot szabadítani rá számtalan emberi nemzedékre? </a:t>
            </a:r>
            <a:endParaRPr lang="hu-HU" dirty="0"/>
          </a:p>
        </p:txBody>
      </p:sp>
    </p:spTree>
    <p:extLst>
      <p:ext uri="{BB962C8B-B14F-4D97-AF65-F5344CB8AC3E}">
        <p14:creationId xmlns:p14="http://schemas.microsoft.com/office/powerpoint/2010/main" val="34744933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89979B61-7EB0-4B4D-B853-298AD433AEF5}"/>
              </a:ext>
            </a:extLst>
          </p:cNvPr>
          <p:cNvSpPr>
            <a:spLocks noGrp="1"/>
          </p:cNvSpPr>
          <p:nvPr>
            <p:ph type="title"/>
          </p:nvPr>
        </p:nvSpPr>
        <p:spPr/>
        <p:txBody>
          <a:bodyPr/>
          <a:lstStyle/>
          <a:p>
            <a:endParaRPr lang="hu-HU"/>
          </a:p>
        </p:txBody>
      </p:sp>
      <p:sp>
        <p:nvSpPr>
          <p:cNvPr id="3" name="Tartalom helye 2">
            <a:extLst>
              <a:ext uri="{FF2B5EF4-FFF2-40B4-BE49-F238E27FC236}">
                <a16:creationId xmlns:a16="http://schemas.microsoft.com/office/drawing/2014/main" id="{F4791241-DF10-4095-AE39-1347D0DF84D9}"/>
              </a:ext>
            </a:extLst>
          </p:cNvPr>
          <p:cNvSpPr>
            <a:spLocks noGrp="1"/>
          </p:cNvSpPr>
          <p:nvPr>
            <p:ph idx="1"/>
          </p:nvPr>
        </p:nvSpPr>
        <p:spPr/>
        <p:txBody>
          <a:bodyPr>
            <a:normAutofit fontScale="92500"/>
          </a:bodyPr>
          <a:lstStyle/>
          <a:p>
            <a:pPr algn="just"/>
            <a:r>
              <a:rPr lang="hu-HU" b="0" i="0" dirty="0">
                <a:solidFill>
                  <a:srgbClr val="000000"/>
                </a:solidFill>
                <a:effectLst/>
                <a:latin typeface="Times New Roman" panose="02020603050405020304" pitchFamily="18" charset="0"/>
              </a:rPr>
              <a:t>Rám nézett, ott, ahol ültem, s ahol a rám kiszabott feladat teljesítésén dolgoztam, s kísérteties vigyorra rándult az ajka. Igen, követett az utamon. </a:t>
            </a:r>
          </a:p>
          <a:p>
            <a:pPr algn="just"/>
            <a:r>
              <a:rPr lang="hu-HU" b="0" i="0" dirty="0">
                <a:solidFill>
                  <a:srgbClr val="000000"/>
                </a:solidFill>
                <a:effectLst/>
                <a:latin typeface="Times New Roman" panose="02020603050405020304" pitchFamily="18" charset="0"/>
              </a:rPr>
              <a:t>Amint ránéztem, arca végtelen rosszindulatot és álnokságot tükrözött. (…) szenvedélytől reszketve darabokra szaggattam a jószágot, amelyen dolgoztam. </a:t>
            </a:r>
          </a:p>
          <a:p>
            <a:pPr algn="just"/>
            <a:r>
              <a:rPr lang="hu-HU" b="0" i="0" dirty="0">
                <a:solidFill>
                  <a:srgbClr val="000000"/>
                </a:solidFill>
                <a:effectLst/>
                <a:latin typeface="Times New Roman" panose="02020603050405020304" pitchFamily="18" charset="0"/>
              </a:rPr>
              <a:t>Elmegyek, de ne feledd: ott leszek veled a nászéjszakádon.</a:t>
            </a:r>
          </a:p>
          <a:p>
            <a:pPr algn="just"/>
            <a:endParaRPr lang="hu-HU" dirty="0"/>
          </a:p>
        </p:txBody>
      </p:sp>
    </p:spTree>
    <p:extLst>
      <p:ext uri="{BB962C8B-B14F-4D97-AF65-F5344CB8AC3E}">
        <p14:creationId xmlns:p14="http://schemas.microsoft.com/office/powerpoint/2010/main" val="7830187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9E0E2A65-5B0D-4F1D-8142-7E51384DDB5A}"/>
              </a:ext>
            </a:extLst>
          </p:cNvPr>
          <p:cNvSpPr>
            <a:spLocks noGrp="1"/>
          </p:cNvSpPr>
          <p:nvPr>
            <p:ph type="title"/>
          </p:nvPr>
        </p:nvSpPr>
        <p:spPr/>
        <p:txBody>
          <a:bodyPr/>
          <a:lstStyle/>
          <a:p>
            <a:endParaRPr lang="hu-HU"/>
          </a:p>
        </p:txBody>
      </p:sp>
      <p:sp>
        <p:nvSpPr>
          <p:cNvPr id="3" name="Tartalom helye 2">
            <a:extLst>
              <a:ext uri="{FF2B5EF4-FFF2-40B4-BE49-F238E27FC236}">
                <a16:creationId xmlns:a16="http://schemas.microsoft.com/office/drawing/2014/main" id="{1B5B91FE-715C-47C6-98F2-646A09CC4131}"/>
              </a:ext>
            </a:extLst>
          </p:cNvPr>
          <p:cNvSpPr>
            <a:spLocks noGrp="1"/>
          </p:cNvSpPr>
          <p:nvPr>
            <p:ph idx="1"/>
          </p:nvPr>
        </p:nvSpPr>
        <p:spPr/>
        <p:txBody>
          <a:bodyPr/>
          <a:lstStyle/>
          <a:p>
            <a:r>
              <a:rPr lang="hu-HU" dirty="0" err="1"/>
              <a:t>Clerval</a:t>
            </a:r>
            <a:r>
              <a:rPr lang="hu-HU" dirty="0"/>
              <a:t> meghal</a:t>
            </a:r>
          </a:p>
          <a:p>
            <a:r>
              <a:rPr lang="hu-HU" dirty="0"/>
              <a:t>Elizabeth meghal</a:t>
            </a:r>
          </a:p>
        </p:txBody>
      </p:sp>
    </p:spTree>
    <p:extLst>
      <p:ext uri="{BB962C8B-B14F-4D97-AF65-F5344CB8AC3E}">
        <p14:creationId xmlns:p14="http://schemas.microsoft.com/office/powerpoint/2010/main" val="29748697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5123EC1F-9D73-402D-A25A-838C00343574}"/>
              </a:ext>
            </a:extLst>
          </p:cNvPr>
          <p:cNvSpPr>
            <a:spLocks noGrp="1"/>
          </p:cNvSpPr>
          <p:nvPr>
            <p:ph type="title"/>
          </p:nvPr>
        </p:nvSpPr>
        <p:spPr/>
        <p:txBody>
          <a:bodyPr/>
          <a:lstStyle/>
          <a:p>
            <a:r>
              <a:rPr lang="hu-HU" dirty="0"/>
              <a:t>Frankenstein üldözni kezdi a lényt</a:t>
            </a:r>
          </a:p>
        </p:txBody>
      </p:sp>
      <p:sp>
        <p:nvSpPr>
          <p:cNvPr id="3" name="Tartalom helye 2">
            <a:extLst>
              <a:ext uri="{FF2B5EF4-FFF2-40B4-BE49-F238E27FC236}">
                <a16:creationId xmlns:a16="http://schemas.microsoft.com/office/drawing/2014/main" id="{9705D581-546E-4090-95BD-CBF158873145}"/>
              </a:ext>
            </a:extLst>
          </p:cNvPr>
          <p:cNvSpPr>
            <a:spLocks noGrp="1"/>
          </p:cNvSpPr>
          <p:nvPr>
            <p:ph idx="1"/>
          </p:nvPr>
        </p:nvSpPr>
        <p:spPr/>
        <p:txBody>
          <a:bodyPr>
            <a:normAutofit/>
          </a:bodyPr>
          <a:lstStyle/>
          <a:p>
            <a:pPr marL="0" indent="0">
              <a:buNone/>
            </a:pPr>
            <a:r>
              <a:rPr lang="hu-HU" b="0" i="0" dirty="0">
                <a:solidFill>
                  <a:srgbClr val="000000"/>
                </a:solidFill>
                <a:effectLst/>
                <a:latin typeface="Times New Roman" panose="02020603050405020304" pitchFamily="18" charset="0"/>
              </a:rPr>
              <a:t>Így kezdődött el vándorlásom, mely csak az életemmel ér véget. A föld nagy részét beutaztam.  (…) a bosszúvágy életben tartott; csak azért sem akartam úgy meghalni, hogy ellenségem még életben van.</a:t>
            </a:r>
            <a:endParaRPr lang="hu-HU" dirty="0"/>
          </a:p>
        </p:txBody>
      </p:sp>
    </p:spTree>
    <p:extLst>
      <p:ext uri="{BB962C8B-B14F-4D97-AF65-F5344CB8AC3E}">
        <p14:creationId xmlns:p14="http://schemas.microsoft.com/office/powerpoint/2010/main" val="11793924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F7CB20ED-F064-4CC1-8358-72D84BAEAF49}"/>
              </a:ext>
            </a:extLst>
          </p:cNvPr>
          <p:cNvSpPr>
            <a:spLocks noGrp="1"/>
          </p:cNvSpPr>
          <p:nvPr>
            <p:ph type="title"/>
          </p:nvPr>
        </p:nvSpPr>
        <p:spPr/>
        <p:txBody>
          <a:bodyPr/>
          <a:lstStyle/>
          <a:p>
            <a:r>
              <a:rPr lang="hu-HU" dirty="0"/>
              <a:t>A lény jeleket hagy</a:t>
            </a:r>
          </a:p>
        </p:txBody>
      </p:sp>
      <p:sp>
        <p:nvSpPr>
          <p:cNvPr id="3" name="Tartalom helye 2">
            <a:extLst>
              <a:ext uri="{FF2B5EF4-FFF2-40B4-BE49-F238E27FC236}">
                <a16:creationId xmlns:a16="http://schemas.microsoft.com/office/drawing/2014/main" id="{A399D06B-ED9E-404E-B8AD-C2343918D415}"/>
              </a:ext>
            </a:extLst>
          </p:cNvPr>
          <p:cNvSpPr>
            <a:spLocks noGrp="1"/>
          </p:cNvSpPr>
          <p:nvPr>
            <p:ph idx="1"/>
          </p:nvPr>
        </p:nvSpPr>
        <p:spPr/>
        <p:txBody>
          <a:bodyPr>
            <a:normAutofit/>
          </a:bodyPr>
          <a:lstStyle/>
          <a:p>
            <a:pPr marL="0" indent="0">
              <a:buNone/>
            </a:pPr>
            <a:r>
              <a:rPr lang="hu-HU" b="0" i="0" dirty="0">
                <a:solidFill>
                  <a:srgbClr val="000000"/>
                </a:solidFill>
                <a:effectLst/>
                <a:latin typeface="Times New Roman" panose="02020603050405020304" pitchFamily="18" charset="0"/>
              </a:rPr>
              <a:t>Hogy ő mit érzett, akit üldöztem, nem tudom. Néha ugyan fakéregbe vésett vagy kőbe karcolt írásos üzenetet hagyott nekem, amivel a dühömet szította, vagy utat mutatott. "Az én uralmamnak még nincsen vége - olvastam az egyik írásán -, te élsz, s az én erőm csorbítatlan. Kövess! (…) Meg kell verekednünk életre-halálra, de míg arra sor kerül, még sok keserves, kemény órát kell </a:t>
            </a:r>
            <a:r>
              <a:rPr lang="hu-HU" b="0" i="0" dirty="0" err="1">
                <a:solidFill>
                  <a:srgbClr val="000000"/>
                </a:solidFill>
                <a:effectLst/>
                <a:latin typeface="Times New Roman" panose="02020603050405020304" pitchFamily="18" charset="0"/>
              </a:rPr>
              <a:t>kiállanod</a:t>
            </a:r>
            <a:r>
              <a:rPr lang="hu-HU" b="0" i="0" dirty="0">
                <a:solidFill>
                  <a:srgbClr val="000000"/>
                </a:solidFill>
                <a:effectLst/>
                <a:latin typeface="Times New Roman" panose="02020603050405020304" pitchFamily="18" charset="0"/>
              </a:rPr>
              <a:t>."</a:t>
            </a:r>
            <a:endParaRPr lang="hu-HU" dirty="0"/>
          </a:p>
        </p:txBody>
      </p:sp>
    </p:spTree>
    <p:extLst>
      <p:ext uri="{BB962C8B-B14F-4D97-AF65-F5344CB8AC3E}">
        <p14:creationId xmlns:p14="http://schemas.microsoft.com/office/powerpoint/2010/main" val="29118586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endParaRPr lang="hu-HU"/>
          </a:p>
        </p:txBody>
      </p:sp>
      <p:sp>
        <p:nvSpPr>
          <p:cNvPr id="3" name="Tartalom helye 2"/>
          <p:cNvSpPr>
            <a:spLocks noGrp="1"/>
          </p:cNvSpPr>
          <p:nvPr>
            <p:ph idx="1"/>
          </p:nvPr>
        </p:nvSpPr>
        <p:spPr/>
        <p:txBody>
          <a:bodyPr/>
          <a:lstStyle/>
          <a:p>
            <a:endParaRPr lang="hu-HU"/>
          </a:p>
        </p:txBody>
      </p:sp>
      <p:pic>
        <p:nvPicPr>
          <p:cNvPr id="33794" name="Picture 2" descr="Frankenstein's creation"/>
          <p:cNvPicPr>
            <a:picLocks noChangeAspect="1" noChangeArrowheads="1"/>
          </p:cNvPicPr>
          <p:nvPr/>
        </p:nvPicPr>
        <p:blipFill>
          <a:blip r:embed="rId2" cstate="print"/>
          <a:srcRect/>
          <a:stretch>
            <a:fillRect/>
          </a:stretch>
        </p:blipFill>
        <p:spPr bwMode="auto">
          <a:xfrm>
            <a:off x="611560" y="406438"/>
            <a:ext cx="3960440" cy="5940660"/>
          </a:xfrm>
          <a:prstGeom prst="rect">
            <a:avLst/>
          </a:prstGeom>
          <a:noFill/>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456A07B5-3F2A-40C2-9633-6BA10020F929}"/>
              </a:ext>
            </a:extLst>
          </p:cNvPr>
          <p:cNvSpPr>
            <a:spLocks noGrp="1"/>
          </p:cNvSpPr>
          <p:nvPr>
            <p:ph type="title"/>
          </p:nvPr>
        </p:nvSpPr>
        <p:spPr/>
        <p:txBody>
          <a:bodyPr/>
          <a:lstStyle/>
          <a:p>
            <a:r>
              <a:rPr lang="hu-HU" dirty="0"/>
              <a:t>A lény elvesztése a jégmezőkön</a:t>
            </a:r>
          </a:p>
        </p:txBody>
      </p:sp>
      <p:sp>
        <p:nvSpPr>
          <p:cNvPr id="3" name="Tartalom helye 2">
            <a:extLst>
              <a:ext uri="{FF2B5EF4-FFF2-40B4-BE49-F238E27FC236}">
                <a16:creationId xmlns:a16="http://schemas.microsoft.com/office/drawing/2014/main" id="{86878C18-C7D9-44D7-BED2-0F9E6228E996}"/>
              </a:ext>
            </a:extLst>
          </p:cNvPr>
          <p:cNvSpPr>
            <a:spLocks noGrp="1"/>
          </p:cNvSpPr>
          <p:nvPr>
            <p:ph idx="1"/>
          </p:nvPr>
        </p:nvSpPr>
        <p:spPr/>
        <p:txBody>
          <a:bodyPr>
            <a:normAutofit/>
          </a:bodyPr>
          <a:lstStyle/>
          <a:p>
            <a:r>
              <a:rPr lang="hu-HU" b="0" i="0" dirty="0">
                <a:solidFill>
                  <a:srgbClr val="000000"/>
                </a:solidFill>
                <a:effectLst/>
                <a:latin typeface="Times New Roman" panose="02020603050405020304" pitchFamily="18" charset="0"/>
              </a:rPr>
              <a:t>S most, épp mikor szinte karnyújtásnyira értem ellenségemhez, reményeim egyszerre kialudtak</a:t>
            </a:r>
            <a:r>
              <a:rPr lang="hu-HU" dirty="0">
                <a:solidFill>
                  <a:srgbClr val="000000"/>
                </a:solidFill>
                <a:latin typeface="Times New Roman" panose="02020603050405020304" pitchFamily="18" charset="0"/>
              </a:rPr>
              <a:t>. </a:t>
            </a:r>
            <a:r>
              <a:rPr lang="hu-HU" b="0" i="0" dirty="0">
                <a:solidFill>
                  <a:srgbClr val="000000"/>
                </a:solidFill>
                <a:effectLst/>
                <a:latin typeface="Times New Roman" panose="02020603050405020304" pitchFamily="18" charset="0"/>
              </a:rPr>
              <a:t>(…) a jégmező, mintha földrengés lenne, megrázkódott, egy rettentő, fülsiketítő reccsenéssel kettérepedt, majd darabokra szakadt. Aztán egyszerre mindennek vége lett. Pár perc múltán vadul háborgó tenger hullámzott közöttem és ellenségem között, s én egy egyre töredező jégtáblán sodródtam tova</a:t>
            </a:r>
            <a:r>
              <a:rPr lang="hu-HU" dirty="0">
                <a:solidFill>
                  <a:srgbClr val="000000"/>
                </a:solidFill>
                <a:latin typeface="Times New Roman" panose="02020603050405020304" pitchFamily="18" charset="0"/>
              </a:rPr>
              <a:t>. </a:t>
            </a:r>
            <a:endParaRPr lang="hu-HU" dirty="0"/>
          </a:p>
        </p:txBody>
      </p:sp>
    </p:spTree>
    <p:extLst>
      <p:ext uri="{BB962C8B-B14F-4D97-AF65-F5344CB8AC3E}">
        <p14:creationId xmlns:p14="http://schemas.microsoft.com/office/powerpoint/2010/main" val="2751065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36BBC356-3A34-4476-8CCA-317B647B54C1}"/>
              </a:ext>
            </a:extLst>
          </p:cNvPr>
          <p:cNvSpPr>
            <a:spLocks noGrp="1"/>
          </p:cNvSpPr>
          <p:nvPr>
            <p:ph type="title"/>
          </p:nvPr>
        </p:nvSpPr>
        <p:spPr/>
        <p:txBody>
          <a:bodyPr/>
          <a:lstStyle/>
          <a:p>
            <a:r>
              <a:rPr lang="hu-HU" dirty="0"/>
              <a:t>Walton elbeszélése</a:t>
            </a:r>
          </a:p>
        </p:txBody>
      </p:sp>
      <p:sp>
        <p:nvSpPr>
          <p:cNvPr id="3" name="Tartalom helye 2">
            <a:extLst>
              <a:ext uri="{FF2B5EF4-FFF2-40B4-BE49-F238E27FC236}">
                <a16:creationId xmlns:a16="http://schemas.microsoft.com/office/drawing/2014/main" id="{1DC98410-3F2B-413F-AB33-A15F2ACD69CF}"/>
              </a:ext>
            </a:extLst>
          </p:cNvPr>
          <p:cNvSpPr>
            <a:spLocks noGrp="1"/>
          </p:cNvSpPr>
          <p:nvPr>
            <p:ph idx="1"/>
          </p:nvPr>
        </p:nvSpPr>
        <p:spPr/>
        <p:txBody>
          <a:bodyPr>
            <a:normAutofit/>
          </a:bodyPr>
          <a:lstStyle/>
          <a:p>
            <a:r>
              <a:rPr lang="hu-HU" b="0" i="0" dirty="0">
                <a:solidFill>
                  <a:srgbClr val="000000"/>
                </a:solidFill>
                <a:effectLst/>
                <a:latin typeface="Times New Roman" panose="02020603050405020304" pitchFamily="18" charset="0"/>
              </a:rPr>
              <a:t>Beléptem a kabinba, ahol balsorsú és csodálatra méltó barátom földi maradványa feküdt. Egy alak borult rá, akinek jellemzésére nem találok szavakat. (…) Mikor meghallotta közeledésemet, fölhagyott a gyászos jajongással, és az ablak felé szökkent. Még soha oly iszonyút nem láttam, még soha ily undorító s mégis oly lenyűgöző ocsmányságot, mint a szörnyeteg arca volt. </a:t>
            </a:r>
            <a:endParaRPr lang="hu-HU" dirty="0"/>
          </a:p>
        </p:txBody>
      </p:sp>
    </p:spTree>
    <p:extLst>
      <p:ext uri="{BB962C8B-B14F-4D97-AF65-F5344CB8AC3E}">
        <p14:creationId xmlns:p14="http://schemas.microsoft.com/office/powerpoint/2010/main" val="14824531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pPr algn="r"/>
            <a:r>
              <a:rPr lang="hu-HU" dirty="0"/>
              <a:t>R. De </a:t>
            </a:r>
            <a:r>
              <a:rPr lang="hu-HU" dirty="0" err="1"/>
              <a:t>Niro</a:t>
            </a:r>
            <a:endParaRPr lang="hu-HU" dirty="0"/>
          </a:p>
        </p:txBody>
      </p:sp>
      <p:sp>
        <p:nvSpPr>
          <p:cNvPr id="3" name="Tartalom helye 2"/>
          <p:cNvSpPr>
            <a:spLocks noGrp="1"/>
          </p:cNvSpPr>
          <p:nvPr>
            <p:ph idx="1"/>
          </p:nvPr>
        </p:nvSpPr>
        <p:spPr/>
        <p:txBody>
          <a:bodyPr/>
          <a:lstStyle/>
          <a:p>
            <a:endParaRPr lang="hu-HU" dirty="0"/>
          </a:p>
        </p:txBody>
      </p:sp>
      <p:pic>
        <p:nvPicPr>
          <p:cNvPr id="2050" name="Picture 2" descr="https://s-media-cache-ak0.pinimg.com/236x/72/f0/8f/72f08f19b0dd9fe2207859dfdad57076.jpg"/>
          <p:cNvPicPr>
            <a:picLocks noChangeAspect="1" noChangeArrowheads="1"/>
          </p:cNvPicPr>
          <p:nvPr/>
        </p:nvPicPr>
        <p:blipFill>
          <a:blip r:embed="rId2" cstate="print"/>
          <a:srcRect/>
          <a:stretch>
            <a:fillRect/>
          </a:stretch>
        </p:blipFill>
        <p:spPr bwMode="auto">
          <a:xfrm>
            <a:off x="611560" y="175424"/>
            <a:ext cx="4581010" cy="6133896"/>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CF6155CF-110F-4049-9856-7201F08E40B2}"/>
              </a:ext>
            </a:extLst>
          </p:cNvPr>
          <p:cNvSpPr>
            <a:spLocks noGrp="1"/>
          </p:cNvSpPr>
          <p:nvPr>
            <p:ph type="title"/>
          </p:nvPr>
        </p:nvSpPr>
        <p:spPr/>
        <p:txBody>
          <a:bodyPr/>
          <a:lstStyle/>
          <a:p>
            <a:r>
              <a:rPr lang="hu-HU" dirty="0"/>
              <a:t>Bevezetés (Mary)</a:t>
            </a:r>
          </a:p>
        </p:txBody>
      </p:sp>
      <p:sp>
        <p:nvSpPr>
          <p:cNvPr id="3" name="Tartalom helye 2">
            <a:extLst>
              <a:ext uri="{FF2B5EF4-FFF2-40B4-BE49-F238E27FC236}">
                <a16:creationId xmlns:a16="http://schemas.microsoft.com/office/drawing/2014/main" id="{C0CB1090-7D1F-4911-AE50-90DAFE5DA021}"/>
              </a:ext>
            </a:extLst>
          </p:cNvPr>
          <p:cNvSpPr>
            <a:spLocks noGrp="1"/>
          </p:cNvSpPr>
          <p:nvPr>
            <p:ph idx="1"/>
          </p:nvPr>
        </p:nvSpPr>
        <p:spPr/>
        <p:txBody>
          <a:bodyPr/>
          <a:lstStyle/>
          <a:p>
            <a:pPr marL="0" indent="0">
              <a:buNone/>
            </a:pPr>
            <a:r>
              <a:rPr lang="hu-HU" b="0" i="0" dirty="0">
                <a:solidFill>
                  <a:srgbClr val="000000"/>
                </a:solidFill>
                <a:effectLst/>
                <a:latin typeface="Times New Roman" panose="02020603050405020304" pitchFamily="18" charset="0"/>
              </a:rPr>
              <a:t>Dr. Darwin és a tudós német írók egyike-</a:t>
            </a:r>
            <a:r>
              <a:rPr lang="hu-HU" b="0" i="0" dirty="0" err="1">
                <a:solidFill>
                  <a:srgbClr val="000000"/>
                </a:solidFill>
                <a:effectLst/>
                <a:latin typeface="Times New Roman" panose="02020603050405020304" pitchFamily="18" charset="0"/>
              </a:rPr>
              <a:t>másika</a:t>
            </a:r>
            <a:r>
              <a:rPr lang="hu-HU" b="0" i="0" dirty="0">
                <a:solidFill>
                  <a:srgbClr val="000000"/>
                </a:solidFill>
                <a:effectLst/>
                <a:latin typeface="Times New Roman" panose="02020603050405020304" pitchFamily="18" charset="0"/>
              </a:rPr>
              <a:t> korántsem ítélte lehetetlennek egy olyasfajta esemény bekövetkeztét, mint amilyen e regény alapját képezi. Ebből nem szabad azt a következtetést levonni, mintha én komolyan hinnék bármi efféle elmeszüleményben.</a:t>
            </a:r>
            <a:endParaRPr lang="hu-HU" dirty="0"/>
          </a:p>
        </p:txBody>
      </p:sp>
    </p:spTree>
    <p:extLst>
      <p:ext uri="{BB962C8B-B14F-4D97-AF65-F5344CB8AC3E}">
        <p14:creationId xmlns:p14="http://schemas.microsoft.com/office/powerpoint/2010/main" val="19373543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9B13F0CE-D23F-429F-BC26-CBBDD2C47BED}"/>
              </a:ext>
            </a:extLst>
          </p:cNvPr>
          <p:cNvSpPr>
            <a:spLocks noGrp="1"/>
          </p:cNvSpPr>
          <p:nvPr>
            <p:ph type="title"/>
          </p:nvPr>
        </p:nvSpPr>
        <p:spPr/>
        <p:txBody>
          <a:bodyPr/>
          <a:lstStyle/>
          <a:p>
            <a:r>
              <a:rPr lang="hu-HU" dirty="0"/>
              <a:t>A lény búcsúzása teremtőjétől</a:t>
            </a:r>
          </a:p>
        </p:txBody>
      </p:sp>
      <p:sp>
        <p:nvSpPr>
          <p:cNvPr id="3" name="Tartalom helye 2">
            <a:extLst>
              <a:ext uri="{FF2B5EF4-FFF2-40B4-BE49-F238E27FC236}">
                <a16:creationId xmlns:a16="http://schemas.microsoft.com/office/drawing/2014/main" id="{3E0D001E-171E-436C-B694-E53FBCDA6B1A}"/>
              </a:ext>
            </a:extLst>
          </p:cNvPr>
          <p:cNvSpPr>
            <a:spLocks noGrp="1"/>
          </p:cNvSpPr>
          <p:nvPr>
            <p:ph idx="1"/>
          </p:nvPr>
        </p:nvSpPr>
        <p:spPr/>
        <p:txBody>
          <a:bodyPr/>
          <a:lstStyle/>
          <a:p>
            <a:pPr marL="0" indent="0">
              <a:buNone/>
            </a:pPr>
            <a:r>
              <a:rPr lang="hu-HU" b="0" i="0" dirty="0">
                <a:solidFill>
                  <a:srgbClr val="000000"/>
                </a:solidFill>
                <a:effectLst/>
                <a:latin typeface="Times New Roman" panose="02020603050405020304" pitchFamily="18" charset="0"/>
              </a:rPr>
              <a:t>Ez is az én áldozatom! - kiáltott fel. - Az ő meggyilkolásával beteljesedtek bűneim. Nyomorúságos életem sora a végéhez közeledik! Ó! Frankenstein, te nagylelkű és önzetlen lény! Mi haszna már, ha arra kérlek, vétkeimet </a:t>
            </a:r>
            <a:r>
              <a:rPr lang="hu-HU" b="0" i="0" dirty="0" err="1">
                <a:solidFill>
                  <a:srgbClr val="000000"/>
                </a:solidFill>
                <a:effectLst/>
                <a:latin typeface="Times New Roman" panose="02020603050405020304" pitchFamily="18" charset="0"/>
              </a:rPr>
              <a:t>megbocsásd</a:t>
            </a:r>
            <a:r>
              <a:rPr lang="hu-HU" b="0" i="0" dirty="0">
                <a:solidFill>
                  <a:srgbClr val="000000"/>
                </a:solidFill>
                <a:effectLst/>
                <a:latin typeface="Times New Roman" panose="02020603050405020304" pitchFamily="18" charset="0"/>
              </a:rPr>
              <a:t>? Én, aki jóvátehetetlenül elpusztítottalak azzal, hogy elpusztítottam mindenkit, akit csak szerettél? Ó, jaj, kihűlt már, nem tud válaszolni!</a:t>
            </a:r>
            <a:endParaRPr lang="hu-HU" dirty="0"/>
          </a:p>
        </p:txBody>
      </p:sp>
    </p:spTree>
    <p:extLst>
      <p:ext uri="{BB962C8B-B14F-4D97-AF65-F5344CB8AC3E}">
        <p14:creationId xmlns:p14="http://schemas.microsoft.com/office/powerpoint/2010/main" val="11583747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F16B58A9-670E-4554-986A-D101C2CB8730}"/>
              </a:ext>
            </a:extLst>
          </p:cNvPr>
          <p:cNvSpPr>
            <a:spLocks noGrp="1"/>
          </p:cNvSpPr>
          <p:nvPr>
            <p:ph type="title"/>
          </p:nvPr>
        </p:nvSpPr>
        <p:spPr/>
        <p:txBody>
          <a:bodyPr/>
          <a:lstStyle/>
          <a:p>
            <a:endParaRPr lang="hu-HU"/>
          </a:p>
        </p:txBody>
      </p:sp>
      <p:sp>
        <p:nvSpPr>
          <p:cNvPr id="3" name="Tartalom helye 2">
            <a:extLst>
              <a:ext uri="{FF2B5EF4-FFF2-40B4-BE49-F238E27FC236}">
                <a16:creationId xmlns:a16="http://schemas.microsoft.com/office/drawing/2014/main" id="{9749593B-8444-4D7D-9025-8A2754EAED2E}"/>
              </a:ext>
            </a:extLst>
          </p:cNvPr>
          <p:cNvSpPr>
            <a:spLocks noGrp="1"/>
          </p:cNvSpPr>
          <p:nvPr>
            <p:ph idx="1"/>
          </p:nvPr>
        </p:nvSpPr>
        <p:spPr/>
        <p:txBody>
          <a:bodyPr>
            <a:normAutofit fontScale="85000" lnSpcReduction="10000"/>
          </a:bodyPr>
          <a:lstStyle/>
          <a:p>
            <a:r>
              <a:rPr lang="hu-HU" b="0" i="0" dirty="0">
                <a:solidFill>
                  <a:srgbClr val="000000"/>
                </a:solidFill>
                <a:effectLst/>
                <a:latin typeface="Times New Roman" panose="02020603050405020304" pitchFamily="18" charset="0"/>
              </a:rPr>
              <a:t>Valamikor képzeletemet az erény, a hír és a gyönyör álma ringatta el. Valamikor azt reméltem, ám hiába, hogy majd találkozom olyanokkal, akik megbocsátják külsőmet, s megszeretnek azokért a nagyszerű képességekért, amelyeket képes lettem volna magamban kibontakoztatni. A becsület és odaadás fennkölt eszméjén nevelkedtem. De a bűn immár lealacsonyított a legalja állat szintje alá. </a:t>
            </a:r>
          </a:p>
          <a:p>
            <a:r>
              <a:rPr lang="hu-HU" b="0" i="0" dirty="0">
                <a:solidFill>
                  <a:srgbClr val="000000"/>
                </a:solidFill>
                <a:effectLst/>
                <a:latin typeface="Times New Roman" panose="02020603050405020304" pitchFamily="18" charset="0"/>
              </a:rPr>
              <a:t>A bukott angyal gonosz ördöggé válik. De még az Isten és ember ellenségének is vannak barátai és társai a kétségbeesésben. Csak nekem nincs senkim.</a:t>
            </a:r>
            <a:endParaRPr lang="hu-HU" dirty="0"/>
          </a:p>
        </p:txBody>
      </p:sp>
    </p:spTree>
    <p:extLst>
      <p:ext uri="{BB962C8B-B14F-4D97-AF65-F5344CB8AC3E}">
        <p14:creationId xmlns:p14="http://schemas.microsoft.com/office/powerpoint/2010/main" val="22153897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B395BC35-59A5-4935-A3A6-B346A4CF7C59}"/>
              </a:ext>
            </a:extLst>
          </p:cNvPr>
          <p:cNvSpPr>
            <a:spLocks noGrp="1"/>
          </p:cNvSpPr>
          <p:nvPr>
            <p:ph type="title"/>
          </p:nvPr>
        </p:nvSpPr>
        <p:spPr/>
        <p:txBody>
          <a:bodyPr/>
          <a:lstStyle/>
          <a:p>
            <a:endParaRPr lang="hu-HU"/>
          </a:p>
        </p:txBody>
      </p:sp>
      <p:sp>
        <p:nvSpPr>
          <p:cNvPr id="3" name="Tartalom helye 2">
            <a:extLst>
              <a:ext uri="{FF2B5EF4-FFF2-40B4-BE49-F238E27FC236}">
                <a16:creationId xmlns:a16="http://schemas.microsoft.com/office/drawing/2014/main" id="{EDCE3715-1E2B-4208-BECD-7E46A94765C7}"/>
              </a:ext>
            </a:extLst>
          </p:cNvPr>
          <p:cNvSpPr>
            <a:spLocks noGrp="1"/>
          </p:cNvSpPr>
          <p:nvPr>
            <p:ph idx="1"/>
          </p:nvPr>
        </p:nvSpPr>
        <p:spPr/>
        <p:txBody>
          <a:bodyPr/>
          <a:lstStyle/>
          <a:p>
            <a:r>
              <a:rPr lang="hu-HU" b="0" i="0" dirty="0">
                <a:solidFill>
                  <a:srgbClr val="000000"/>
                </a:solidFill>
                <a:effectLst/>
                <a:latin typeface="Times New Roman" panose="02020603050405020304" pitchFamily="18" charset="0"/>
              </a:rPr>
              <a:t>A bukott angyal gonosz ördöggé válik. De még az Isten és ember ellenségének is vannak barátai és társai a kétségbeesésben. Csak nekem nincs senkim.</a:t>
            </a:r>
            <a:endParaRPr lang="hu-HU" dirty="0"/>
          </a:p>
          <a:p>
            <a:endParaRPr lang="hu-HU" b="0" i="0" dirty="0">
              <a:solidFill>
                <a:srgbClr val="000000"/>
              </a:solidFill>
              <a:effectLst/>
              <a:latin typeface="Times New Roman" panose="02020603050405020304" pitchFamily="18" charset="0"/>
            </a:endParaRPr>
          </a:p>
          <a:p>
            <a:r>
              <a:rPr lang="hu-HU" b="0" i="0" dirty="0">
                <a:solidFill>
                  <a:srgbClr val="000000"/>
                </a:solidFill>
                <a:effectLst/>
                <a:latin typeface="Times New Roman" panose="02020603050405020304" pitchFamily="18" charset="0"/>
              </a:rPr>
              <a:t>Egyedül én lennék a bűnös, mikor az emberiség egésze követett el bűnt ellenem?</a:t>
            </a:r>
            <a:endParaRPr lang="hu-HU" dirty="0"/>
          </a:p>
        </p:txBody>
      </p:sp>
    </p:spTree>
    <p:extLst>
      <p:ext uri="{BB962C8B-B14F-4D97-AF65-F5344CB8AC3E}">
        <p14:creationId xmlns:p14="http://schemas.microsoft.com/office/powerpoint/2010/main" val="47071045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endParaRPr lang="hu-HU"/>
          </a:p>
        </p:txBody>
      </p:sp>
      <p:sp>
        <p:nvSpPr>
          <p:cNvPr id="3" name="Tartalom helye 2"/>
          <p:cNvSpPr>
            <a:spLocks noGrp="1"/>
          </p:cNvSpPr>
          <p:nvPr>
            <p:ph idx="1"/>
          </p:nvPr>
        </p:nvSpPr>
        <p:spPr/>
        <p:txBody>
          <a:bodyPr/>
          <a:lstStyle/>
          <a:p>
            <a:endParaRPr lang="hu-HU"/>
          </a:p>
        </p:txBody>
      </p:sp>
      <p:pic>
        <p:nvPicPr>
          <p:cNvPr id="4" name="Kép 3"/>
          <p:cNvPicPr>
            <a:picLocks noChangeAspect="1"/>
          </p:cNvPicPr>
          <p:nvPr/>
        </p:nvPicPr>
        <p:blipFill>
          <a:blip r:embed="rId2"/>
          <a:stretch>
            <a:fillRect/>
          </a:stretch>
        </p:blipFill>
        <p:spPr>
          <a:xfrm>
            <a:off x="2286000" y="252412"/>
            <a:ext cx="4572000" cy="6353175"/>
          </a:xfrm>
          <a:prstGeom prst="rect">
            <a:avLst/>
          </a:prstGeom>
        </p:spPr>
      </p:pic>
    </p:spTree>
    <p:extLst>
      <p:ext uri="{BB962C8B-B14F-4D97-AF65-F5344CB8AC3E}">
        <p14:creationId xmlns:p14="http://schemas.microsoft.com/office/powerpoint/2010/main" val="298253904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7522E7B6-35D3-49A8-A18D-7F322E365C12}"/>
              </a:ext>
            </a:extLst>
          </p:cNvPr>
          <p:cNvSpPr>
            <a:spLocks noGrp="1"/>
          </p:cNvSpPr>
          <p:nvPr>
            <p:ph type="title"/>
          </p:nvPr>
        </p:nvSpPr>
        <p:spPr/>
        <p:txBody>
          <a:bodyPr/>
          <a:lstStyle/>
          <a:p>
            <a:r>
              <a:rPr lang="hu-HU" dirty="0"/>
              <a:t>A lény pusztulása</a:t>
            </a:r>
          </a:p>
        </p:txBody>
      </p:sp>
      <p:sp>
        <p:nvSpPr>
          <p:cNvPr id="3" name="Tartalom helye 2">
            <a:extLst>
              <a:ext uri="{FF2B5EF4-FFF2-40B4-BE49-F238E27FC236}">
                <a16:creationId xmlns:a16="http://schemas.microsoft.com/office/drawing/2014/main" id="{5D04A89B-C06B-4E84-A49E-30B8B67C162E}"/>
              </a:ext>
            </a:extLst>
          </p:cNvPr>
          <p:cNvSpPr>
            <a:spLocks noGrp="1"/>
          </p:cNvSpPr>
          <p:nvPr>
            <p:ph idx="1"/>
          </p:nvPr>
        </p:nvSpPr>
        <p:spPr/>
        <p:txBody>
          <a:bodyPr>
            <a:normAutofit/>
          </a:bodyPr>
          <a:lstStyle/>
          <a:p>
            <a:pPr marL="0" indent="0">
              <a:buNone/>
            </a:pPr>
            <a:r>
              <a:rPr lang="hu-HU" b="0" i="0" dirty="0">
                <a:solidFill>
                  <a:srgbClr val="000000"/>
                </a:solidFill>
                <a:effectLst/>
                <a:latin typeface="Times New Roman" panose="02020603050405020304" pitchFamily="18" charset="0"/>
              </a:rPr>
              <a:t>…megkeresem a Föld legészakibb sarkát. Halotti máglyát rakok, s elporlasztom e nyomorult testet, nehogy a maradványai tanulságul szolgáljanak valami kíváncsi és szentségtelen gazembernek, aki újabb olyan lényt akarna teremteni, mint én vagyok. Meghalok. És nem érzem többé a kínt, ami most emészt…</a:t>
            </a:r>
            <a:endParaRPr lang="hu-HU" dirty="0"/>
          </a:p>
        </p:txBody>
      </p:sp>
    </p:spTree>
    <p:extLst>
      <p:ext uri="{BB962C8B-B14F-4D97-AF65-F5344CB8AC3E}">
        <p14:creationId xmlns:p14="http://schemas.microsoft.com/office/powerpoint/2010/main" val="12018878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a:t>Bevezetés (Walton)</a:t>
            </a:r>
          </a:p>
        </p:txBody>
      </p:sp>
      <p:sp>
        <p:nvSpPr>
          <p:cNvPr id="3" name="Tartalom helye 2"/>
          <p:cNvSpPr>
            <a:spLocks noGrp="1"/>
          </p:cNvSpPr>
          <p:nvPr>
            <p:ph idx="1"/>
          </p:nvPr>
        </p:nvSpPr>
        <p:spPr/>
        <p:txBody>
          <a:bodyPr/>
          <a:lstStyle/>
          <a:p>
            <a:pPr lvl="0"/>
            <a:r>
              <a:rPr lang="hu-HU" dirty="0"/>
              <a:t>természetábrázolás</a:t>
            </a:r>
          </a:p>
          <a:p>
            <a:pPr lvl="0"/>
            <a:r>
              <a:rPr lang="hu-HU" dirty="0"/>
              <a:t>egzotikum</a:t>
            </a:r>
          </a:p>
          <a:p>
            <a:pPr lvl="0"/>
            <a:r>
              <a:rPr lang="hu-HU" dirty="0"/>
              <a:t>elvágyódás</a:t>
            </a:r>
          </a:p>
          <a:p>
            <a:pPr lvl="0"/>
            <a:r>
              <a:rPr lang="hu-HU" dirty="0"/>
              <a:t>magány</a:t>
            </a:r>
          </a:p>
          <a:p>
            <a:pPr lvl="0"/>
            <a:r>
              <a:rPr lang="hu-HU" dirty="0"/>
              <a:t>természetfeletti élmény</a:t>
            </a:r>
          </a:p>
          <a:p>
            <a:pPr lvl="0"/>
            <a:r>
              <a:rPr lang="hu-HU" dirty="0"/>
              <a:t>különleges, nem középszerű ember</a:t>
            </a:r>
          </a:p>
          <a:p>
            <a:endParaRPr lang="hu-H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a:t>Szerkezet (4 történet)</a:t>
            </a:r>
          </a:p>
        </p:txBody>
      </p:sp>
      <p:sp>
        <p:nvSpPr>
          <p:cNvPr id="3" name="Tartalom helye 2"/>
          <p:cNvSpPr>
            <a:spLocks noGrp="1"/>
          </p:cNvSpPr>
          <p:nvPr>
            <p:ph idx="1"/>
          </p:nvPr>
        </p:nvSpPr>
        <p:spPr/>
        <p:txBody>
          <a:bodyPr/>
          <a:lstStyle/>
          <a:p>
            <a:endParaRPr lang="hu-HU"/>
          </a:p>
        </p:txBody>
      </p:sp>
      <p:pic>
        <p:nvPicPr>
          <p:cNvPr id="1026" name="Picture 2"/>
          <p:cNvPicPr>
            <a:picLocks noChangeAspect="1" noChangeArrowheads="1"/>
          </p:cNvPicPr>
          <p:nvPr/>
        </p:nvPicPr>
        <p:blipFill>
          <a:blip r:embed="rId2" cstate="print"/>
          <a:srcRect l="3317" t="33094" r="24332" b="21625"/>
          <a:stretch>
            <a:fillRect/>
          </a:stretch>
        </p:blipFill>
        <p:spPr bwMode="auto">
          <a:xfrm>
            <a:off x="323528" y="1744895"/>
            <a:ext cx="8496944" cy="3988361"/>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artalom helye 5">
            <a:extLst>
              <a:ext uri="{FF2B5EF4-FFF2-40B4-BE49-F238E27FC236}">
                <a16:creationId xmlns:a16="http://schemas.microsoft.com/office/drawing/2014/main" id="{3F2B2F3F-4C50-4BF7-9F84-78FE1B41E7AC}"/>
              </a:ext>
            </a:extLst>
          </p:cNvPr>
          <p:cNvSpPr>
            <a:spLocks noGrp="1"/>
          </p:cNvSpPr>
          <p:nvPr>
            <p:ph sz="half" idx="2"/>
          </p:nvPr>
        </p:nvSpPr>
        <p:spPr/>
        <p:txBody>
          <a:bodyPr/>
          <a:lstStyle/>
          <a:p>
            <a:endParaRPr lang="hu-HU"/>
          </a:p>
        </p:txBody>
      </p:sp>
      <p:pic>
        <p:nvPicPr>
          <p:cNvPr id="8" name="Kép 7">
            <a:extLst>
              <a:ext uri="{FF2B5EF4-FFF2-40B4-BE49-F238E27FC236}">
                <a16:creationId xmlns:a16="http://schemas.microsoft.com/office/drawing/2014/main" id="{47463DDB-FF0E-4ADA-ADD4-B8B0657D9750}"/>
              </a:ext>
            </a:extLst>
          </p:cNvPr>
          <p:cNvPicPr>
            <a:picLocks noChangeAspect="1"/>
          </p:cNvPicPr>
          <p:nvPr/>
        </p:nvPicPr>
        <p:blipFill>
          <a:blip r:embed="rId2"/>
          <a:stretch>
            <a:fillRect/>
          </a:stretch>
        </p:blipFill>
        <p:spPr>
          <a:xfrm>
            <a:off x="105456" y="719480"/>
            <a:ext cx="8581344" cy="5505475"/>
          </a:xfrm>
          <a:prstGeom prst="rect">
            <a:avLst/>
          </a:prstGeom>
        </p:spPr>
      </p:pic>
    </p:spTree>
    <p:extLst>
      <p:ext uri="{BB962C8B-B14F-4D97-AF65-F5344CB8AC3E}">
        <p14:creationId xmlns:p14="http://schemas.microsoft.com/office/powerpoint/2010/main" val="3133437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94473A58-32AB-4E3A-9DBE-F6E3522E8994}"/>
              </a:ext>
            </a:extLst>
          </p:cNvPr>
          <p:cNvSpPr>
            <a:spLocks noGrp="1"/>
          </p:cNvSpPr>
          <p:nvPr>
            <p:ph type="title"/>
          </p:nvPr>
        </p:nvSpPr>
        <p:spPr/>
        <p:txBody>
          <a:bodyPr/>
          <a:lstStyle/>
          <a:p>
            <a:r>
              <a:rPr lang="hu-HU" dirty="0"/>
              <a:t>Frankenstein érdeklődése</a:t>
            </a:r>
          </a:p>
        </p:txBody>
      </p:sp>
      <p:sp>
        <p:nvSpPr>
          <p:cNvPr id="3" name="Tartalom helye 2">
            <a:extLst>
              <a:ext uri="{FF2B5EF4-FFF2-40B4-BE49-F238E27FC236}">
                <a16:creationId xmlns:a16="http://schemas.microsoft.com/office/drawing/2014/main" id="{D1570629-7491-4F1E-B263-E00523EB8088}"/>
              </a:ext>
            </a:extLst>
          </p:cNvPr>
          <p:cNvSpPr>
            <a:spLocks noGrp="1"/>
          </p:cNvSpPr>
          <p:nvPr>
            <p:ph idx="1"/>
          </p:nvPr>
        </p:nvSpPr>
        <p:spPr/>
        <p:txBody>
          <a:bodyPr>
            <a:normAutofit fontScale="92500" lnSpcReduction="10000"/>
          </a:bodyPr>
          <a:lstStyle/>
          <a:p>
            <a:r>
              <a:rPr lang="hu-HU" b="0" i="0" dirty="0">
                <a:solidFill>
                  <a:srgbClr val="000000"/>
                </a:solidFill>
                <a:effectLst/>
                <a:latin typeface="Times New Roman" panose="02020603050405020304" pitchFamily="18" charset="0"/>
              </a:rPr>
              <a:t>Én az ég és a föld titkait szerettem volna megismerni; kutatásaim mindig a világ metafizikai, vagyis legmagasabb értelemben vett fizikai titkaira irányultak.</a:t>
            </a:r>
          </a:p>
          <a:p>
            <a:endParaRPr lang="hu-HU" dirty="0">
              <a:solidFill>
                <a:srgbClr val="000000"/>
              </a:solidFill>
              <a:latin typeface="Times New Roman" panose="02020603050405020304" pitchFamily="18" charset="0"/>
            </a:endParaRPr>
          </a:p>
          <a:p>
            <a:r>
              <a:rPr lang="hu-HU" b="0" i="0" dirty="0">
                <a:solidFill>
                  <a:srgbClr val="000000"/>
                </a:solidFill>
                <a:effectLst/>
                <a:latin typeface="Times New Roman" panose="02020603050405020304" pitchFamily="18" charset="0"/>
              </a:rPr>
              <a:t>Mikor hazaértem, az volt az első dolgom, hogy megszerezzem a szerző (</a:t>
            </a:r>
            <a:r>
              <a:rPr lang="hu-HU" b="0" i="0" dirty="0" err="1">
                <a:solidFill>
                  <a:srgbClr val="000000"/>
                </a:solidFill>
                <a:effectLst/>
                <a:latin typeface="Times New Roman" panose="02020603050405020304" pitchFamily="18" charset="0"/>
              </a:rPr>
              <a:t>Agrippa</a:t>
            </a:r>
            <a:r>
              <a:rPr lang="hu-HU" b="0" i="0" dirty="0">
                <a:solidFill>
                  <a:srgbClr val="000000"/>
                </a:solidFill>
                <a:effectLst/>
                <a:latin typeface="Times New Roman" panose="02020603050405020304" pitchFamily="18" charset="0"/>
              </a:rPr>
              <a:t>) valamennyi művét, majd Paracelsus és </a:t>
            </a:r>
            <a:r>
              <a:rPr lang="hu-HU" b="0" i="0" dirty="0" err="1">
                <a:solidFill>
                  <a:srgbClr val="000000"/>
                </a:solidFill>
                <a:effectLst/>
                <a:latin typeface="Times New Roman" panose="02020603050405020304" pitchFamily="18" charset="0"/>
              </a:rPr>
              <a:t>Albertus</a:t>
            </a:r>
            <a:r>
              <a:rPr lang="hu-HU" b="0" i="0" dirty="0">
                <a:solidFill>
                  <a:srgbClr val="000000"/>
                </a:solidFill>
                <a:effectLst/>
                <a:latin typeface="Times New Roman" panose="02020603050405020304" pitchFamily="18" charset="0"/>
              </a:rPr>
              <a:t> Magnus könyveit is. (…) Talán különösnek látszik, hogy ilyesmi történjék a tizennyolcadik században.</a:t>
            </a:r>
          </a:p>
          <a:p>
            <a:endParaRPr lang="hu-HU" dirty="0"/>
          </a:p>
        </p:txBody>
      </p:sp>
    </p:spTree>
    <p:extLst>
      <p:ext uri="{BB962C8B-B14F-4D97-AF65-F5344CB8AC3E}">
        <p14:creationId xmlns:p14="http://schemas.microsoft.com/office/powerpoint/2010/main" val="9792151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38F9D8F4-B016-4E08-B629-3E48591699C3}"/>
              </a:ext>
            </a:extLst>
          </p:cNvPr>
          <p:cNvSpPr>
            <a:spLocks noGrp="1"/>
          </p:cNvSpPr>
          <p:nvPr>
            <p:ph type="title"/>
          </p:nvPr>
        </p:nvSpPr>
        <p:spPr/>
        <p:txBody>
          <a:bodyPr/>
          <a:lstStyle/>
          <a:p>
            <a:r>
              <a:rPr lang="hu-HU" dirty="0"/>
              <a:t>A nemes cél</a:t>
            </a:r>
          </a:p>
        </p:txBody>
      </p:sp>
      <p:sp>
        <p:nvSpPr>
          <p:cNvPr id="3" name="Tartalom helye 2">
            <a:extLst>
              <a:ext uri="{FF2B5EF4-FFF2-40B4-BE49-F238E27FC236}">
                <a16:creationId xmlns:a16="http://schemas.microsoft.com/office/drawing/2014/main" id="{30F31830-8CBF-45DB-A698-6909AE1180A0}"/>
              </a:ext>
            </a:extLst>
          </p:cNvPr>
          <p:cNvSpPr>
            <a:spLocks noGrp="1"/>
          </p:cNvSpPr>
          <p:nvPr>
            <p:ph idx="1"/>
          </p:nvPr>
        </p:nvSpPr>
        <p:spPr/>
        <p:txBody>
          <a:bodyPr>
            <a:normAutofit lnSpcReduction="10000"/>
          </a:bodyPr>
          <a:lstStyle/>
          <a:p>
            <a:r>
              <a:rPr lang="hu-HU" b="0" i="0" dirty="0">
                <a:solidFill>
                  <a:srgbClr val="000000"/>
                </a:solidFill>
                <a:effectLst/>
                <a:latin typeface="Times New Roman" panose="02020603050405020304" pitchFamily="18" charset="0"/>
              </a:rPr>
              <a:t>Új mestereim vezetésével vasszorgalommal láttam neki a bölcsek köve és az életelixír keresésének, ám a kettő közül hamarosan az utóbbi kötötte le minden figyelmemet. </a:t>
            </a:r>
          </a:p>
          <a:p>
            <a:r>
              <a:rPr lang="hu-HU" b="0" i="0" dirty="0">
                <a:solidFill>
                  <a:srgbClr val="000000"/>
                </a:solidFill>
                <a:effectLst/>
                <a:latin typeface="Times New Roman" panose="02020603050405020304" pitchFamily="18" charset="0"/>
              </a:rPr>
              <a:t>(…) micsoda dicsőség, micsoda fölfedezés lenne, ha megszüntethetném a test betegségét, és sérthetetlenné tehetném az embert mindennel szemben, kivéve az erőszakos halált!</a:t>
            </a:r>
            <a:endParaRPr lang="hu-HU" dirty="0"/>
          </a:p>
        </p:txBody>
      </p:sp>
    </p:spTree>
    <p:extLst>
      <p:ext uri="{BB962C8B-B14F-4D97-AF65-F5344CB8AC3E}">
        <p14:creationId xmlns:p14="http://schemas.microsoft.com/office/powerpoint/2010/main" val="3661477244"/>
      </p:ext>
    </p:extLst>
  </p:cSld>
  <p:clrMapOvr>
    <a:masterClrMapping/>
  </p:clrMapOvr>
</p:sld>
</file>

<file path=ppt/theme/theme1.xml><?xml version="1.0" encoding="utf-8"?>
<a:theme xmlns:a="http://schemas.openxmlformats.org/drawingml/2006/main" name="Office-té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é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380</TotalTime>
  <Words>2078</Words>
  <Application>Microsoft Office PowerPoint</Application>
  <PresentationFormat>Diavetítés a képernyőre (4:3 oldalarány)</PresentationFormat>
  <Paragraphs>102</Paragraphs>
  <Slides>44</Slides>
  <Notes>1</Notes>
  <HiddenSlides>0</HiddenSlides>
  <MMClips>0</MMClips>
  <ScaleCrop>false</ScaleCrop>
  <HeadingPairs>
    <vt:vector size="6" baseType="variant">
      <vt:variant>
        <vt:lpstr>Használt betűtípusok</vt:lpstr>
      </vt:variant>
      <vt:variant>
        <vt:i4>3</vt:i4>
      </vt:variant>
      <vt:variant>
        <vt:lpstr>Téma</vt:lpstr>
      </vt:variant>
      <vt:variant>
        <vt:i4>1</vt:i4>
      </vt:variant>
      <vt:variant>
        <vt:lpstr>Diacímek</vt:lpstr>
      </vt:variant>
      <vt:variant>
        <vt:i4>44</vt:i4>
      </vt:variant>
    </vt:vector>
  </HeadingPairs>
  <TitlesOfParts>
    <vt:vector size="48" baseType="lpstr">
      <vt:lpstr>Arial</vt:lpstr>
      <vt:lpstr>Calibri</vt:lpstr>
      <vt:lpstr>Times New Roman</vt:lpstr>
      <vt:lpstr>Office-téma</vt:lpstr>
      <vt:lpstr>Mary Shelley</vt:lpstr>
      <vt:lpstr>PowerPoint-bemutató</vt:lpstr>
      <vt:lpstr>Mary Shelley</vt:lpstr>
      <vt:lpstr>Bevezetés (Mary)</vt:lpstr>
      <vt:lpstr>Bevezetés (Walton)</vt:lpstr>
      <vt:lpstr>Szerkezet (4 történet)</vt:lpstr>
      <vt:lpstr>PowerPoint-bemutató</vt:lpstr>
      <vt:lpstr>Frankenstein érdeklődése</vt:lpstr>
      <vt:lpstr>A nemes cél</vt:lpstr>
      <vt:lpstr>PowerPoint-bemutató</vt:lpstr>
      <vt:lpstr>Victor = győztes</vt:lpstr>
      <vt:lpstr>Az eredmény</vt:lpstr>
      <vt:lpstr>Az eredmény</vt:lpstr>
      <vt:lpstr>PowerPoint-bemutató</vt:lpstr>
      <vt:lpstr>PowerPoint-bemutató</vt:lpstr>
      <vt:lpstr>PowerPoint-bemutató</vt:lpstr>
      <vt:lpstr>PowerPoint-bemutató</vt:lpstr>
      <vt:lpstr>Frankenstein viszonya a lényhez</vt:lpstr>
      <vt:lpstr>A lény és Frankenstein párbeszéde</vt:lpstr>
      <vt:lpstr>A lény / démon</vt:lpstr>
      <vt:lpstr>PowerPoint-bemutató</vt:lpstr>
      <vt:lpstr>A lény története = az emberiség fejlődése</vt:lpstr>
      <vt:lpstr>PowerPoint-bemutató</vt:lpstr>
      <vt:lpstr>PowerPoint-bemutató</vt:lpstr>
      <vt:lpstr>A lény elolvassa saját teremtéstörténetét</vt:lpstr>
      <vt:lpstr>A lény elolvassa saját teremtéstörténetét</vt:lpstr>
      <vt:lpstr>PowerPoint-bemutató</vt:lpstr>
      <vt:lpstr>Remény: a vak öregember - és kudarc</vt:lpstr>
      <vt:lpstr>A lény kívánsága</vt:lpstr>
      <vt:lpstr>PowerPoint-bemutató</vt:lpstr>
      <vt:lpstr>PowerPoint-bemutató</vt:lpstr>
      <vt:lpstr>PowerPoint-bemutató</vt:lpstr>
      <vt:lpstr>PowerPoint-bemutató</vt:lpstr>
      <vt:lpstr>Frankenstein üldözni kezdi a lényt</vt:lpstr>
      <vt:lpstr>A lény jeleket hagy</vt:lpstr>
      <vt:lpstr>PowerPoint-bemutató</vt:lpstr>
      <vt:lpstr>A lény elvesztése a jégmezőkön</vt:lpstr>
      <vt:lpstr>Walton elbeszélése</vt:lpstr>
      <vt:lpstr>R. De Niro</vt:lpstr>
      <vt:lpstr>A lény búcsúzása teremtőjétől</vt:lpstr>
      <vt:lpstr>PowerPoint-bemutató</vt:lpstr>
      <vt:lpstr>PowerPoint-bemutató</vt:lpstr>
      <vt:lpstr>PowerPoint-bemutató</vt:lpstr>
      <vt:lpstr>A lény pusztulása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Mary Shelley</dc:title>
  <dc:creator>sztakacs</dc:creator>
  <cp:lastModifiedBy>Terdikné Takács Szilvia Dr.</cp:lastModifiedBy>
  <cp:revision>12</cp:revision>
  <dcterms:created xsi:type="dcterms:W3CDTF">2015-02-09T09:19:20Z</dcterms:created>
  <dcterms:modified xsi:type="dcterms:W3CDTF">2022-02-19T15:49:39Z</dcterms:modified>
</cp:coreProperties>
</file>