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3" r:id="rId1"/>
  </p:sldMasterIdLst>
  <p:notesMasterIdLst>
    <p:notesMasterId r:id="rId19"/>
  </p:notesMasterIdLst>
  <p:handoutMasterIdLst>
    <p:handoutMasterId r:id="rId20"/>
  </p:handoutMasterIdLst>
  <p:sldIdLst>
    <p:sldId id="256" r:id="rId2"/>
    <p:sldId id="285" r:id="rId3"/>
    <p:sldId id="280" r:id="rId4"/>
    <p:sldId id="281" r:id="rId5"/>
    <p:sldId id="290" r:id="rId6"/>
    <p:sldId id="286" r:id="rId7"/>
    <p:sldId id="292" r:id="rId8"/>
    <p:sldId id="293" r:id="rId9"/>
    <p:sldId id="300" r:id="rId10"/>
    <p:sldId id="294" r:id="rId11"/>
    <p:sldId id="295" r:id="rId12"/>
    <p:sldId id="296" r:id="rId13"/>
    <p:sldId id="291" r:id="rId14"/>
    <p:sldId id="288" r:id="rId15"/>
    <p:sldId id="297" r:id="rId16"/>
    <p:sldId id="299" r:id="rId17"/>
    <p:sldId id="298" r:id="rId18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1C53E7-47AE-4A5C-A8C8-D546B273B875}" v="1311" dt="2021-10-01T07:58:13.540"/>
  </p1510:revLst>
</p1510:revInfo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5000" autoAdjust="0"/>
  </p:normalViewPr>
  <p:slideViewPr>
    <p:cSldViewPr>
      <p:cViewPr varScale="1">
        <p:scale>
          <a:sx n="67" d="100"/>
          <a:sy n="67" d="100"/>
        </p:scale>
        <p:origin x="80" y="44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2" d="100"/>
          <a:sy n="72" d="100"/>
        </p:scale>
        <p:origin x="3396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r. Terdikné Takács Szilvia" userId="62a28fc6-f7f7-41bd-b6fa-95189fe2a219" providerId="ADAL" clId="{9B1C53E7-47AE-4A5C-A8C8-D546B273B875}"/>
    <pc:docChg chg="undo custSel addSld delSld modSld modMainMaster">
      <pc:chgData name="Dr. Terdikné Takács Szilvia" userId="62a28fc6-f7f7-41bd-b6fa-95189fe2a219" providerId="ADAL" clId="{9B1C53E7-47AE-4A5C-A8C8-D546B273B875}" dt="2021-10-01T08:06:05.893" v="7694" actId="47"/>
      <pc:docMkLst>
        <pc:docMk/>
      </pc:docMkLst>
      <pc:sldChg chg="addSp delSp modSp mod setBg">
        <pc:chgData name="Dr. Terdikné Takács Szilvia" userId="62a28fc6-f7f7-41bd-b6fa-95189fe2a219" providerId="ADAL" clId="{9B1C53E7-47AE-4A5C-A8C8-D546B273B875}" dt="2021-09-18T19:57:03.795" v="3530" actId="1076"/>
        <pc:sldMkLst>
          <pc:docMk/>
          <pc:sldMk cId="116178882" sldId="256"/>
        </pc:sldMkLst>
        <pc:spChg chg="mod">
          <ac:chgData name="Dr. Terdikné Takács Szilvia" userId="62a28fc6-f7f7-41bd-b6fa-95189fe2a219" providerId="ADAL" clId="{9B1C53E7-47AE-4A5C-A8C8-D546B273B875}" dt="2021-09-18T19:56:47.279" v="3528" actId="1076"/>
          <ac:spMkLst>
            <pc:docMk/>
            <pc:sldMk cId="116178882" sldId="256"/>
            <ac:spMk id="2" creationId="{00000000-0000-0000-0000-000000000000}"/>
          </ac:spMkLst>
        </pc:spChg>
        <pc:spChg chg="mod">
          <ac:chgData name="Dr. Terdikné Takács Szilvia" userId="62a28fc6-f7f7-41bd-b6fa-95189fe2a219" providerId="ADAL" clId="{9B1C53E7-47AE-4A5C-A8C8-D546B273B875}" dt="2021-09-18T19:57:03.795" v="3530" actId="1076"/>
          <ac:spMkLst>
            <pc:docMk/>
            <pc:sldMk cId="116178882" sldId="256"/>
            <ac:spMk id="3" creationId="{00000000-0000-0000-0000-000000000000}"/>
          </ac:spMkLst>
        </pc:spChg>
        <pc:spChg chg="add mod">
          <ac:chgData name="Dr. Terdikné Takács Szilvia" userId="62a28fc6-f7f7-41bd-b6fa-95189fe2a219" providerId="ADAL" clId="{9B1C53E7-47AE-4A5C-A8C8-D546B273B875}" dt="2021-09-18T19:56:56.913" v="3529" actId="1076"/>
          <ac:spMkLst>
            <pc:docMk/>
            <pc:sldMk cId="116178882" sldId="256"/>
            <ac:spMk id="5" creationId="{8FB9AC18-983D-4510-AA7A-44245E3FB5F3}"/>
          </ac:spMkLst>
        </pc:spChg>
        <pc:spChg chg="add mod">
          <ac:chgData name="Dr. Terdikné Takács Szilvia" userId="62a28fc6-f7f7-41bd-b6fa-95189fe2a219" providerId="ADAL" clId="{9B1C53E7-47AE-4A5C-A8C8-D546B273B875}" dt="2021-09-17T20:49:08.147" v="3484" actId="207"/>
          <ac:spMkLst>
            <pc:docMk/>
            <pc:sldMk cId="116178882" sldId="256"/>
            <ac:spMk id="6" creationId="{2B82E883-A4D9-4A3F-A7B6-A8078647B47D}"/>
          </ac:spMkLst>
        </pc:spChg>
        <pc:picChg chg="add del mod ord">
          <ac:chgData name="Dr. Terdikné Takács Szilvia" userId="62a28fc6-f7f7-41bd-b6fa-95189fe2a219" providerId="ADAL" clId="{9B1C53E7-47AE-4A5C-A8C8-D546B273B875}" dt="2021-09-17T20:46:14.637" v="3472" actId="478"/>
          <ac:picMkLst>
            <pc:docMk/>
            <pc:sldMk cId="116178882" sldId="256"/>
            <ac:picMk id="4" creationId="{48C6665B-227D-4323-A0F9-4FBFAD3F00FA}"/>
          </ac:picMkLst>
        </pc:picChg>
      </pc:sldChg>
      <pc:sldChg chg="modSp del">
        <pc:chgData name="Dr. Terdikné Takács Szilvia" userId="62a28fc6-f7f7-41bd-b6fa-95189fe2a219" providerId="ADAL" clId="{9B1C53E7-47AE-4A5C-A8C8-D546B273B875}" dt="2021-09-19T13:55:22.034" v="7117" actId="47"/>
        <pc:sldMkLst>
          <pc:docMk/>
          <pc:sldMk cId="1572031025" sldId="258"/>
        </pc:sldMkLst>
        <pc:spChg chg="mod">
          <ac:chgData name="Dr. Terdikné Takács Szilvia" userId="62a28fc6-f7f7-41bd-b6fa-95189fe2a219" providerId="ADAL" clId="{9B1C53E7-47AE-4A5C-A8C8-D546B273B875}" dt="2021-09-17T20:47:42.429" v="3476"/>
          <ac:spMkLst>
            <pc:docMk/>
            <pc:sldMk cId="1572031025" sldId="258"/>
            <ac:spMk id="2" creationId="{00000000-0000-0000-0000-000000000000}"/>
          </ac:spMkLst>
        </pc:spChg>
        <pc:spChg chg="mod">
          <ac:chgData name="Dr. Terdikné Takács Szilvia" userId="62a28fc6-f7f7-41bd-b6fa-95189fe2a219" providerId="ADAL" clId="{9B1C53E7-47AE-4A5C-A8C8-D546B273B875}" dt="2021-09-17T20:47:42.429" v="3476"/>
          <ac:spMkLst>
            <pc:docMk/>
            <pc:sldMk cId="1572031025" sldId="258"/>
            <ac:spMk id="4" creationId="{00000000-0000-0000-0000-000000000000}"/>
          </ac:spMkLst>
        </pc:spChg>
      </pc:sldChg>
      <pc:sldChg chg="modSp del">
        <pc:chgData name="Dr. Terdikné Takács Szilvia" userId="62a28fc6-f7f7-41bd-b6fa-95189fe2a219" providerId="ADAL" clId="{9B1C53E7-47AE-4A5C-A8C8-D546B273B875}" dt="2021-09-19T13:55:21.490" v="7116" actId="47"/>
        <pc:sldMkLst>
          <pc:docMk/>
          <pc:sldMk cId="478160771" sldId="262"/>
        </pc:sldMkLst>
        <pc:spChg chg="mod">
          <ac:chgData name="Dr. Terdikné Takács Szilvia" userId="62a28fc6-f7f7-41bd-b6fa-95189fe2a219" providerId="ADAL" clId="{9B1C53E7-47AE-4A5C-A8C8-D546B273B875}" dt="2021-09-17T20:47:42.429" v="3476"/>
          <ac:spMkLst>
            <pc:docMk/>
            <pc:sldMk cId="478160771" sldId="262"/>
            <ac:spMk id="4" creationId="{00000000-0000-0000-0000-000000000000}"/>
          </ac:spMkLst>
        </pc:spChg>
        <pc:spChg chg="mod">
          <ac:chgData name="Dr. Terdikné Takács Szilvia" userId="62a28fc6-f7f7-41bd-b6fa-95189fe2a219" providerId="ADAL" clId="{9B1C53E7-47AE-4A5C-A8C8-D546B273B875}" dt="2021-09-17T20:47:42.429" v="3476"/>
          <ac:spMkLst>
            <pc:docMk/>
            <pc:sldMk cId="478160771" sldId="262"/>
            <ac:spMk id="5" creationId="{00000000-0000-0000-0000-000000000000}"/>
          </ac:spMkLst>
        </pc:spChg>
        <pc:spChg chg="mod">
          <ac:chgData name="Dr. Terdikné Takács Szilvia" userId="62a28fc6-f7f7-41bd-b6fa-95189fe2a219" providerId="ADAL" clId="{9B1C53E7-47AE-4A5C-A8C8-D546B273B875}" dt="2021-09-17T20:47:42.429" v="3476"/>
          <ac:spMkLst>
            <pc:docMk/>
            <pc:sldMk cId="478160771" sldId="262"/>
            <ac:spMk id="7" creationId="{00000000-0000-0000-0000-000000000000}"/>
          </ac:spMkLst>
        </pc:spChg>
        <pc:spChg chg="mod">
          <ac:chgData name="Dr. Terdikné Takács Szilvia" userId="62a28fc6-f7f7-41bd-b6fa-95189fe2a219" providerId="ADAL" clId="{9B1C53E7-47AE-4A5C-A8C8-D546B273B875}" dt="2021-09-17T20:47:42.429" v="3476"/>
          <ac:spMkLst>
            <pc:docMk/>
            <pc:sldMk cId="478160771" sldId="262"/>
            <ac:spMk id="9" creationId="{00000000-0000-0000-0000-000000000000}"/>
          </ac:spMkLst>
        </pc:spChg>
        <pc:spChg chg="mod">
          <ac:chgData name="Dr. Terdikné Takács Szilvia" userId="62a28fc6-f7f7-41bd-b6fa-95189fe2a219" providerId="ADAL" clId="{9B1C53E7-47AE-4A5C-A8C8-D546B273B875}" dt="2021-09-17T20:47:42.429" v="3476"/>
          <ac:spMkLst>
            <pc:docMk/>
            <pc:sldMk cId="478160771" sldId="262"/>
            <ac:spMk id="10" creationId="{00000000-0000-0000-0000-000000000000}"/>
          </ac:spMkLst>
        </pc:spChg>
      </pc:sldChg>
      <pc:sldChg chg="modSp del">
        <pc:chgData name="Dr. Terdikné Takács Szilvia" userId="62a28fc6-f7f7-41bd-b6fa-95189fe2a219" providerId="ADAL" clId="{9B1C53E7-47AE-4A5C-A8C8-D546B273B875}" dt="2021-09-19T13:55:21.075" v="7115" actId="47"/>
        <pc:sldMkLst>
          <pc:docMk/>
          <pc:sldMk cId="1728312171" sldId="263"/>
        </pc:sldMkLst>
        <pc:spChg chg="mod">
          <ac:chgData name="Dr. Terdikné Takács Szilvia" userId="62a28fc6-f7f7-41bd-b6fa-95189fe2a219" providerId="ADAL" clId="{9B1C53E7-47AE-4A5C-A8C8-D546B273B875}" dt="2021-09-17T20:47:42.429" v="3476"/>
          <ac:spMkLst>
            <pc:docMk/>
            <pc:sldMk cId="1728312171" sldId="263"/>
            <ac:spMk id="7" creationId="{00000000-0000-0000-0000-000000000000}"/>
          </ac:spMkLst>
        </pc:spChg>
      </pc:sldChg>
      <pc:sldChg chg="modSp del">
        <pc:chgData name="Dr. Terdikné Takács Szilvia" userId="62a28fc6-f7f7-41bd-b6fa-95189fe2a219" providerId="ADAL" clId="{9B1C53E7-47AE-4A5C-A8C8-D546B273B875}" dt="2021-09-19T13:55:19.758" v="7112" actId="47"/>
        <pc:sldMkLst>
          <pc:docMk/>
          <pc:sldMk cId="3220595055" sldId="264"/>
        </pc:sldMkLst>
        <pc:spChg chg="mod">
          <ac:chgData name="Dr. Terdikné Takács Szilvia" userId="62a28fc6-f7f7-41bd-b6fa-95189fe2a219" providerId="ADAL" clId="{9B1C53E7-47AE-4A5C-A8C8-D546B273B875}" dt="2021-09-17T20:47:42.429" v="3476"/>
          <ac:spMkLst>
            <pc:docMk/>
            <pc:sldMk cId="3220595055" sldId="264"/>
            <ac:spMk id="2" creationId="{00000000-0000-0000-0000-000000000000}"/>
          </ac:spMkLst>
        </pc:spChg>
        <pc:spChg chg="mod">
          <ac:chgData name="Dr. Terdikné Takács Szilvia" userId="62a28fc6-f7f7-41bd-b6fa-95189fe2a219" providerId="ADAL" clId="{9B1C53E7-47AE-4A5C-A8C8-D546B273B875}" dt="2021-09-17T20:47:42.429" v="3476"/>
          <ac:spMkLst>
            <pc:docMk/>
            <pc:sldMk cId="3220595055" sldId="264"/>
            <ac:spMk id="4" creationId="{00000000-0000-0000-0000-000000000000}"/>
          </ac:spMkLst>
        </pc:spChg>
        <pc:spChg chg="mod">
          <ac:chgData name="Dr. Terdikné Takács Szilvia" userId="62a28fc6-f7f7-41bd-b6fa-95189fe2a219" providerId="ADAL" clId="{9B1C53E7-47AE-4A5C-A8C8-D546B273B875}" dt="2021-09-17T20:47:42.429" v="3476"/>
          <ac:spMkLst>
            <pc:docMk/>
            <pc:sldMk cId="3220595055" sldId="264"/>
            <ac:spMk id="5" creationId="{00000000-0000-0000-0000-000000000000}"/>
          </ac:spMkLst>
        </pc:spChg>
      </pc:sldChg>
      <pc:sldChg chg="del">
        <pc:chgData name="Dr. Terdikné Takács Szilvia" userId="62a28fc6-f7f7-41bd-b6fa-95189fe2a219" providerId="ADAL" clId="{9B1C53E7-47AE-4A5C-A8C8-D546B273B875}" dt="2021-09-19T13:55:20.662" v="7114" actId="47"/>
        <pc:sldMkLst>
          <pc:docMk/>
          <pc:sldMk cId="711459796" sldId="270"/>
        </pc:sldMkLst>
      </pc:sldChg>
      <pc:sldChg chg="addSp delSp modSp del mod modAnim">
        <pc:chgData name="Dr. Terdikné Takács Szilvia" userId="62a28fc6-f7f7-41bd-b6fa-95189fe2a219" providerId="ADAL" clId="{9B1C53E7-47AE-4A5C-A8C8-D546B273B875}" dt="2021-09-18T20:48:36.916" v="4189" actId="47"/>
        <pc:sldMkLst>
          <pc:docMk/>
          <pc:sldMk cId="3211877532" sldId="273"/>
        </pc:sldMkLst>
        <pc:spChg chg="mod">
          <ac:chgData name="Dr. Terdikné Takács Szilvia" userId="62a28fc6-f7f7-41bd-b6fa-95189fe2a219" providerId="ADAL" clId="{9B1C53E7-47AE-4A5C-A8C8-D546B273B875}" dt="2021-07-18T20:22:35.876" v="1065" actId="20578"/>
          <ac:spMkLst>
            <pc:docMk/>
            <pc:sldMk cId="3211877532" sldId="273"/>
            <ac:spMk id="2" creationId="{00000000-0000-0000-0000-000000000000}"/>
          </ac:spMkLst>
        </pc:spChg>
        <pc:spChg chg="add del mod">
          <ac:chgData name="Dr. Terdikné Takács Szilvia" userId="62a28fc6-f7f7-41bd-b6fa-95189fe2a219" providerId="ADAL" clId="{9B1C53E7-47AE-4A5C-A8C8-D546B273B875}" dt="2021-07-18T19:26:03.953" v="464" actId="478"/>
          <ac:spMkLst>
            <pc:docMk/>
            <pc:sldMk cId="3211877532" sldId="273"/>
            <ac:spMk id="3" creationId="{A6154DCC-BCFB-4172-9EF8-9DD9037D1B2F}"/>
          </ac:spMkLst>
        </pc:spChg>
        <pc:spChg chg="add del mod">
          <ac:chgData name="Dr. Terdikné Takács Szilvia" userId="62a28fc6-f7f7-41bd-b6fa-95189fe2a219" providerId="ADAL" clId="{9B1C53E7-47AE-4A5C-A8C8-D546B273B875}" dt="2021-07-18T20:34:21.453" v="1176" actId="478"/>
          <ac:spMkLst>
            <pc:docMk/>
            <pc:sldMk cId="3211877532" sldId="273"/>
            <ac:spMk id="4" creationId="{0B6571BD-2635-491A-AB13-B5FBE49BC9FD}"/>
          </ac:spMkLst>
        </pc:spChg>
        <pc:spChg chg="mod">
          <ac:chgData name="Dr. Terdikné Takács Szilvia" userId="62a28fc6-f7f7-41bd-b6fa-95189fe2a219" providerId="ADAL" clId="{9B1C53E7-47AE-4A5C-A8C8-D546B273B875}" dt="2021-09-18T20:43:38.299" v="4044" actId="1076"/>
          <ac:spMkLst>
            <pc:docMk/>
            <pc:sldMk cId="3211877532" sldId="273"/>
            <ac:spMk id="5" creationId="{00000000-0000-0000-0000-000000000000}"/>
          </ac:spMkLst>
        </pc:spChg>
        <pc:spChg chg="mod">
          <ac:chgData name="Dr. Terdikné Takács Szilvia" userId="62a28fc6-f7f7-41bd-b6fa-95189fe2a219" providerId="ADAL" clId="{9B1C53E7-47AE-4A5C-A8C8-D546B273B875}" dt="2021-07-18T19:51:03.860" v="1030" actId="1076"/>
          <ac:spMkLst>
            <pc:docMk/>
            <pc:sldMk cId="3211877532" sldId="273"/>
            <ac:spMk id="6" creationId="{00000000-0000-0000-0000-000000000000}"/>
          </ac:spMkLst>
        </pc:spChg>
        <pc:spChg chg="del mod">
          <ac:chgData name="Dr. Terdikné Takács Szilvia" userId="62a28fc6-f7f7-41bd-b6fa-95189fe2a219" providerId="ADAL" clId="{9B1C53E7-47AE-4A5C-A8C8-D546B273B875}" dt="2021-07-18T19:46:03.765" v="984" actId="478"/>
          <ac:spMkLst>
            <pc:docMk/>
            <pc:sldMk cId="3211877532" sldId="273"/>
            <ac:spMk id="7" creationId="{00000000-0000-0000-0000-000000000000}"/>
          </ac:spMkLst>
        </pc:spChg>
        <pc:spChg chg="add">
          <ac:chgData name="Dr. Terdikné Takács Szilvia" userId="62a28fc6-f7f7-41bd-b6fa-95189fe2a219" providerId="ADAL" clId="{9B1C53E7-47AE-4A5C-A8C8-D546B273B875}" dt="2021-07-18T19:50:03.255" v="1018" actId="11529"/>
          <ac:spMkLst>
            <pc:docMk/>
            <pc:sldMk cId="3211877532" sldId="273"/>
            <ac:spMk id="11" creationId="{74D59841-1368-4FFA-8683-02378E3C8B36}"/>
          </ac:spMkLst>
        </pc:spChg>
        <pc:spChg chg="del">
          <ac:chgData name="Dr. Terdikné Takács Szilvia" userId="62a28fc6-f7f7-41bd-b6fa-95189fe2a219" providerId="ADAL" clId="{9B1C53E7-47AE-4A5C-A8C8-D546B273B875}" dt="2021-07-18T20:34:16.855" v="1174" actId="478"/>
          <ac:spMkLst>
            <pc:docMk/>
            <pc:sldMk cId="3211877532" sldId="273"/>
            <ac:spMk id="13" creationId="{00000000-0000-0000-0000-000000000000}"/>
          </ac:spMkLst>
        </pc:spChg>
        <pc:spChg chg="add mod">
          <ac:chgData name="Dr. Terdikné Takács Szilvia" userId="62a28fc6-f7f7-41bd-b6fa-95189fe2a219" providerId="ADAL" clId="{9B1C53E7-47AE-4A5C-A8C8-D546B273B875}" dt="2021-07-18T19:50:31.230" v="1022" actId="1076"/>
          <ac:spMkLst>
            <pc:docMk/>
            <pc:sldMk cId="3211877532" sldId="273"/>
            <ac:spMk id="14" creationId="{9286F576-3934-4F6D-A48F-56E7501C1ED3}"/>
          </ac:spMkLst>
        </pc:spChg>
        <pc:spChg chg="add mod">
          <ac:chgData name="Dr. Terdikné Takács Szilvia" userId="62a28fc6-f7f7-41bd-b6fa-95189fe2a219" providerId="ADAL" clId="{9B1C53E7-47AE-4A5C-A8C8-D546B273B875}" dt="2021-07-18T20:30:27.666" v="1105" actId="1076"/>
          <ac:spMkLst>
            <pc:docMk/>
            <pc:sldMk cId="3211877532" sldId="273"/>
            <ac:spMk id="19" creationId="{3AF5DE50-5914-470A-8E52-E15933827534}"/>
          </ac:spMkLst>
        </pc:spChg>
        <pc:spChg chg="add mod">
          <ac:chgData name="Dr. Terdikné Takács Szilvia" userId="62a28fc6-f7f7-41bd-b6fa-95189fe2a219" providerId="ADAL" clId="{9B1C53E7-47AE-4A5C-A8C8-D546B273B875}" dt="2021-07-18T20:31:21.185" v="1162" actId="207"/>
          <ac:spMkLst>
            <pc:docMk/>
            <pc:sldMk cId="3211877532" sldId="273"/>
            <ac:spMk id="20" creationId="{B1536004-AAEF-497B-90F5-FC803642C765}"/>
          </ac:spMkLst>
        </pc:spChg>
        <pc:picChg chg="add mod">
          <ac:chgData name="Dr. Terdikné Takács Szilvia" userId="62a28fc6-f7f7-41bd-b6fa-95189fe2a219" providerId="ADAL" clId="{9B1C53E7-47AE-4A5C-A8C8-D546B273B875}" dt="2021-09-18T20:43:58.819" v="4050" actId="1076"/>
          <ac:picMkLst>
            <pc:docMk/>
            <pc:sldMk cId="3211877532" sldId="273"/>
            <ac:picMk id="4" creationId="{11BB6299-E3AD-43FF-BB2A-556FA24B805B}"/>
          </ac:picMkLst>
        </pc:picChg>
        <pc:picChg chg="add del mod modCrop">
          <ac:chgData name="Dr. Terdikné Takács Szilvia" userId="62a28fc6-f7f7-41bd-b6fa-95189fe2a219" providerId="ADAL" clId="{9B1C53E7-47AE-4A5C-A8C8-D546B273B875}" dt="2021-07-18T20:23:41.365" v="1076" actId="478"/>
          <ac:picMkLst>
            <pc:docMk/>
            <pc:sldMk cId="3211877532" sldId="273"/>
            <ac:picMk id="15" creationId="{61410977-921A-4D52-9149-25E099336E6C}"/>
          </ac:picMkLst>
        </pc:picChg>
        <pc:picChg chg="add mod ord">
          <ac:chgData name="Dr. Terdikné Takács Szilvia" userId="62a28fc6-f7f7-41bd-b6fa-95189fe2a219" providerId="ADAL" clId="{9B1C53E7-47AE-4A5C-A8C8-D546B273B875}" dt="2021-09-18T20:43:46.966" v="4047" actId="1076"/>
          <ac:picMkLst>
            <pc:docMk/>
            <pc:sldMk cId="3211877532" sldId="273"/>
            <ac:picMk id="16" creationId="{E662F652-5E5E-49E2-959A-3AEE190723E3}"/>
          </ac:picMkLst>
        </pc:picChg>
        <pc:picChg chg="add del mod">
          <ac:chgData name="Dr. Terdikné Takács Szilvia" userId="62a28fc6-f7f7-41bd-b6fa-95189fe2a219" providerId="ADAL" clId="{9B1C53E7-47AE-4A5C-A8C8-D546B273B875}" dt="2021-07-18T20:25:58.593" v="1088" actId="478"/>
          <ac:picMkLst>
            <pc:docMk/>
            <pc:sldMk cId="3211877532" sldId="273"/>
            <ac:picMk id="17" creationId="{251FAC64-3AFA-4C8F-B638-CFC289556778}"/>
          </ac:picMkLst>
        </pc:picChg>
        <pc:picChg chg="add mod ord">
          <ac:chgData name="Dr. Terdikné Takács Szilvia" userId="62a28fc6-f7f7-41bd-b6fa-95189fe2a219" providerId="ADAL" clId="{9B1C53E7-47AE-4A5C-A8C8-D546B273B875}" dt="2021-09-18T20:44:01.842" v="4051" actId="1076"/>
          <ac:picMkLst>
            <pc:docMk/>
            <pc:sldMk cId="3211877532" sldId="273"/>
            <ac:picMk id="18" creationId="{FE1F7265-A284-408A-AADA-B53BD90E0ED5}"/>
          </ac:picMkLst>
        </pc:picChg>
        <pc:cxnChg chg="del mod">
          <ac:chgData name="Dr. Terdikné Takács Szilvia" userId="62a28fc6-f7f7-41bd-b6fa-95189fe2a219" providerId="ADAL" clId="{9B1C53E7-47AE-4A5C-A8C8-D546B273B875}" dt="2021-07-18T19:37:40.076" v="845" actId="478"/>
          <ac:cxnSpMkLst>
            <pc:docMk/>
            <pc:sldMk cId="3211877532" sldId="273"/>
            <ac:cxnSpMk id="4" creationId="{00000000-0000-0000-0000-000000000000}"/>
          </ac:cxnSpMkLst>
        </pc:cxnChg>
      </pc:sldChg>
      <pc:sldChg chg="modSp del">
        <pc:chgData name="Dr. Terdikné Takács Szilvia" userId="62a28fc6-f7f7-41bd-b6fa-95189fe2a219" providerId="ADAL" clId="{9B1C53E7-47AE-4A5C-A8C8-D546B273B875}" dt="2021-09-19T13:55:24.112" v="7120" actId="47"/>
        <pc:sldMkLst>
          <pc:docMk/>
          <pc:sldMk cId="3200616127" sldId="274"/>
        </pc:sldMkLst>
        <pc:spChg chg="mod">
          <ac:chgData name="Dr. Terdikné Takács Szilvia" userId="62a28fc6-f7f7-41bd-b6fa-95189fe2a219" providerId="ADAL" clId="{9B1C53E7-47AE-4A5C-A8C8-D546B273B875}" dt="2021-09-17T20:47:42.429" v="3476"/>
          <ac:spMkLst>
            <pc:docMk/>
            <pc:sldMk cId="3200616127" sldId="274"/>
            <ac:spMk id="2" creationId="{00000000-0000-0000-0000-000000000000}"/>
          </ac:spMkLst>
        </pc:spChg>
        <pc:graphicFrameChg chg="mod">
          <ac:chgData name="Dr. Terdikné Takács Szilvia" userId="62a28fc6-f7f7-41bd-b6fa-95189fe2a219" providerId="ADAL" clId="{9B1C53E7-47AE-4A5C-A8C8-D546B273B875}" dt="2021-09-17T20:47:04.978" v="3473"/>
          <ac:graphicFrameMkLst>
            <pc:docMk/>
            <pc:sldMk cId="3200616127" sldId="274"/>
            <ac:graphicFrameMk id="12" creationId="{00000000-0000-0000-0000-000000000000}"/>
          </ac:graphicFrameMkLst>
        </pc:graphicFrameChg>
      </pc:sldChg>
      <pc:sldChg chg="modSp del modTransition">
        <pc:chgData name="Dr. Terdikné Takács Szilvia" userId="62a28fc6-f7f7-41bd-b6fa-95189fe2a219" providerId="ADAL" clId="{9B1C53E7-47AE-4A5C-A8C8-D546B273B875}" dt="2021-09-19T13:55:23.539" v="7119" actId="47"/>
        <pc:sldMkLst>
          <pc:docMk/>
          <pc:sldMk cId="853661868" sldId="275"/>
        </pc:sldMkLst>
        <pc:spChg chg="mod">
          <ac:chgData name="Dr. Terdikné Takács Szilvia" userId="62a28fc6-f7f7-41bd-b6fa-95189fe2a219" providerId="ADAL" clId="{9B1C53E7-47AE-4A5C-A8C8-D546B273B875}" dt="2021-09-17T20:47:42.429" v="3476"/>
          <ac:spMkLst>
            <pc:docMk/>
            <pc:sldMk cId="853661868" sldId="275"/>
            <ac:spMk id="2" creationId="{00000000-0000-0000-0000-000000000000}"/>
          </ac:spMkLst>
        </pc:spChg>
        <pc:spChg chg="mod">
          <ac:chgData name="Dr. Terdikné Takács Szilvia" userId="62a28fc6-f7f7-41bd-b6fa-95189fe2a219" providerId="ADAL" clId="{9B1C53E7-47AE-4A5C-A8C8-D546B273B875}" dt="2021-09-17T20:47:42.429" v="3476"/>
          <ac:spMkLst>
            <pc:docMk/>
            <pc:sldMk cId="853661868" sldId="275"/>
            <ac:spMk id="5" creationId="{00000000-0000-0000-0000-000000000000}"/>
          </ac:spMkLst>
        </pc:spChg>
        <pc:graphicFrameChg chg="mod">
          <ac:chgData name="Dr. Terdikné Takács Szilvia" userId="62a28fc6-f7f7-41bd-b6fa-95189fe2a219" providerId="ADAL" clId="{9B1C53E7-47AE-4A5C-A8C8-D546B273B875}" dt="2021-09-17T20:47:04.978" v="3473"/>
          <ac:graphicFrameMkLst>
            <pc:docMk/>
            <pc:sldMk cId="853661868" sldId="275"/>
            <ac:graphicFrameMk id="9" creationId="{00000000-0000-0000-0000-000000000000}"/>
          </ac:graphicFrameMkLst>
        </pc:graphicFrameChg>
      </pc:sldChg>
      <pc:sldChg chg="modSp del modTransition">
        <pc:chgData name="Dr. Terdikné Takács Szilvia" userId="62a28fc6-f7f7-41bd-b6fa-95189fe2a219" providerId="ADAL" clId="{9B1C53E7-47AE-4A5C-A8C8-D546B273B875}" dt="2021-09-19T13:55:22.922" v="7118" actId="47"/>
        <pc:sldMkLst>
          <pc:docMk/>
          <pc:sldMk cId="2633585793" sldId="277"/>
        </pc:sldMkLst>
        <pc:spChg chg="mod">
          <ac:chgData name="Dr. Terdikné Takács Szilvia" userId="62a28fc6-f7f7-41bd-b6fa-95189fe2a219" providerId="ADAL" clId="{9B1C53E7-47AE-4A5C-A8C8-D546B273B875}" dt="2021-09-17T20:47:42.429" v="3476"/>
          <ac:spMkLst>
            <pc:docMk/>
            <pc:sldMk cId="2633585793" sldId="277"/>
            <ac:spMk id="2" creationId="{00000000-0000-0000-0000-000000000000}"/>
          </ac:spMkLst>
        </pc:spChg>
        <pc:spChg chg="mod">
          <ac:chgData name="Dr. Terdikné Takács Szilvia" userId="62a28fc6-f7f7-41bd-b6fa-95189fe2a219" providerId="ADAL" clId="{9B1C53E7-47AE-4A5C-A8C8-D546B273B875}" dt="2021-09-17T20:47:42.429" v="3476"/>
          <ac:spMkLst>
            <pc:docMk/>
            <pc:sldMk cId="2633585793" sldId="277"/>
            <ac:spMk id="5" creationId="{00000000-0000-0000-0000-000000000000}"/>
          </ac:spMkLst>
        </pc:spChg>
        <pc:graphicFrameChg chg="mod">
          <ac:chgData name="Dr. Terdikné Takács Szilvia" userId="62a28fc6-f7f7-41bd-b6fa-95189fe2a219" providerId="ADAL" clId="{9B1C53E7-47AE-4A5C-A8C8-D546B273B875}" dt="2021-09-17T20:47:04.978" v="3473"/>
          <ac:graphicFrameMkLst>
            <pc:docMk/>
            <pc:sldMk cId="2633585793" sldId="277"/>
            <ac:graphicFrameMk id="4" creationId="{00000000-0000-0000-0000-000000000000}"/>
          </ac:graphicFrameMkLst>
        </pc:graphicFrameChg>
      </pc:sldChg>
      <pc:sldChg chg="addSp delSp modSp del mod setBg">
        <pc:chgData name="Dr. Terdikné Takács Szilvia" userId="62a28fc6-f7f7-41bd-b6fa-95189fe2a219" providerId="ADAL" clId="{9B1C53E7-47AE-4A5C-A8C8-D546B273B875}" dt="2021-09-19T13:55:20.225" v="7113" actId="47"/>
        <pc:sldMkLst>
          <pc:docMk/>
          <pc:sldMk cId="572954905" sldId="278"/>
        </pc:sldMkLst>
        <pc:spChg chg="del mod">
          <ac:chgData name="Dr. Terdikné Takács Szilvia" userId="62a28fc6-f7f7-41bd-b6fa-95189fe2a219" providerId="ADAL" clId="{9B1C53E7-47AE-4A5C-A8C8-D546B273B875}" dt="2021-09-17T20:13:56.511" v="2338" actId="478"/>
          <ac:spMkLst>
            <pc:docMk/>
            <pc:sldMk cId="572954905" sldId="278"/>
            <ac:spMk id="2" creationId="{00000000-0000-0000-0000-000000000000}"/>
          </ac:spMkLst>
        </pc:spChg>
        <pc:spChg chg="add del mod">
          <ac:chgData name="Dr. Terdikné Takács Szilvia" userId="62a28fc6-f7f7-41bd-b6fa-95189fe2a219" providerId="ADAL" clId="{9B1C53E7-47AE-4A5C-A8C8-D546B273B875}" dt="2021-09-17T20:13:59.157" v="2339" actId="478"/>
          <ac:spMkLst>
            <pc:docMk/>
            <pc:sldMk cId="572954905" sldId="278"/>
            <ac:spMk id="4" creationId="{7ED21DA8-53B7-4734-9815-929A5E9E0D0D}"/>
          </ac:spMkLst>
        </pc:spChg>
        <pc:spChg chg="del mod">
          <ac:chgData name="Dr. Terdikné Takács Szilvia" userId="62a28fc6-f7f7-41bd-b6fa-95189fe2a219" providerId="ADAL" clId="{9B1C53E7-47AE-4A5C-A8C8-D546B273B875}" dt="2021-09-17T20:13:51.309" v="2336" actId="478"/>
          <ac:spMkLst>
            <pc:docMk/>
            <pc:sldMk cId="572954905" sldId="278"/>
            <ac:spMk id="5" creationId="{00000000-0000-0000-0000-000000000000}"/>
          </ac:spMkLst>
        </pc:spChg>
        <pc:spChg chg="del mod">
          <ac:chgData name="Dr. Terdikné Takács Szilvia" userId="62a28fc6-f7f7-41bd-b6fa-95189fe2a219" providerId="ADAL" clId="{9B1C53E7-47AE-4A5C-A8C8-D546B273B875}" dt="2021-09-17T20:13:47.826" v="2335" actId="478"/>
          <ac:spMkLst>
            <pc:docMk/>
            <pc:sldMk cId="572954905" sldId="278"/>
            <ac:spMk id="6" creationId="{00000000-0000-0000-0000-000000000000}"/>
          </ac:spMkLst>
        </pc:spChg>
        <pc:spChg chg="add del mod">
          <ac:chgData name="Dr. Terdikné Takács Szilvia" userId="62a28fc6-f7f7-41bd-b6fa-95189fe2a219" providerId="ADAL" clId="{9B1C53E7-47AE-4A5C-A8C8-D546B273B875}" dt="2021-09-17T20:27:23.913" v="3199" actId="11529"/>
          <ac:spMkLst>
            <pc:docMk/>
            <pc:sldMk cId="572954905" sldId="278"/>
            <ac:spMk id="10" creationId="{63ED4A88-09AA-4525-B588-FDC46B88F141}"/>
          </ac:spMkLst>
        </pc:spChg>
        <pc:spChg chg="add del mod ord">
          <ac:chgData name="Dr. Terdikné Takács Szilvia" userId="62a28fc6-f7f7-41bd-b6fa-95189fe2a219" providerId="ADAL" clId="{9B1C53E7-47AE-4A5C-A8C8-D546B273B875}" dt="2021-09-17T20:37:55.901" v="3360" actId="478"/>
          <ac:spMkLst>
            <pc:docMk/>
            <pc:sldMk cId="572954905" sldId="278"/>
            <ac:spMk id="11" creationId="{E7AEF819-ED6C-44BE-8C30-DA39E0ED787C}"/>
          </ac:spMkLst>
        </pc:spChg>
        <pc:spChg chg="add del mod ord">
          <ac:chgData name="Dr. Terdikné Takács Szilvia" userId="62a28fc6-f7f7-41bd-b6fa-95189fe2a219" providerId="ADAL" clId="{9B1C53E7-47AE-4A5C-A8C8-D546B273B875}" dt="2021-09-17T20:30:56.048" v="3231"/>
          <ac:spMkLst>
            <pc:docMk/>
            <pc:sldMk cId="572954905" sldId="278"/>
            <ac:spMk id="12" creationId="{CF0F7E9B-EE2B-46DA-8357-3AA2D1552CC5}"/>
          </ac:spMkLst>
        </pc:spChg>
        <pc:picChg chg="add del mod modCrop">
          <ac:chgData name="Dr. Terdikné Takács Szilvia" userId="62a28fc6-f7f7-41bd-b6fa-95189fe2a219" providerId="ADAL" clId="{9B1C53E7-47AE-4A5C-A8C8-D546B273B875}" dt="2021-09-17T20:34:02.851" v="3238" actId="478"/>
          <ac:picMkLst>
            <pc:docMk/>
            <pc:sldMk cId="572954905" sldId="278"/>
            <ac:picMk id="7" creationId="{E8A7202B-62D7-4D61-A838-ABF4FEAE3216}"/>
          </ac:picMkLst>
        </pc:picChg>
        <pc:picChg chg="add del mod">
          <ac:chgData name="Dr. Terdikné Takács Szilvia" userId="62a28fc6-f7f7-41bd-b6fa-95189fe2a219" providerId="ADAL" clId="{9B1C53E7-47AE-4A5C-A8C8-D546B273B875}" dt="2021-09-17T20:31:06.626" v="3232" actId="478"/>
          <ac:picMkLst>
            <pc:docMk/>
            <pc:sldMk cId="572954905" sldId="278"/>
            <ac:picMk id="9" creationId="{667FCD86-2781-4A89-AB00-1DD35B0E86BC}"/>
          </ac:picMkLst>
        </pc:picChg>
        <pc:picChg chg="add mod modCrop">
          <ac:chgData name="Dr. Terdikné Takács Szilvia" userId="62a28fc6-f7f7-41bd-b6fa-95189fe2a219" providerId="ADAL" clId="{9B1C53E7-47AE-4A5C-A8C8-D546B273B875}" dt="2021-09-17T20:42:11.655" v="3466" actId="14100"/>
          <ac:picMkLst>
            <pc:docMk/>
            <pc:sldMk cId="572954905" sldId="278"/>
            <ac:picMk id="14" creationId="{784A06AF-5013-49D9-9E1E-9BF5E820131D}"/>
          </ac:picMkLst>
        </pc:picChg>
        <pc:picChg chg="add mod modCrop">
          <ac:chgData name="Dr. Terdikné Takács Szilvia" userId="62a28fc6-f7f7-41bd-b6fa-95189fe2a219" providerId="ADAL" clId="{9B1C53E7-47AE-4A5C-A8C8-D546B273B875}" dt="2021-09-17T20:42:21.639" v="3468" actId="1076"/>
          <ac:picMkLst>
            <pc:docMk/>
            <pc:sldMk cId="572954905" sldId="278"/>
            <ac:picMk id="15" creationId="{58A97CCE-49B6-4AE3-B86F-3D97390838B3}"/>
          </ac:picMkLst>
        </pc:picChg>
      </pc:sldChg>
      <pc:sldChg chg="del">
        <pc:chgData name="Dr. Terdikné Takács Szilvia" userId="62a28fc6-f7f7-41bd-b6fa-95189fe2a219" providerId="ADAL" clId="{9B1C53E7-47AE-4A5C-A8C8-D546B273B875}" dt="2021-07-18T20:00:02.534" v="1061" actId="47"/>
        <pc:sldMkLst>
          <pc:docMk/>
          <pc:sldMk cId="3814836804" sldId="279"/>
        </pc:sldMkLst>
      </pc:sldChg>
      <pc:sldChg chg="addSp delSp modSp new mod setBg addAnim delAnim modAnim setClrOvrMap">
        <pc:chgData name="Dr. Terdikné Takács Szilvia" userId="62a28fc6-f7f7-41bd-b6fa-95189fe2a219" providerId="ADAL" clId="{9B1C53E7-47AE-4A5C-A8C8-D546B273B875}" dt="2021-10-01T07:33:31.965" v="7327"/>
        <pc:sldMkLst>
          <pc:docMk/>
          <pc:sldMk cId="2632888102" sldId="280"/>
        </pc:sldMkLst>
        <pc:spChg chg="del mod">
          <ac:chgData name="Dr. Terdikné Takács Szilvia" userId="62a28fc6-f7f7-41bd-b6fa-95189fe2a219" providerId="ADAL" clId="{9B1C53E7-47AE-4A5C-A8C8-D546B273B875}" dt="2021-09-18T20:01:01.427" v="3673" actId="478"/>
          <ac:spMkLst>
            <pc:docMk/>
            <pc:sldMk cId="2632888102" sldId="280"/>
            <ac:spMk id="2" creationId="{2415FBA3-2F32-420F-881E-1EC5AFDDBF71}"/>
          </ac:spMkLst>
        </pc:spChg>
        <pc:spChg chg="add mod">
          <ac:chgData name="Dr. Terdikné Takács Szilvia" userId="62a28fc6-f7f7-41bd-b6fa-95189fe2a219" providerId="ADAL" clId="{9B1C53E7-47AE-4A5C-A8C8-D546B273B875}" dt="2021-09-19T09:55:01.321" v="4727" actId="20577"/>
          <ac:spMkLst>
            <pc:docMk/>
            <pc:sldMk cId="2632888102" sldId="280"/>
            <ac:spMk id="2" creationId="{352B9FCF-F989-4DCB-A0BC-4D2FE5ADD0EF}"/>
          </ac:spMkLst>
        </pc:spChg>
        <pc:spChg chg="del">
          <ac:chgData name="Dr. Terdikné Takács Szilvia" userId="62a28fc6-f7f7-41bd-b6fa-95189fe2a219" providerId="ADAL" clId="{9B1C53E7-47AE-4A5C-A8C8-D546B273B875}" dt="2021-07-18T19:12:51.248" v="173" actId="478"/>
          <ac:spMkLst>
            <pc:docMk/>
            <pc:sldMk cId="2632888102" sldId="280"/>
            <ac:spMk id="3" creationId="{48609C8B-A1EF-411D-8C81-ED54A46E619E}"/>
          </ac:spMkLst>
        </pc:spChg>
        <pc:spChg chg="add del mod">
          <ac:chgData name="Dr. Terdikné Takács Szilvia" userId="62a28fc6-f7f7-41bd-b6fa-95189fe2a219" providerId="ADAL" clId="{9B1C53E7-47AE-4A5C-A8C8-D546B273B875}" dt="2021-09-18T20:00:48.310" v="3669" actId="478"/>
          <ac:spMkLst>
            <pc:docMk/>
            <pc:sldMk cId="2632888102" sldId="280"/>
            <ac:spMk id="4" creationId="{3B0C0F22-46C4-4B54-9C1B-B07AA4E7B1BE}"/>
          </ac:spMkLst>
        </pc:spChg>
        <pc:spChg chg="add del mod">
          <ac:chgData name="Dr. Terdikné Takács Szilvia" userId="62a28fc6-f7f7-41bd-b6fa-95189fe2a219" providerId="ADAL" clId="{9B1C53E7-47AE-4A5C-A8C8-D546B273B875}" dt="2021-09-18T20:01:47.173" v="3683" actId="478"/>
          <ac:spMkLst>
            <pc:docMk/>
            <pc:sldMk cId="2632888102" sldId="280"/>
            <ac:spMk id="5" creationId="{7751A9A0-44D6-4E5D-B8D9-38FB9968DDEB}"/>
          </ac:spMkLst>
        </pc:spChg>
        <pc:spChg chg="add del mod">
          <ac:chgData name="Dr. Terdikné Takács Szilvia" userId="62a28fc6-f7f7-41bd-b6fa-95189fe2a219" providerId="ADAL" clId="{9B1C53E7-47AE-4A5C-A8C8-D546B273B875}" dt="2021-09-18T20:00:50.779" v="3670" actId="478"/>
          <ac:spMkLst>
            <pc:docMk/>
            <pc:sldMk cId="2632888102" sldId="280"/>
            <ac:spMk id="6" creationId="{274D3E7E-6438-4CED-9090-0A1D0242998C}"/>
          </ac:spMkLst>
        </pc:spChg>
        <pc:spChg chg="add mod">
          <ac:chgData name="Dr. Terdikné Takács Szilvia" userId="62a28fc6-f7f7-41bd-b6fa-95189fe2a219" providerId="ADAL" clId="{9B1C53E7-47AE-4A5C-A8C8-D546B273B875}" dt="2021-09-19T09:55:16.399" v="4729" actId="14100"/>
          <ac:spMkLst>
            <pc:docMk/>
            <pc:sldMk cId="2632888102" sldId="280"/>
            <ac:spMk id="7" creationId="{A2FF2AE6-9406-450A-A3A5-0AE560AFBF45}"/>
          </ac:spMkLst>
        </pc:spChg>
        <pc:spChg chg="add del">
          <ac:chgData name="Dr. Terdikné Takács Szilvia" userId="62a28fc6-f7f7-41bd-b6fa-95189fe2a219" providerId="ADAL" clId="{9B1C53E7-47AE-4A5C-A8C8-D546B273B875}" dt="2021-09-18T20:20:17.012" v="3688" actId="26606"/>
          <ac:spMkLst>
            <pc:docMk/>
            <pc:sldMk cId="2632888102" sldId="280"/>
            <ac:spMk id="14" creationId="{E49CC64F-7275-4E33-961B-0C5CDC439875}"/>
          </ac:spMkLst>
        </pc:spChg>
        <pc:picChg chg="add del mod">
          <ac:chgData name="Dr. Terdikné Takács Szilvia" userId="62a28fc6-f7f7-41bd-b6fa-95189fe2a219" providerId="ADAL" clId="{9B1C53E7-47AE-4A5C-A8C8-D546B273B875}" dt="2021-09-19T09:52:40.691" v="4709" actId="478"/>
          <ac:picMkLst>
            <pc:docMk/>
            <pc:sldMk cId="2632888102" sldId="280"/>
            <ac:picMk id="4" creationId="{9B7D95D5-0AFB-4654-8FB0-EC396D932FF0}"/>
          </ac:picMkLst>
        </pc:picChg>
        <pc:picChg chg="add mod">
          <ac:chgData name="Dr. Terdikné Takács Szilvia" userId="62a28fc6-f7f7-41bd-b6fa-95189fe2a219" providerId="ADAL" clId="{9B1C53E7-47AE-4A5C-A8C8-D546B273B875}" dt="2021-09-19T09:54:41.286" v="4717" actId="14100"/>
          <ac:picMkLst>
            <pc:docMk/>
            <pc:sldMk cId="2632888102" sldId="280"/>
            <ac:picMk id="6" creationId="{0963E075-FD4B-4C3D-9A3E-B3239408C8CB}"/>
          </ac:picMkLst>
        </pc:picChg>
        <pc:picChg chg="add del mod modCrop">
          <ac:chgData name="Dr. Terdikné Takács Szilvia" userId="62a28fc6-f7f7-41bd-b6fa-95189fe2a219" providerId="ADAL" clId="{9B1C53E7-47AE-4A5C-A8C8-D546B273B875}" dt="2021-09-19T09:45:28.693" v="4694" actId="478"/>
          <ac:picMkLst>
            <pc:docMk/>
            <pc:sldMk cId="2632888102" sldId="280"/>
            <ac:picMk id="9" creationId="{634A5214-554B-4E28-AAB4-739B0B61E32D}"/>
          </ac:picMkLst>
        </pc:picChg>
      </pc:sldChg>
      <pc:sldChg chg="addSp delSp modSp new mod modAnim">
        <pc:chgData name="Dr. Terdikné Takács Szilvia" userId="62a28fc6-f7f7-41bd-b6fa-95189fe2a219" providerId="ADAL" clId="{9B1C53E7-47AE-4A5C-A8C8-D546B273B875}" dt="2021-09-19T13:59:55.340" v="7143"/>
        <pc:sldMkLst>
          <pc:docMk/>
          <pc:sldMk cId="1002032726" sldId="281"/>
        </pc:sldMkLst>
        <pc:spChg chg="del mod">
          <ac:chgData name="Dr. Terdikné Takács Szilvia" userId="62a28fc6-f7f7-41bd-b6fa-95189fe2a219" providerId="ADAL" clId="{9B1C53E7-47AE-4A5C-A8C8-D546B273B875}" dt="2021-07-18T20:34:10.155" v="1173" actId="478"/>
          <ac:spMkLst>
            <pc:docMk/>
            <pc:sldMk cId="1002032726" sldId="281"/>
            <ac:spMk id="2" creationId="{2D5E3398-5FB3-470C-97D4-A4FE29FC1579}"/>
          </ac:spMkLst>
        </pc:spChg>
        <pc:spChg chg="add mod">
          <ac:chgData name="Dr. Terdikné Takács Szilvia" userId="62a28fc6-f7f7-41bd-b6fa-95189fe2a219" providerId="ADAL" clId="{9B1C53E7-47AE-4A5C-A8C8-D546B273B875}" dt="2021-09-19T13:59:40.575" v="7140" actId="1076"/>
          <ac:spMkLst>
            <pc:docMk/>
            <pc:sldMk cId="1002032726" sldId="281"/>
            <ac:spMk id="2" creationId="{C232B610-644B-4AEF-82F7-DAEBBA16BC43}"/>
          </ac:spMkLst>
        </pc:spChg>
        <pc:spChg chg="del mod">
          <ac:chgData name="Dr. Terdikné Takács Szilvia" userId="62a28fc6-f7f7-41bd-b6fa-95189fe2a219" providerId="ADAL" clId="{9B1C53E7-47AE-4A5C-A8C8-D546B273B875}" dt="2021-09-18T20:31:23.828" v="3965" actId="478"/>
          <ac:spMkLst>
            <pc:docMk/>
            <pc:sldMk cId="1002032726" sldId="281"/>
            <ac:spMk id="3" creationId="{8D931A18-5EAD-4694-BF4B-5C5547801C14}"/>
          </ac:spMkLst>
        </pc:spChg>
        <pc:spChg chg="add mod">
          <ac:chgData name="Dr. Terdikné Takács Szilvia" userId="62a28fc6-f7f7-41bd-b6fa-95189fe2a219" providerId="ADAL" clId="{9B1C53E7-47AE-4A5C-A8C8-D546B273B875}" dt="2021-09-19T13:59:25.705" v="7135" actId="1076"/>
          <ac:spMkLst>
            <pc:docMk/>
            <pc:sldMk cId="1002032726" sldId="281"/>
            <ac:spMk id="4" creationId="{AC94FC7F-5BBF-4AF3-A5EC-865AF1D17AEF}"/>
          </ac:spMkLst>
        </pc:spChg>
        <pc:spChg chg="add mod">
          <ac:chgData name="Dr. Terdikné Takács Szilvia" userId="62a28fc6-f7f7-41bd-b6fa-95189fe2a219" providerId="ADAL" clId="{9B1C53E7-47AE-4A5C-A8C8-D546B273B875}" dt="2021-09-19T13:59:17.715" v="7133" actId="1076"/>
          <ac:spMkLst>
            <pc:docMk/>
            <pc:sldMk cId="1002032726" sldId="281"/>
            <ac:spMk id="5" creationId="{37F4A141-67C2-481A-B503-6A231B5FEFEE}"/>
          </ac:spMkLst>
        </pc:spChg>
        <pc:spChg chg="add del mod">
          <ac:chgData name="Dr. Terdikné Takács Szilvia" userId="62a28fc6-f7f7-41bd-b6fa-95189fe2a219" providerId="ADAL" clId="{9B1C53E7-47AE-4A5C-A8C8-D546B273B875}" dt="2021-09-18T20:23:39.895" v="3829" actId="478"/>
          <ac:spMkLst>
            <pc:docMk/>
            <pc:sldMk cId="1002032726" sldId="281"/>
            <ac:spMk id="6" creationId="{DEAF5E0F-128A-4EC6-BA74-95D9EEDEB000}"/>
          </ac:spMkLst>
        </pc:spChg>
        <pc:spChg chg="add mod">
          <ac:chgData name="Dr. Terdikné Takács Szilvia" userId="62a28fc6-f7f7-41bd-b6fa-95189fe2a219" providerId="ADAL" clId="{9B1C53E7-47AE-4A5C-A8C8-D546B273B875}" dt="2021-09-19T13:59:11.693" v="7132" actId="1076"/>
          <ac:spMkLst>
            <pc:docMk/>
            <pc:sldMk cId="1002032726" sldId="281"/>
            <ac:spMk id="7" creationId="{3B2E3F5A-12EA-4AA8-B6FC-A329E6122EDF}"/>
          </ac:spMkLst>
        </pc:spChg>
        <pc:spChg chg="add mod">
          <ac:chgData name="Dr. Terdikné Takács Szilvia" userId="62a28fc6-f7f7-41bd-b6fa-95189fe2a219" providerId="ADAL" clId="{9B1C53E7-47AE-4A5C-A8C8-D546B273B875}" dt="2021-09-19T13:59:51.538" v="7142" actId="1076"/>
          <ac:spMkLst>
            <pc:docMk/>
            <pc:sldMk cId="1002032726" sldId="281"/>
            <ac:spMk id="8" creationId="{2F5C6F5F-208F-4631-A92F-DFE614A106F9}"/>
          </ac:spMkLst>
        </pc:spChg>
        <pc:spChg chg="add del">
          <ac:chgData name="Dr. Terdikné Takács Szilvia" userId="62a28fc6-f7f7-41bd-b6fa-95189fe2a219" providerId="ADAL" clId="{9B1C53E7-47AE-4A5C-A8C8-D546B273B875}" dt="2021-09-18T20:30:48.684" v="3964" actId="478"/>
          <ac:spMkLst>
            <pc:docMk/>
            <pc:sldMk cId="1002032726" sldId="281"/>
            <ac:spMk id="9" creationId="{69D9CB30-4DCB-42BD-AF8F-432A88EBC47E}"/>
          </ac:spMkLst>
        </pc:spChg>
      </pc:sldChg>
      <pc:sldChg chg="addSp delSp new del">
        <pc:chgData name="Dr. Terdikné Takács Szilvia" userId="62a28fc6-f7f7-41bd-b6fa-95189fe2a219" providerId="ADAL" clId="{9B1C53E7-47AE-4A5C-A8C8-D546B273B875}" dt="2021-07-18T19:53:22.546" v="1042" actId="47"/>
        <pc:sldMkLst>
          <pc:docMk/>
          <pc:sldMk cId="251139092" sldId="282"/>
        </pc:sldMkLst>
        <pc:picChg chg="add del">
          <ac:chgData name="Dr. Terdikné Takács Szilvia" userId="62a28fc6-f7f7-41bd-b6fa-95189fe2a219" providerId="ADAL" clId="{9B1C53E7-47AE-4A5C-A8C8-D546B273B875}" dt="2021-07-18T19:53:13.076" v="1040"/>
          <ac:picMkLst>
            <pc:docMk/>
            <pc:sldMk cId="251139092" sldId="282"/>
            <ac:picMk id="4" creationId="{6F768A9D-40FE-4C0C-B552-5F5C6787317C}"/>
          </ac:picMkLst>
        </pc:picChg>
      </pc:sldChg>
      <pc:sldChg chg="addSp delSp modSp add del mod delAnim modAnim">
        <pc:chgData name="Dr. Terdikné Takács Szilvia" userId="62a28fc6-f7f7-41bd-b6fa-95189fe2a219" providerId="ADAL" clId="{9B1C53E7-47AE-4A5C-A8C8-D546B273B875}" dt="2021-09-18T20:48:43.368" v="4190" actId="47"/>
        <pc:sldMkLst>
          <pc:docMk/>
          <pc:sldMk cId="2116432088" sldId="283"/>
        </pc:sldMkLst>
        <pc:spChg chg="mod">
          <ac:chgData name="Dr. Terdikné Takács Szilvia" userId="62a28fc6-f7f7-41bd-b6fa-95189fe2a219" providerId="ADAL" clId="{9B1C53E7-47AE-4A5C-A8C8-D546B273B875}" dt="2021-07-18T20:33:19.048" v="1170" actId="1076"/>
          <ac:spMkLst>
            <pc:docMk/>
            <pc:sldMk cId="2116432088" sldId="283"/>
            <ac:spMk id="2" creationId="{00000000-0000-0000-0000-000000000000}"/>
          </ac:spMkLst>
        </pc:spChg>
        <pc:spChg chg="del">
          <ac:chgData name="Dr. Terdikné Takács Szilvia" userId="62a28fc6-f7f7-41bd-b6fa-95189fe2a219" providerId="ADAL" clId="{9B1C53E7-47AE-4A5C-A8C8-D546B273B875}" dt="2021-07-18T19:53:25.590" v="1043" actId="478"/>
          <ac:spMkLst>
            <pc:docMk/>
            <pc:sldMk cId="2116432088" sldId="283"/>
            <ac:spMk id="5" creationId="{00000000-0000-0000-0000-000000000000}"/>
          </ac:spMkLst>
        </pc:spChg>
        <pc:spChg chg="add del mod">
          <ac:chgData name="Dr. Terdikné Takács Szilvia" userId="62a28fc6-f7f7-41bd-b6fa-95189fe2a219" providerId="ADAL" clId="{9B1C53E7-47AE-4A5C-A8C8-D546B273B875}" dt="2021-07-18T20:34:31.803" v="1179" actId="478"/>
          <ac:spMkLst>
            <pc:docMk/>
            <pc:sldMk cId="2116432088" sldId="283"/>
            <ac:spMk id="5" creationId="{0FCC5CAF-412A-4075-9C25-9FAA05C2B120}"/>
          </ac:spMkLst>
        </pc:spChg>
        <pc:spChg chg="mod">
          <ac:chgData name="Dr. Terdikné Takács Szilvia" userId="62a28fc6-f7f7-41bd-b6fa-95189fe2a219" providerId="ADAL" clId="{9B1C53E7-47AE-4A5C-A8C8-D546B273B875}" dt="2021-07-18T19:54:11.238" v="1048" actId="20577"/>
          <ac:spMkLst>
            <pc:docMk/>
            <pc:sldMk cId="2116432088" sldId="283"/>
            <ac:spMk id="6" creationId="{00000000-0000-0000-0000-000000000000}"/>
          </ac:spMkLst>
        </pc:spChg>
        <pc:spChg chg="del">
          <ac:chgData name="Dr. Terdikné Takács Szilvia" userId="62a28fc6-f7f7-41bd-b6fa-95189fe2a219" providerId="ADAL" clId="{9B1C53E7-47AE-4A5C-A8C8-D546B273B875}" dt="2021-07-18T19:53:35.917" v="1045" actId="478"/>
          <ac:spMkLst>
            <pc:docMk/>
            <pc:sldMk cId="2116432088" sldId="283"/>
            <ac:spMk id="11" creationId="{74D59841-1368-4FFA-8683-02378E3C8B36}"/>
          </ac:spMkLst>
        </pc:spChg>
        <pc:spChg chg="del mod">
          <ac:chgData name="Dr. Terdikné Takács Szilvia" userId="62a28fc6-f7f7-41bd-b6fa-95189fe2a219" providerId="ADAL" clId="{9B1C53E7-47AE-4A5C-A8C8-D546B273B875}" dt="2021-07-18T20:34:27.621" v="1178" actId="478"/>
          <ac:spMkLst>
            <pc:docMk/>
            <pc:sldMk cId="2116432088" sldId="283"/>
            <ac:spMk id="13" creationId="{00000000-0000-0000-0000-000000000000}"/>
          </ac:spMkLst>
        </pc:spChg>
        <pc:spChg chg="del">
          <ac:chgData name="Dr. Terdikné Takács Szilvia" userId="62a28fc6-f7f7-41bd-b6fa-95189fe2a219" providerId="ADAL" clId="{9B1C53E7-47AE-4A5C-A8C8-D546B273B875}" dt="2021-07-18T19:53:29.624" v="1044" actId="478"/>
          <ac:spMkLst>
            <pc:docMk/>
            <pc:sldMk cId="2116432088" sldId="283"/>
            <ac:spMk id="14" creationId="{9286F576-3934-4F6D-A48F-56E7501C1ED3}"/>
          </ac:spMkLst>
        </pc:spChg>
        <pc:cxnChg chg="add mod">
          <ac:chgData name="Dr. Terdikné Takács Szilvia" userId="62a28fc6-f7f7-41bd-b6fa-95189fe2a219" providerId="ADAL" clId="{9B1C53E7-47AE-4A5C-A8C8-D546B273B875}" dt="2021-07-18T19:54:48.010" v="1050" actId="1582"/>
          <ac:cxnSpMkLst>
            <pc:docMk/>
            <pc:sldMk cId="2116432088" sldId="283"/>
            <ac:cxnSpMk id="4" creationId="{0FE26A4B-5B2E-479D-A38D-39EFFD8AE0E4}"/>
          </ac:cxnSpMkLst>
        </pc:cxnChg>
        <pc:cxnChg chg="add mod">
          <ac:chgData name="Dr. Terdikné Takács Szilvia" userId="62a28fc6-f7f7-41bd-b6fa-95189fe2a219" providerId="ADAL" clId="{9B1C53E7-47AE-4A5C-A8C8-D546B273B875}" dt="2021-07-18T19:55:55.884" v="1054" actId="1038"/>
          <ac:cxnSpMkLst>
            <pc:docMk/>
            <pc:sldMk cId="2116432088" sldId="283"/>
            <ac:cxnSpMk id="10" creationId="{DDC8E862-622B-4716-9790-2137A58A2350}"/>
          </ac:cxnSpMkLst>
        </pc:cxnChg>
        <pc:cxnChg chg="add mod">
          <ac:chgData name="Dr. Terdikné Takács Szilvia" userId="62a28fc6-f7f7-41bd-b6fa-95189fe2a219" providerId="ADAL" clId="{9B1C53E7-47AE-4A5C-A8C8-D546B273B875}" dt="2021-07-18T19:57:26.308" v="1057" actId="14100"/>
          <ac:cxnSpMkLst>
            <pc:docMk/>
            <pc:sldMk cId="2116432088" sldId="283"/>
            <ac:cxnSpMk id="12" creationId="{0A18F61A-2C2C-41B9-A5E4-3682B0FC1A0B}"/>
          </ac:cxnSpMkLst>
        </pc:cxnChg>
      </pc:sldChg>
      <pc:sldChg chg="addSp delSp modSp new del mod">
        <pc:chgData name="Dr. Terdikné Takács Szilvia" userId="62a28fc6-f7f7-41bd-b6fa-95189fe2a219" providerId="ADAL" clId="{9B1C53E7-47AE-4A5C-A8C8-D546B273B875}" dt="2021-09-18T20:48:46.080" v="4191" actId="47"/>
        <pc:sldMkLst>
          <pc:docMk/>
          <pc:sldMk cId="258455101" sldId="284"/>
        </pc:sldMkLst>
        <pc:spChg chg="mod">
          <ac:chgData name="Dr. Terdikné Takács Szilvia" userId="62a28fc6-f7f7-41bd-b6fa-95189fe2a219" providerId="ADAL" clId="{9B1C53E7-47AE-4A5C-A8C8-D546B273B875}" dt="2021-09-17T20:47:42.429" v="3476"/>
          <ac:spMkLst>
            <pc:docMk/>
            <pc:sldMk cId="258455101" sldId="284"/>
            <ac:spMk id="2" creationId="{DA8D9580-75AF-459B-9334-570F4CA362EF}"/>
          </ac:spMkLst>
        </pc:spChg>
        <pc:spChg chg="del">
          <ac:chgData name="Dr. Terdikné Takács Szilvia" userId="62a28fc6-f7f7-41bd-b6fa-95189fe2a219" providerId="ADAL" clId="{9B1C53E7-47AE-4A5C-A8C8-D546B273B875}" dt="2021-07-18T20:38:31.467" v="1193" actId="478"/>
          <ac:spMkLst>
            <pc:docMk/>
            <pc:sldMk cId="258455101" sldId="284"/>
            <ac:spMk id="3" creationId="{42B61DB2-A7F1-4FD7-82E1-E70A991F41E6}"/>
          </ac:spMkLst>
        </pc:spChg>
        <pc:spChg chg="add del mod">
          <ac:chgData name="Dr. Terdikné Takács Szilvia" userId="62a28fc6-f7f7-41bd-b6fa-95189fe2a219" providerId="ADAL" clId="{9B1C53E7-47AE-4A5C-A8C8-D546B273B875}" dt="2021-07-18T20:37:49.624" v="1184" actId="478"/>
          <ac:spMkLst>
            <pc:docMk/>
            <pc:sldMk cId="258455101" sldId="284"/>
            <ac:spMk id="4" creationId="{F9DCC9D9-1801-4D37-8135-33D4C3F475A2}"/>
          </ac:spMkLst>
        </pc:spChg>
        <pc:spChg chg="add mod">
          <ac:chgData name="Dr. Terdikné Takács Szilvia" userId="62a28fc6-f7f7-41bd-b6fa-95189fe2a219" providerId="ADAL" clId="{9B1C53E7-47AE-4A5C-A8C8-D546B273B875}" dt="2021-07-18T20:52:09.456" v="2050" actId="13822"/>
          <ac:spMkLst>
            <pc:docMk/>
            <pc:sldMk cId="258455101" sldId="284"/>
            <ac:spMk id="5" creationId="{506FF90C-F8C5-4957-893E-02282E68790B}"/>
          </ac:spMkLst>
        </pc:spChg>
        <pc:spChg chg="add mod">
          <ac:chgData name="Dr. Terdikné Takács Szilvia" userId="62a28fc6-f7f7-41bd-b6fa-95189fe2a219" providerId="ADAL" clId="{9B1C53E7-47AE-4A5C-A8C8-D546B273B875}" dt="2021-07-18T21:03:23.590" v="2235" actId="1076"/>
          <ac:spMkLst>
            <pc:docMk/>
            <pc:sldMk cId="258455101" sldId="284"/>
            <ac:spMk id="6" creationId="{A26A1697-4272-46C2-8377-08C5F44AA5D0}"/>
          </ac:spMkLst>
        </pc:spChg>
        <pc:spChg chg="add mod">
          <ac:chgData name="Dr. Terdikné Takács Szilvia" userId="62a28fc6-f7f7-41bd-b6fa-95189fe2a219" providerId="ADAL" clId="{9B1C53E7-47AE-4A5C-A8C8-D546B273B875}" dt="2021-07-18T21:03:32.229" v="2238" actId="1076"/>
          <ac:spMkLst>
            <pc:docMk/>
            <pc:sldMk cId="258455101" sldId="284"/>
            <ac:spMk id="7" creationId="{A436ADC3-8BB8-4DDD-941B-26E514DA149D}"/>
          </ac:spMkLst>
        </pc:spChg>
        <pc:spChg chg="add mod ord">
          <ac:chgData name="Dr. Terdikné Takács Szilvia" userId="62a28fc6-f7f7-41bd-b6fa-95189fe2a219" providerId="ADAL" clId="{9B1C53E7-47AE-4A5C-A8C8-D546B273B875}" dt="2021-07-18T20:52:04.309" v="2049" actId="14100"/>
          <ac:spMkLst>
            <pc:docMk/>
            <pc:sldMk cId="258455101" sldId="284"/>
            <ac:spMk id="8" creationId="{3E9D70E8-79C4-418E-AECD-588AC2F157B9}"/>
          </ac:spMkLst>
        </pc:spChg>
        <pc:spChg chg="add mod">
          <ac:chgData name="Dr. Terdikné Takács Szilvia" userId="62a28fc6-f7f7-41bd-b6fa-95189fe2a219" providerId="ADAL" clId="{9B1C53E7-47AE-4A5C-A8C8-D546B273B875}" dt="2021-07-18T21:03:35.458" v="2239" actId="1076"/>
          <ac:spMkLst>
            <pc:docMk/>
            <pc:sldMk cId="258455101" sldId="284"/>
            <ac:spMk id="9" creationId="{D54C4826-6744-4FFE-A4DA-F34DD8B5116A}"/>
          </ac:spMkLst>
        </pc:spChg>
        <pc:spChg chg="add mod">
          <ac:chgData name="Dr. Terdikné Takács Szilvia" userId="62a28fc6-f7f7-41bd-b6fa-95189fe2a219" providerId="ADAL" clId="{9B1C53E7-47AE-4A5C-A8C8-D546B273B875}" dt="2021-07-18T21:03:21.196" v="2234" actId="1076"/>
          <ac:spMkLst>
            <pc:docMk/>
            <pc:sldMk cId="258455101" sldId="284"/>
            <ac:spMk id="10" creationId="{EF681525-B8B9-4DD2-8C10-B726B4DB4F2B}"/>
          </ac:spMkLst>
        </pc:spChg>
        <pc:spChg chg="add mod">
          <ac:chgData name="Dr. Terdikné Takács Szilvia" userId="62a28fc6-f7f7-41bd-b6fa-95189fe2a219" providerId="ADAL" clId="{9B1C53E7-47AE-4A5C-A8C8-D546B273B875}" dt="2021-07-18T20:52:28.241" v="2055" actId="1076"/>
          <ac:spMkLst>
            <pc:docMk/>
            <pc:sldMk cId="258455101" sldId="284"/>
            <ac:spMk id="11" creationId="{8080725F-7407-4876-A1A3-5D8A36716F4F}"/>
          </ac:spMkLst>
        </pc:spChg>
        <pc:spChg chg="add mod">
          <ac:chgData name="Dr. Terdikné Takács Szilvia" userId="62a28fc6-f7f7-41bd-b6fa-95189fe2a219" providerId="ADAL" clId="{9B1C53E7-47AE-4A5C-A8C8-D546B273B875}" dt="2021-07-18T20:53:04.479" v="2070" actId="20577"/>
          <ac:spMkLst>
            <pc:docMk/>
            <pc:sldMk cId="258455101" sldId="284"/>
            <ac:spMk id="13" creationId="{5979D7F0-99BC-4692-ABB1-9BD017471477}"/>
          </ac:spMkLst>
        </pc:spChg>
        <pc:spChg chg="add mod">
          <ac:chgData name="Dr. Terdikné Takács Szilvia" userId="62a28fc6-f7f7-41bd-b6fa-95189fe2a219" providerId="ADAL" clId="{9B1C53E7-47AE-4A5C-A8C8-D546B273B875}" dt="2021-07-18T21:03:27.441" v="2236" actId="1076"/>
          <ac:spMkLst>
            <pc:docMk/>
            <pc:sldMk cId="258455101" sldId="284"/>
            <ac:spMk id="15" creationId="{25EDF893-165F-4E60-AEA4-883499228469}"/>
          </ac:spMkLst>
        </pc:spChg>
        <pc:picChg chg="add del mod">
          <ac:chgData name="Dr. Terdikné Takács Szilvia" userId="62a28fc6-f7f7-41bd-b6fa-95189fe2a219" providerId="ADAL" clId="{9B1C53E7-47AE-4A5C-A8C8-D546B273B875}" dt="2021-07-18T20:52:46.298" v="2059"/>
          <ac:picMkLst>
            <pc:docMk/>
            <pc:sldMk cId="258455101" sldId="284"/>
            <ac:picMk id="12" creationId="{4A20EF3B-AD2B-459C-B428-7498F14A9E6F}"/>
          </ac:picMkLst>
        </pc:picChg>
        <pc:picChg chg="add del">
          <ac:chgData name="Dr. Terdikné Takács Szilvia" userId="62a28fc6-f7f7-41bd-b6fa-95189fe2a219" providerId="ADAL" clId="{9B1C53E7-47AE-4A5C-A8C8-D546B273B875}" dt="2021-07-18T20:57:09.355" v="2073"/>
          <ac:picMkLst>
            <pc:docMk/>
            <pc:sldMk cId="258455101" sldId="284"/>
            <ac:picMk id="14" creationId="{A63ECEBD-17AC-4AF8-9B25-6534D073AAD6}"/>
          </ac:picMkLst>
        </pc:picChg>
      </pc:sldChg>
      <pc:sldChg chg="modSp new mod modAnim">
        <pc:chgData name="Dr. Terdikné Takács Szilvia" userId="62a28fc6-f7f7-41bd-b6fa-95189fe2a219" providerId="ADAL" clId="{9B1C53E7-47AE-4A5C-A8C8-D546B273B875}" dt="2021-09-19T19:15:05.685" v="7298" actId="20577"/>
        <pc:sldMkLst>
          <pc:docMk/>
          <pc:sldMk cId="668312829" sldId="285"/>
        </pc:sldMkLst>
        <pc:spChg chg="mod">
          <ac:chgData name="Dr. Terdikné Takács Szilvia" userId="62a28fc6-f7f7-41bd-b6fa-95189fe2a219" providerId="ADAL" clId="{9B1C53E7-47AE-4A5C-A8C8-D546B273B875}" dt="2021-09-19T19:15:05.685" v="7298" actId="20577"/>
          <ac:spMkLst>
            <pc:docMk/>
            <pc:sldMk cId="668312829" sldId="285"/>
            <ac:spMk id="3" creationId="{608D1242-0206-45B5-9232-3B4E6F444217}"/>
          </ac:spMkLst>
        </pc:spChg>
      </pc:sldChg>
      <pc:sldChg chg="addSp delSp modSp new mod modAnim">
        <pc:chgData name="Dr. Terdikné Takács Szilvia" userId="62a28fc6-f7f7-41bd-b6fa-95189fe2a219" providerId="ADAL" clId="{9B1C53E7-47AE-4A5C-A8C8-D546B273B875}" dt="2021-09-19T17:07:03.852" v="7176"/>
        <pc:sldMkLst>
          <pc:docMk/>
          <pc:sldMk cId="3897915169" sldId="286"/>
        </pc:sldMkLst>
        <pc:spChg chg="mod">
          <ac:chgData name="Dr. Terdikné Takács Szilvia" userId="62a28fc6-f7f7-41bd-b6fa-95189fe2a219" providerId="ADAL" clId="{9B1C53E7-47AE-4A5C-A8C8-D546B273B875}" dt="2021-09-17T20:47:42.429" v="3476"/>
          <ac:spMkLst>
            <pc:docMk/>
            <pc:sldMk cId="3897915169" sldId="286"/>
            <ac:spMk id="2" creationId="{0DE82532-4740-483B-A228-A2379D46E7C5}"/>
          </ac:spMkLst>
        </pc:spChg>
        <pc:spChg chg="mod">
          <ac:chgData name="Dr. Terdikné Takács Szilvia" userId="62a28fc6-f7f7-41bd-b6fa-95189fe2a219" providerId="ADAL" clId="{9B1C53E7-47AE-4A5C-A8C8-D546B273B875}" dt="2021-09-18T20:59:29.732" v="4296" actId="1076"/>
          <ac:spMkLst>
            <pc:docMk/>
            <pc:sldMk cId="3897915169" sldId="286"/>
            <ac:spMk id="3" creationId="{0F097A12-2CB9-4E9F-943B-BBDCEE8B77A0}"/>
          </ac:spMkLst>
        </pc:spChg>
        <pc:spChg chg="add mod">
          <ac:chgData name="Dr. Terdikné Takács Szilvia" userId="62a28fc6-f7f7-41bd-b6fa-95189fe2a219" providerId="ADAL" clId="{9B1C53E7-47AE-4A5C-A8C8-D546B273B875}" dt="2021-09-19T17:06:35.151" v="7163" actId="1076"/>
          <ac:spMkLst>
            <pc:docMk/>
            <pc:sldMk cId="3897915169" sldId="286"/>
            <ac:spMk id="4" creationId="{62CDB816-2214-41EC-A579-6374C060496A}"/>
          </ac:spMkLst>
        </pc:spChg>
        <pc:spChg chg="add del mod">
          <ac:chgData name="Dr. Terdikné Takács Szilvia" userId="62a28fc6-f7f7-41bd-b6fa-95189fe2a219" providerId="ADAL" clId="{9B1C53E7-47AE-4A5C-A8C8-D546B273B875}" dt="2021-09-19T17:06:30.858" v="7161" actId="478"/>
          <ac:spMkLst>
            <pc:docMk/>
            <pc:sldMk cId="3897915169" sldId="286"/>
            <ac:spMk id="5" creationId="{06C2612B-4219-4365-949D-899C5E876282}"/>
          </ac:spMkLst>
        </pc:spChg>
        <pc:spChg chg="add mod">
          <ac:chgData name="Dr. Terdikné Takács Szilvia" userId="62a28fc6-f7f7-41bd-b6fa-95189fe2a219" providerId="ADAL" clId="{9B1C53E7-47AE-4A5C-A8C8-D546B273B875}" dt="2021-09-19T17:06:33.123" v="7162" actId="1076"/>
          <ac:spMkLst>
            <pc:docMk/>
            <pc:sldMk cId="3897915169" sldId="286"/>
            <ac:spMk id="6" creationId="{94FE2198-3EEB-40C0-98DD-93770D5B39CA}"/>
          </ac:spMkLst>
        </pc:spChg>
        <pc:spChg chg="add mod">
          <ac:chgData name="Dr. Terdikné Takács Szilvia" userId="62a28fc6-f7f7-41bd-b6fa-95189fe2a219" providerId="ADAL" clId="{9B1C53E7-47AE-4A5C-A8C8-D546B273B875}" dt="2021-09-18T21:02:53.022" v="4367" actId="1076"/>
          <ac:spMkLst>
            <pc:docMk/>
            <pc:sldMk cId="3897915169" sldId="286"/>
            <ac:spMk id="8" creationId="{E9B0FEFF-F8E5-4E24-BA85-9875F4AE21FA}"/>
          </ac:spMkLst>
        </pc:spChg>
        <pc:picChg chg="add mod ord">
          <ac:chgData name="Dr. Terdikné Takács Szilvia" userId="62a28fc6-f7f7-41bd-b6fa-95189fe2a219" providerId="ADAL" clId="{9B1C53E7-47AE-4A5C-A8C8-D546B273B875}" dt="2021-09-18T21:01:13.005" v="4348" actId="1076"/>
          <ac:picMkLst>
            <pc:docMk/>
            <pc:sldMk cId="3897915169" sldId="286"/>
            <ac:picMk id="7" creationId="{6F5AB8DB-DD22-4BED-9542-8DF5450B0340}"/>
          </ac:picMkLst>
        </pc:picChg>
      </pc:sldChg>
      <pc:sldChg chg="addSp modSp new del mod">
        <pc:chgData name="Dr. Terdikné Takács Szilvia" userId="62a28fc6-f7f7-41bd-b6fa-95189fe2a219" providerId="ADAL" clId="{9B1C53E7-47AE-4A5C-A8C8-D546B273B875}" dt="2021-09-19T21:05:51.667" v="7319" actId="47"/>
        <pc:sldMkLst>
          <pc:docMk/>
          <pc:sldMk cId="3641864786" sldId="287"/>
        </pc:sldMkLst>
        <pc:spChg chg="mod">
          <ac:chgData name="Dr. Terdikné Takács Szilvia" userId="62a28fc6-f7f7-41bd-b6fa-95189fe2a219" providerId="ADAL" clId="{9B1C53E7-47AE-4A5C-A8C8-D546B273B875}" dt="2021-09-17T20:47:42.429" v="3476"/>
          <ac:spMkLst>
            <pc:docMk/>
            <pc:sldMk cId="3641864786" sldId="287"/>
            <ac:spMk id="2" creationId="{624C95A6-CE1D-488D-B21C-9D81D4D4A262}"/>
          </ac:spMkLst>
        </pc:spChg>
        <pc:spChg chg="mod">
          <ac:chgData name="Dr. Terdikné Takács Szilvia" userId="62a28fc6-f7f7-41bd-b6fa-95189fe2a219" providerId="ADAL" clId="{9B1C53E7-47AE-4A5C-A8C8-D546B273B875}" dt="2021-09-19T13:39:58.503" v="6504" actId="255"/>
          <ac:spMkLst>
            <pc:docMk/>
            <pc:sldMk cId="3641864786" sldId="287"/>
            <ac:spMk id="3" creationId="{BC76F422-4806-4138-BA7D-7C5E1E8305A1}"/>
          </ac:spMkLst>
        </pc:spChg>
        <pc:picChg chg="add mod">
          <ac:chgData name="Dr. Terdikné Takács Szilvia" userId="62a28fc6-f7f7-41bd-b6fa-95189fe2a219" providerId="ADAL" clId="{9B1C53E7-47AE-4A5C-A8C8-D546B273B875}" dt="2021-09-17T12:53:26.893" v="2327" actId="1076"/>
          <ac:picMkLst>
            <pc:docMk/>
            <pc:sldMk cId="3641864786" sldId="287"/>
            <ac:picMk id="4" creationId="{11D174FA-DEAB-4D9A-8CC5-BFBFCAE9AEDA}"/>
          </ac:picMkLst>
        </pc:picChg>
      </pc:sldChg>
      <pc:sldChg chg="addSp delSp modSp new mod modAnim">
        <pc:chgData name="Dr. Terdikné Takács Szilvia" userId="62a28fc6-f7f7-41bd-b6fa-95189fe2a219" providerId="ADAL" clId="{9B1C53E7-47AE-4A5C-A8C8-D546B273B875}" dt="2021-09-19T17:14:13.446" v="7221"/>
        <pc:sldMkLst>
          <pc:docMk/>
          <pc:sldMk cId="282155553" sldId="288"/>
        </pc:sldMkLst>
        <pc:spChg chg="del mod">
          <ac:chgData name="Dr. Terdikné Takács Szilvia" userId="62a28fc6-f7f7-41bd-b6fa-95189fe2a219" providerId="ADAL" clId="{9B1C53E7-47AE-4A5C-A8C8-D546B273B875}" dt="2021-09-17T20:53:46.210" v="3522" actId="478"/>
          <ac:spMkLst>
            <pc:docMk/>
            <pc:sldMk cId="282155553" sldId="288"/>
            <ac:spMk id="2" creationId="{CC898EEB-E542-413B-A891-CD16A7D25CC0}"/>
          </ac:spMkLst>
        </pc:spChg>
        <pc:spChg chg="mod">
          <ac:chgData name="Dr. Terdikné Takács Szilvia" userId="62a28fc6-f7f7-41bd-b6fa-95189fe2a219" providerId="ADAL" clId="{9B1C53E7-47AE-4A5C-A8C8-D546B273B875}" dt="2021-09-17T20:53:51.673" v="3523" actId="1076"/>
          <ac:spMkLst>
            <pc:docMk/>
            <pc:sldMk cId="282155553" sldId="288"/>
            <ac:spMk id="3" creationId="{C9066F5E-C153-47A8-A2B2-349B277F902B}"/>
          </ac:spMkLst>
        </pc:spChg>
        <pc:picChg chg="add mod">
          <ac:chgData name="Dr. Terdikné Takács Szilvia" userId="62a28fc6-f7f7-41bd-b6fa-95189fe2a219" providerId="ADAL" clId="{9B1C53E7-47AE-4A5C-A8C8-D546B273B875}" dt="2021-09-19T13:42:11.079" v="6513" actId="1076"/>
          <ac:picMkLst>
            <pc:docMk/>
            <pc:sldMk cId="282155553" sldId="288"/>
            <ac:picMk id="4" creationId="{70EAE1C5-F236-4235-ABC7-0D45FA892229}"/>
          </ac:picMkLst>
        </pc:picChg>
      </pc:sldChg>
      <pc:sldChg chg="addSp modSp new del mod">
        <pc:chgData name="Dr. Terdikné Takács Szilvia" userId="62a28fc6-f7f7-41bd-b6fa-95189fe2a219" providerId="ADAL" clId="{9B1C53E7-47AE-4A5C-A8C8-D546B273B875}" dt="2021-10-01T08:00:39.944" v="7650" actId="47"/>
        <pc:sldMkLst>
          <pc:docMk/>
          <pc:sldMk cId="3307679033" sldId="289"/>
        </pc:sldMkLst>
        <pc:spChg chg="mod">
          <ac:chgData name="Dr. Terdikné Takács Szilvia" userId="62a28fc6-f7f7-41bd-b6fa-95189fe2a219" providerId="ADAL" clId="{9B1C53E7-47AE-4A5C-A8C8-D546B273B875}" dt="2021-09-17T20:47:42.429" v="3476"/>
          <ac:spMkLst>
            <pc:docMk/>
            <pc:sldMk cId="3307679033" sldId="289"/>
            <ac:spMk id="2" creationId="{F35A8083-2726-4424-A14A-3A190A1CBA4B}"/>
          </ac:spMkLst>
        </pc:spChg>
        <pc:spChg chg="mod">
          <ac:chgData name="Dr. Terdikné Takács Szilvia" userId="62a28fc6-f7f7-41bd-b6fa-95189fe2a219" providerId="ADAL" clId="{9B1C53E7-47AE-4A5C-A8C8-D546B273B875}" dt="2021-09-17T20:47:42.429" v="3476"/>
          <ac:spMkLst>
            <pc:docMk/>
            <pc:sldMk cId="3307679033" sldId="289"/>
            <ac:spMk id="3" creationId="{69DF4264-32CF-48FE-A049-711E930D0043}"/>
          </ac:spMkLst>
        </pc:spChg>
        <pc:picChg chg="add mod">
          <ac:chgData name="Dr. Terdikné Takács Szilvia" userId="62a28fc6-f7f7-41bd-b6fa-95189fe2a219" providerId="ADAL" clId="{9B1C53E7-47AE-4A5C-A8C8-D546B273B875}" dt="2021-09-19T13:43:01.776" v="6516" actId="1076"/>
          <ac:picMkLst>
            <pc:docMk/>
            <pc:sldMk cId="3307679033" sldId="289"/>
            <ac:picMk id="4" creationId="{C3684EBE-8847-4AD4-AC40-70A6A607407C}"/>
          </ac:picMkLst>
        </pc:picChg>
      </pc:sldChg>
      <pc:sldChg chg="addSp delSp modSp new mod modTransition modAnim">
        <pc:chgData name="Dr. Terdikné Takács Szilvia" userId="62a28fc6-f7f7-41bd-b6fa-95189fe2a219" providerId="ADAL" clId="{9B1C53E7-47AE-4A5C-A8C8-D546B273B875}" dt="2021-09-19T17:05:45.469" v="7158"/>
        <pc:sldMkLst>
          <pc:docMk/>
          <pc:sldMk cId="2504533077" sldId="290"/>
        </pc:sldMkLst>
        <pc:spChg chg="del mod">
          <ac:chgData name="Dr. Terdikné Takács Szilvia" userId="62a28fc6-f7f7-41bd-b6fa-95189fe2a219" providerId="ADAL" clId="{9B1C53E7-47AE-4A5C-A8C8-D546B273B875}" dt="2021-09-18T20:32:39.977" v="3976" actId="478"/>
          <ac:spMkLst>
            <pc:docMk/>
            <pc:sldMk cId="2504533077" sldId="290"/>
            <ac:spMk id="2" creationId="{96CA30F7-4335-42A4-A7D9-3C5577FB0F53}"/>
          </ac:spMkLst>
        </pc:spChg>
        <pc:spChg chg="del mod">
          <ac:chgData name="Dr. Terdikné Takács Szilvia" userId="62a28fc6-f7f7-41bd-b6fa-95189fe2a219" providerId="ADAL" clId="{9B1C53E7-47AE-4A5C-A8C8-D546B273B875}" dt="2021-09-18T20:32:43.002" v="3978" actId="478"/>
          <ac:spMkLst>
            <pc:docMk/>
            <pc:sldMk cId="2504533077" sldId="290"/>
            <ac:spMk id="3" creationId="{A2B4E0CB-9CE1-4080-AA1D-A9F2630301C3}"/>
          </ac:spMkLst>
        </pc:spChg>
        <pc:spChg chg="add mod">
          <ac:chgData name="Dr. Terdikné Takács Szilvia" userId="62a28fc6-f7f7-41bd-b6fa-95189fe2a219" providerId="ADAL" clId="{9B1C53E7-47AE-4A5C-A8C8-D546B273B875}" dt="2021-09-19T13:59:59.280" v="7144" actId="1076"/>
          <ac:spMkLst>
            <pc:docMk/>
            <pc:sldMk cId="2504533077" sldId="290"/>
            <ac:spMk id="6" creationId="{90F2D5F2-7C26-4EFE-8A0B-E06E8FC001F2}"/>
          </ac:spMkLst>
        </pc:spChg>
        <pc:spChg chg="add mod">
          <ac:chgData name="Dr. Terdikné Takács Szilvia" userId="62a28fc6-f7f7-41bd-b6fa-95189fe2a219" providerId="ADAL" clId="{9B1C53E7-47AE-4A5C-A8C8-D546B273B875}" dt="2021-09-19T14:00:13.531" v="7148" actId="1076"/>
          <ac:spMkLst>
            <pc:docMk/>
            <pc:sldMk cId="2504533077" sldId="290"/>
            <ac:spMk id="11" creationId="{BB8885B4-80AC-4758-BC86-D99993F67FE5}"/>
          </ac:spMkLst>
        </pc:spChg>
        <pc:spChg chg="add mod">
          <ac:chgData name="Dr. Terdikné Takács Szilvia" userId="62a28fc6-f7f7-41bd-b6fa-95189fe2a219" providerId="ADAL" clId="{9B1C53E7-47AE-4A5C-A8C8-D546B273B875}" dt="2021-09-19T14:00:17.801" v="7150" actId="1076"/>
          <ac:spMkLst>
            <pc:docMk/>
            <pc:sldMk cId="2504533077" sldId="290"/>
            <ac:spMk id="12" creationId="{ED1F6832-A68C-4DD6-AD5A-61F204E243F0}"/>
          </ac:spMkLst>
        </pc:spChg>
        <pc:spChg chg="add mod">
          <ac:chgData name="Dr. Terdikné Takács Szilvia" userId="62a28fc6-f7f7-41bd-b6fa-95189fe2a219" providerId="ADAL" clId="{9B1C53E7-47AE-4A5C-A8C8-D546B273B875}" dt="2021-09-18T20:48:19.166" v="4188" actId="207"/>
          <ac:spMkLst>
            <pc:docMk/>
            <pc:sldMk cId="2504533077" sldId="290"/>
            <ac:spMk id="13" creationId="{269BE974-7BB3-4342-83CD-74477A98DB28}"/>
          </ac:spMkLst>
        </pc:spChg>
        <pc:picChg chg="add mod">
          <ac:chgData name="Dr. Terdikné Takács Szilvia" userId="62a28fc6-f7f7-41bd-b6fa-95189fe2a219" providerId="ADAL" clId="{9B1C53E7-47AE-4A5C-A8C8-D546B273B875}" dt="2021-09-18T20:35:34.726" v="4021" actId="14100"/>
          <ac:picMkLst>
            <pc:docMk/>
            <pc:sldMk cId="2504533077" sldId="290"/>
            <ac:picMk id="5" creationId="{28C38CF0-533D-4ABF-9FD4-4B0F3B04F71C}"/>
          </ac:picMkLst>
        </pc:picChg>
        <pc:picChg chg="add del mod">
          <ac:chgData name="Dr. Terdikné Takács Szilvia" userId="62a28fc6-f7f7-41bd-b6fa-95189fe2a219" providerId="ADAL" clId="{9B1C53E7-47AE-4A5C-A8C8-D546B273B875}" dt="2021-09-18T20:44:50.552" v="4057" actId="478"/>
          <ac:picMkLst>
            <pc:docMk/>
            <pc:sldMk cId="2504533077" sldId="290"/>
            <ac:picMk id="8" creationId="{FCD2CBBE-5946-42F9-86D6-FAF63C35A6BA}"/>
          </ac:picMkLst>
        </pc:picChg>
        <pc:picChg chg="add mod">
          <ac:chgData name="Dr. Terdikné Takács Szilvia" userId="62a28fc6-f7f7-41bd-b6fa-95189fe2a219" providerId="ADAL" clId="{9B1C53E7-47AE-4A5C-A8C8-D546B273B875}" dt="2021-09-18T20:45:32.306" v="4062" actId="1076"/>
          <ac:picMkLst>
            <pc:docMk/>
            <pc:sldMk cId="2504533077" sldId="290"/>
            <ac:picMk id="10" creationId="{77E2F9E5-B931-4043-9BA4-6DA17EB3E3A2}"/>
          </ac:picMkLst>
        </pc:picChg>
      </pc:sldChg>
      <pc:sldChg chg="addSp delSp modSp new mod modAnim">
        <pc:chgData name="Dr. Terdikné Takács Szilvia" userId="62a28fc6-f7f7-41bd-b6fa-95189fe2a219" providerId="ADAL" clId="{9B1C53E7-47AE-4A5C-A8C8-D546B273B875}" dt="2021-09-19T13:38:58.799" v="6489"/>
        <pc:sldMkLst>
          <pc:docMk/>
          <pc:sldMk cId="3048769680" sldId="291"/>
        </pc:sldMkLst>
        <pc:spChg chg="del">
          <ac:chgData name="Dr. Terdikné Takács Szilvia" userId="62a28fc6-f7f7-41bd-b6fa-95189fe2a219" providerId="ADAL" clId="{9B1C53E7-47AE-4A5C-A8C8-D546B273B875}" dt="2021-09-18T21:02:19.410" v="4360"/>
          <ac:spMkLst>
            <pc:docMk/>
            <pc:sldMk cId="3048769680" sldId="291"/>
            <ac:spMk id="3" creationId="{2CACBAB3-65E0-4B8D-AEC6-AE203D8A86F5}"/>
          </ac:spMkLst>
        </pc:spChg>
        <pc:spChg chg="add mod">
          <ac:chgData name="Dr. Terdikné Takács Szilvia" userId="62a28fc6-f7f7-41bd-b6fa-95189fe2a219" providerId="ADAL" clId="{9B1C53E7-47AE-4A5C-A8C8-D546B273B875}" dt="2021-09-19T13:38:29.168" v="6482" actId="14100"/>
          <ac:spMkLst>
            <pc:docMk/>
            <pc:sldMk cId="3048769680" sldId="291"/>
            <ac:spMk id="3" creationId="{CB867D6F-05B1-4A27-92FE-7ACFEED9A7B5}"/>
          </ac:spMkLst>
        </pc:spChg>
        <pc:spChg chg="add mod">
          <ac:chgData name="Dr. Terdikné Takács Szilvia" userId="62a28fc6-f7f7-41bd-b6fa-95189fe2a219" providerId="ADAL" clId="{9B1C53E7-47AE-4A5C-A8C8-D546B273B875}" dt="2021-09-19T13:38:37.594" v="6484" actId="1076"/>
          <ac:spMkLst>
            <pc:docMk/>
            <pc:sldMk cId="3048769680" sldId="291"/>
            <ac:spMk id="4" creationId="{7CC42806-B4FA-4F58-AF9A-5F2288C561D0}"/>
          </ac:spMkLst>
        </pc:spChg>
        <pc:spChg chg="add mod">
          <ac:chgData name="Dr. Terdikné Takács Szilvia" userId="62a28fc6-f7f7-41bd-b6fa-95189fe2a219" providerId="ADAL" clId="{9B1C53E7-47AE-4A5C-A8C8-D546B273B875}" dt="2021-09-19T13:38:33.490" v="6483" actId="14100"/>
          <ac:spMkLst>
            <pc:docMk/>
            <pc:sldMk cId="3048769680" sldId="291"/>
            <ac:spMk id="5" creationId="{780E305E-7ECB-4317-851C-146B5F631D8D}"/>
          </ac:spMkLst>
        </pc:spChg>
        <pc:spChg chg="add mod">
          <ac:chgData name="Dr. Terdikné Takács Szilvia" userId="62a28fc6-f7f7-41bd-b6fa-95189fe2a219" providerId="ADAL" clId="{9B1C53E7-47AE-4A5C-A8C8-D546B273B875}" dt="2021-09-19T13:38:15.350" v="6479" actId="1076"/>
          <ac:spMkLst>
            <pc:docMk/>
            <pc:sldMk cId="3048769680" sldId="291"/>
            <ac:spMk id="6" creationId="{EB19C593-6F81-49AB-A987-F7E4EDCC640F}"/>
          </ac:spMkLst>
        </pc:spChg>
      </pc:sldChg>
      <pc:sldChg chg="addSp delSp modSp new mod modAnim">
        <pc:chgData name="Dr. Terdikné Takács Szilvia" userId="62a28fc6-f7f7-41bd-b6fa-95189fe2a219" providerId="ADAL" clId="{9B1C53E7-47AE-4A5C-A8C8-D546B273B875}" dt="2021-09-19T17:10:27.749" v="7210"/>
        <pc:sldMkLst>
          <pc:docMk/>
          <pc:sldMk cId="3917804077" sldId="292"/>
        </pc:sldMkLst>
        <pc:spChg chg="mod">
          <ac:chgData name="Dr. Terdikné Takács Szilvia" userId="62a28fc6-f7f7-41bd-b6fa-95189fe2a219" providerId="ADAL" clId="{9B1C53E7-47AE-4A5C-A8C8-D546B273B875}" dt="2021-09-18T21:13:58.359" v="4457" actId="20577"/>
          <ac:spMkLst>
            <pc:docMk/>
            <pc:sldMk cId="3917804077" sldId="292"/>
            <ac:spMk id="2" creationId="{399874DF-5721-4FF2-81C8-E9175E5B7F29}"/>
          </ac:spMkLst>
        </pc:spChg>
        <pc:spChg chg="add del">
          <ac:chgData name="Dr. Terdikné Takács Szilvia" userId="62a28fc6-f7f7-41bd-b6fa-95189fe2a219" providerId="ADAL" clId="{9B1C53E7-47AE-4A5C-A8C8-D546B273B875}" dt="2021-09-18T21:05:23.519" v="4373" actId="1032"/>
          <ac:spMkLst>
            <pc:docMk/>
            <pc:sldMk cId="3917804077" sldId="292"/>
            <ac:spMk id="3" creationId="{C239204B-0D8F-4CF2-B8FF-7845A264315A}"/>
          </ac:spMkLst>
        </pc:spChg>
        <pc:spChg chg="add mod">
          <ac:chgData name="Dr. Terdikné Takács Szilvia" userId="62a28fc6-f7f7-41bd-b6fa-95189fe2a219" providerId="ADAL" clId="{9B1C53E7-47AE-4A5C-A8C8-D546B273B875}" dt="2021-09-19T17:08:41.836" v="7199" actId="14100"/>
          <ac:spMkLst>
            <pc:docMk/>
            <pc:sldMk cId="3917804077" sldId="292"/>
            <ac:spMk id="4" creationId="{5D0F31D4-C3C9-4D36-9EC2-EB6F400B8F77}"/>
          </ac:spMkLst>
        </pc:spChg>
        <pc:spChg chg="add del">
          <ac:chgData name="Dr. Terdikné Takács Szilvia" userId="62a28fc6-f7f7-41bd-b6fa-95189fe2a219" providerId="ADAL" clId="{9B1C53E7-47AE-4A5C-A8C8-D546B273B875}" dt="2021-09-18T21:04:33.392" v="4370" actId="478"/>
          <ac:spMkLst>
            <pc:docMk/>
            <pc:sldMk cId="3917804077" sldId="292"/>
            <ac:spMk id="4" creationId="{F1E0D306-AA16-4FCB-9ADE-37D10193F91D}"/>
          </ac:spMkLst>
        </pc:spChg>
        <pc:spChg chg="add mod">
          <ac:chgData name="Dr. Terdikné Takács Szilvia" userId="62a28fc6-f7f7-41bd-b6fa-95189fe2a219" providerId="ADAL" clId="{9B1C53E7-47AE-4A5C-A8C8-D546B273B875}" dt="2021-09-19T11:09:11.951" v="4801" actId="207"/>
          <ac:spMkLst>
            <pc:docMk/>
            <pc:sldMk cId="3917804077" sldId="292"/>
            <ac:spMk id="5" creationId="{650A73D0-906C-43BB-9B08-D897C00E1E26}"/>
          </ac:spMkLst>
        </pc:spChg>
        <pc:spChg chg="add mod">
          <ac:chgData name="Dr. Terdikné Takács Szilvia" userId="62a28fc6-f7f7-41bd-b6fa-95189fe2a219" providerId="ADAL" clId="{9B1C53E7-47AE-4A5C-A8C8-D546B273B875}" dt="2021-09-19T17:07:52.431" v="7184" actId="1076"/>
          <ac:spMkLst>
            <pc:docMk/>
            <pc:sldMk cId="3917804077" sldId="292"/>
            <ac:spMk id="7" creationId="{5F4C2F14-EC25-4C45-97B3-4874FFDBC294}"/>
          </ac:spMkLst>
        </pc:spChg>
        <pc:spChg chg="add mod">
          <ac:chgData name="Dr. Terdikné Takács Szilvia" userId="62a28fc6-f7f7-41bd-b6fa-95189fe2a219" providerId="ADAL" clId="{9B1C53E7-47AE-4A5C-A8C8-D546B273B875}" dt="2021-09-19T17:07:43.689" v="7181" actId="1076"/>
          <ac:spMkLst>
            <pc:docMk/>
            <pc:sldMk cId="3917804077" sldId="292"/>
            <ac:spMk id="10" creationId="{D6AD352F-A012-4BBE-9EEE-05CB95AF0138}"/>
          </ac:spMkLst>
        </pc:spChg>
        <pc:spChg chg="add mod">
          <ac:chgData name="Dr. Terdikné Takács Szilvia" userId="62a28fc6-f7f7-41bd-b6fa-95189fe2a219" providerId="ADAL" clId="{9B1C53E7-47AE-4A5C-A8C8-D546B273B875}" dt="2021-09-19T17:08:20.133" v="7196" actId="1076"/>
          <ac:spMkLst>
            <pc:docMk/>
            <pc:sldMk cId="3917804077" sldId="292"/>
            <ac:spMk id="11" creationId="{240DBB3D-A9C7-45D3-A405-844CA1FE193D}"/>
          </ac:spMkLst>
        </pc:spChg>
        <pc:graphicFrameChg chg="add del modGraphic">
          <ac:chgData name="Dr. Terdikné Takács Szilvia" userId="62a28fc6-f7f7-41bd-b6fa-95189fe2a219" providerId="ADAL" clId="{9B1C53E7-47AE-4A5C-A8C8-D546B273B875}" dt="2021-09-18T21:04:57.161" v="4372" actId="1032"/>
          <ac:graphicFrameMkLst>
            <pc:docMk/>
            <pc:sldMk cId="3917804077" sldId="292"/>
            <ac:graphicFrameMk id="5" creationId="{15F4FE5A-0A28-4B67-9B13-EB13333C0AC2}"/>
          </ac:graphicFrameMkLst>
        </pc:graphicFrameChg>
        <pc:graphicFrameChg chg="add del mod modGraphic">
          <ac:chgData name="Dr. Terdikné Takács Szilvia" userId="62a28fc6-f7f7-41bd-b6fa-95189fe2a219" providerId="ADAL" clId="{9B1C53E7-47AE-4A5C-A8C8-D546B273B875}" dt="2021-09-19T11:06:19.386" v="4737" actId="478"/>
          <ac:graphicFrameMkLst>
            <pc:docMk/>
            <pc:sldMk cId="3917804077" sldId="292"/>
            <ac:graphicFrameMk id="6" creationId="{433A931D-C648-427D-9257-DE4954E6BDBC}"/>
          </ac:graphicFrameMkLst>
        </pc:graphicFrameChg>
        <pc:picChg chg="add del">
          <ac:chgData name="Dr. Terdikné Takács Szilvia" userId="62a28fc6-f7f7-41bd-b6fa-95189fe2a219" providerId="ADAL" clId="{9B1C53E7-47AE-4A5C-A8C8-D546B273B875}" dt="2021-09-19T11:07:59.736" v="4767" actId="22"/>
          <ac:picMkLst>
            <pc:docMk/>
            <pc:sldMk cId="3917804077" sldId="292"/>
            <ac:picMk id="9" creationId="{058B55E1-ED3F-44CB-9BB8-242B7CFA97ED}"/>
          </ac:picMkLst>
        </pc:picChg>
      </pc:sldChg>
      <pc:sldChg chg="addSp modSp new mod modAnim">
        <pc:chgData name="Dr. Terdikné Takács Szilvia" userId="62a28fc6-f7f7-41bd-b6fa-95189fe2a219" providerId="ADAL" clId="{9B1C53E7-47AE-4A5C-A8C8-D546B273B875}" dt="2021-09-19T17:21:09.212" v="7294" actId="20577"/>
        <pc:sldMkLst>
          <pc:docMk/>
          <pc:sldMk cId="2986296529" sldId="293"/>
        </pc:sldMkLst>
        <pc:spChg chg="mod">
          <ac:chgData name="Dr. Terdikné Takács Szilvia" userId="62a28fc6-f7f7-41bd-b6fa-95189fe2a219" providerId="ADAL" clId="{9B1C53E7-47AE-4A5C-A8C8-D546B273B875}" dt="2021-09-19T11:34:33.672" v="5417" actId="20577"/>
          <ac:spMkLst>
            <pc:docMk/>
            <pc:sldMk cId="2986296529" sldId="293"/>
            <ac:spMk id="2" creationId="{BE87B87E-5969-4099-8B37-68A7A4203272}"/>
          </ac:spMkLst>
        </pc:spChg>
        <pc:spChg chg="mod">
          <ac:chgData name="Dr. Terdikné Takács Szilvia" userId="62a28fc6-f7f7-41bd-b6fa-95189fe2a219" providerId="ADAL" clId="{9B1C53E7-47AE-4A5C-A8C8-D546B273B875}" dt="2021-09-19T17:21:09.212" v="7294" actId="20577"/>
          <ac:spMkLst>
            <pc:docMk/>
            <pc:sldMk cId="2986296529" sldId="293"/>
            <ac:spMk id="3" creationId="{9B2D5C8B-8C5B-492A-9452-013FF7F4B49F}"/>
          </ac:spMkLst>
        </pc:spChg>
        <pc:spChg chg="add mod">
          <ac:chgData name="Dr. Terdikné Takács Szilvia" userId="62a28fc6-f7f7-41bd-b6fa-95189fe2a219" providerId="ADAL" clId="{9B1C53E7-47AE-4A5C-A8C8-D546B273B875}" dt="2021-09-19T17:12:07.761" v="7213" actId="1076"/>
          <ac:spMkLst>
            <pc:docMk/>
            <pc:sldMk cId="2986296529" sldId="293"/>
            <ac:spMk id="4" creationId="{DCC6E9C1-AEF6-41EC-9DC8-C95B84BAD2FD}"/>
          </ac:spMkLst>
        </pc:spChg>
      </pc:sldChg>
      <pc:sldChg chg="addSp delSp modSp new mod modAnim">
        <pc:chgData name="Dr. Terdikné Takács Szilvia" userId="62a28fc6-f7f7-41bd-b6fa-95189fe2a219" providerId="ADAL" clId="{9B1C53E7-47AE-4A5C-A8C8-D546B273B875}" dt="2021-09-19T12:20:57.716" v="6109"/>
        <pc:sldMkLst>
          <pc:docMk/>
          <pc:sldMk cId="3597647095" sldId="294"/>
        </pc:sldMkLst>
        <pc:spChg chg="mod">
          <ac:chgData name="Dr. Terdikné Takács Szilvia" userId="62a28fc6-f7f7-41bd-b6fa-95189fe2a219" providerId="ADAL" clId="{9B1C53E7-47AE-4A5C-A8C8-D546B273B875}" dt="2021-09-19T12:08:34.726" v="5667" actId="20577"/>
          <ac:spMkLst>
            <pc:docMk/>
            <pc:sldMk cId="3597647095" sldId="294"/>
            <ac:spMk id="2" creationId="{2F8EDD0D-2763-4598-9EEA-87E8DC01CBCE}"/>
          </ac:spMkLst>
        </pc:spChg>
        <pc:spChg chg="del mod">
          <ac:chgData name="Dr. Terdikné Takács Szilvia" userId="62a28fc6-f7f7-41bd-b6fa-95189fe2a219" providerId="ADAL" clId="{9B1C53E7-47AE-4A5C-A8C8-D546B273B875}" dt="2021-09-19T12:08:41.593" v="5670" actId="478"/>
          <ac:spMkLst>
            <pc:docMk/>
            <pc:sldMk cId="3597647095" sldId="294"/>
            <ac:spMk id="3" creationId="{8406121C-A403-4A35-86C2-62282C223786}"/>
          </ac:spMkLst>
        </pc:spChg>
        <pc:spChg chg="add mod">
          <ac:chgData name="Dr. Terdikné Takács Szilvia" userId="62a28fc6-f7f7-41bd-b6fa-95189fe2a219" providerId="ADAL" clId="{9B1C53E7-47AE-4A5C-A8C8-D546B273B875}" dt="2021-09-19T12:15:12.517" v="6041" actId="255"/>
          <ac:spMkLst>
            <pc:docMk/>
            <pc:sldMk cId="3597647095" sldId="294"/>
            <ac:spMk id="4" creationId="{A5520951-5621-417C-9D7C-72ADF30DD4BD}"/>
          </ac:spMkLst>
        </pc:spChg>
        <pc:spChg chg="add mod">
          <ac:chgData name="Dr. Terdikné Takács Szilvia" userId="62a28fc6-f7f7-41bd-b6fa-95189fe2a219" providerId="ADAL" clId="{9B1C53E7-47AE-4A5C-A8C8-D546B273B875}" dt="2021-09-19T12:18:11.321" v="6074" actId="1076"/>
          <ac:spMkLst>
            <pc:docMk/>
            <pc:sldMk cId="3597647095" sldId="294"/>
            <ac:spMk id="6" creationId="{F690667A-DD2D-4436-8211-01491978F12A}"/>
          </ac:spMkLst>
        </pc:spChg>
        <pc:spChg chg="add mod">
          <ac:chgData name="Dr. Terdikné Takács Szilvia" userId="62a28fc6-f7f7-41bd-b6fa-95189fe2a219" providerId="ADAL" clId="{9B1C53E7-47AE-4A5C-A8C8-D546B273B875}" dt="2021-09-19T12:15:18.358" v="6042" actId="255"/>
          <ac:spMkLst>
            <pc:docMk/>
            <pc:sldMk cId="3597647095" sldId="294"/>
            <ac:spMk id="7" creationId="{4A982B50-5970-4F8D-AAFB-FC54E6E7D693}"/>
          </ac:spMkLst>
        </pc:spChg>
        <pc:spChg chg="add del mod">
          <ac:chgData name="Dr. Terdikné Takács Szilvia" userId="62a28fc6-f7f7-41bd-b6fa-95189fe2a219" providerId="ADAL" clId="{9B1C53E7-47AE-4A5C-A8C8-D546B273B875}" dt="2021-09-19T11:40:16.724" v="5663" actId="478"/>
          <ac:spMkLst>
            <pc:docMk/>
            <pc:sldMk cId="3597647095" sldId="294"/>
            <ac:spMk id="8" creationId="{50A136D4-8612-43B8-810B-F1CCDC36CA18}"/>
          </ac:spMkLst>
        </pc:spChg>
        <pc:spChg chg="add mod">
          <ac:chgData name="Dr. Terdikné Takács Szilvia" userId="62a28fc6-f7f7-41bd-b6fa-95189fe2a219" providerId="ADAL" clId="{9B1C53E7-47AE-4A5C-A8C8-D546B273B875}" dt="2021-09-19T12:18:09.979" v="6073" actId="1076"/>
          <ac:spMkLst>
            <pc:docMk/>
            <pc:sldMk cId="3597647095" sldId="294"/>
            <ac:spMk id="9" creationId="{59A68146-3CEF-41CD-85BD-3AE9AD66EB18}"/>
          </ac:spMkLst>
        </pc:spChg>
        <pc:spChg chg="add mod">
          <ac:chgData name="Dr. Terdikné Takács Szilvia" userId="62a28fc6-f7f7-41bd-b6fa-95189fe2a219" providerId="ADAL" clId="{9B1C53E7-47AE-4A5C-A8C8-D546B273B875}" dt="2021-09-19T12:15:03.779" v="6038" actId="255"/>
          <ac:spMkLst>
            <pc:docMk/>
            <pc:sldMk cId="3597647095" sldId="294"/>
            <ac:spMk id="10" creationId="{F36BB72E-E19A-44BA-8322-DFBF66925092}"/>
          </ac:spMkLst>
        </pc:spChg>
        <pc:picChg chg="add del">
          <ac:chgData name="Dr. Terdikné Takács Szilvia" userId="62a28fc6-f7f7-41bd-b6fa-95189fe2a219" providerId="ADAL" clId="{9B1C53E7-47AE-4A5C-A8C8-D546B273B875}" dt="2021-09-19T11:38:54.327" v="5592"/>
          <ac:picMkLst>
            <pc:docMk/>
            <pc:sldMk cId="3597647095" sldId="294"/>
            <ac:picMk id="5" creationId="{056DEADB-EF92-4D9D-BE2C-DB327CC397B4}"/>
          </ac:picMkLst>
        </pc:picChg>
        <pc:cxnChg chg="add mod">
          <ac:chgData name="Dr. Terdikné Takács Szilvia" userId="62a28fc6-f7f7-41bd-b6fa-95189fe2a219" providerId="ADAL" clId="{9B1C53E7-47AE-4A5C-A8C8-D546B273B875}" dt="2021-09-19T12:16:04.927" v="6045" actId="208"/>
          <ac:cxnSpMkLst>
            <pc:docMk/>
            <pc:sldMk cId="3597647095" sldId="294"/>
            <ac:cxnSpMk id="12" creationId="{5417C3D7-98F9-4045-92CD-C5FA135EE6FB}"/>
          </ac:cxnSpMkLst>
        </pc:cxnChg>
        <pc:cxnChg chg="add mod">
          <ac:chgData name="Dr. Terdikné Takács Szilvia" userId="62a28fc6-f7f7-41bd-b6fa-95189fe2a219" providerId="ADAL" clId="{9B1C53E7-47AE-4A5C-A8C8-D546B273B875}" dt="2021-09-19T12:16:24.569" v="6050" actId="1076"/>
          <ac:cxnSpMkLst>
            <pc:docMk/>
            <pc:sldMk cId="3597647095" sldId="294"/>
            <ac:cxnSpMk id="13" creationId="{F2D0D288-281F-462A-9E18-7F8179AEE3F9}"/>
          </ac:cxnSpMkLst>
        </pc:cxnChg>
        <pc:cxnChg chg="add mod">
          <ac:chgData name="Dr. Terdikné Takács Szilvia" userId="62a28fc6-f7f7-41bd-b6fa-95189fe2a219" providerId="ADAL" clId="{9B1C53E7-47AE-4A5C-A8C8-D546B273B875}" dt="2021-09-19T12:16:59.695" v="6058" actId="14100"/>
          <ac:cxnSpMkLst>
            <pc:docMk/>
            <pc:sldMk cId="3597647095" sldId="294"/>
            <ac:cxnSpMk id="14" creationId="{56C38C74-A556-4FAF-BE82-1DC1D6B950CE}"/>
          </ac:cxnSpMkLst>
        </pc:cxnChg>
        <pc:cxnChg chg="add mod">
          <ac:chgData name="Dr. Terdikné Takács Szilvia" userId="62a28fc6-f7f7-41bd-b6fa-95189fe2a219" providerId="ADAL" clId="{9B1C53E7-47AE-4A5C-A8C8-D546B273B875}" dt="2021-09-19T12:16:46.342" v="6055" actId="14100"/>
          <ac:cxnSpMkLst>
            <pc:docMk/>
            <pc:sldMk cId="3597647095" sldId="294"/>
            <ac:cxnSpMk id="15" creationId="{D834F983-FDD1-4DDC-8F4C-FD4D3CB793AF}"/>
          </ac:cxnSpMkLst>
        </pc:cxnChg>
        <pc:cxnChg chg="add mod">
          <ac:chgData name="Dr. Terdikné Takács Szilvia" userId="62a28fc6-f7f7-41bd-b6fa-95189fe2a219" providerId="ADAL" clId="{9B1C53E7-47AE-4A5C-A8C8-D546B273B875}" dt="2021-09-19T12:17:04.291" v="6060" actId="14100"/>
          <ac:cxnSpMkLst>
            <pc:docMk/>
            <pc:sldMk cId="3597647095" sldId="294"/>
            <ac:cxnSpMk id="16" creationId="{13AA8CE9-3B0F-4D7C-9EB4-FC5EEB18E843}"/>
          </ac:cxnSpMkLst>
        </pc:cxnChg>
        <pc:cxnChg chg="add mod">
          <ac:chgData name="Dr. Terdikné Takács Szilvia" userId="62a28fc6-f7f7-41bd-b6fa-95189fe2a219" providerId="ADAL" clId="{9B1C53E7-47AE-4A5C-A8C8-D546B273B875}" dt="2021-09-19T12:17:23.060" v="6064" actId="1076"/>
          <ac:cxnSpMkLst>
            <pc:docMk/>
            <pc:sldMk cId="3597647095" sldId="294"/>
            <ac:cxnSpMk id="22" creationId="{2FA88CF9-8F92-4824-8045-096C4C839214}"/>
          </ac:cxnSpMkLst>
        </pc:cxnChg>
      </pc:sldChg>
      <pc:sldChg chg="addSp modSp new mod modAnim">
        <pc:chgData name="Dr. Terdikné Takács Szilvia" userId="62a28fc6-f7f7-41bd-b6fa-95189fe2a219" providerId="ADAL" clId="{9B1C53E7-47AE-4A5C-A8C8-D546B273B875}" dt="2021-09-19T17:13:19.913" v="7218"/>
        <pc:sldMkLst>
          <pc:docMk/>
          <pc:sldMk cId="3548468444" sldId="295"/>
        </pc:sldMkLst>
        <pc:spChg chg="mod">
          <ac:chgData name="Dr. Terdikné Takács Szilvia" userId="62a28fc6-f7f7-41bd-b6fa-95189fe2a219" providerId="ADAL" clId="{9B1C53E7-47AE-4A5C-A8C8-D546B273B875}" dt="2021-09-19T13:29:41.369" v="6133" actId="114"/>
          <ac:spMkLst>
            <pc:docMk/>
            <pc:sldMk cId="3548468444" sldId="295"/>
            <ac:spMk id="3" creationId="{62739940-9390-482B-AC4A-7E19868748DE}"/>
          </ac:spMkLst>
        </pc:spChg>
        <pc:spChg chg="add mod">
          <ac:chgData name="Dr. Terdikné Takács Szilvia" userId="62a28fc6-f7f7-41bd-b6fa-95189fe2a219" providerId="ADAL" clId="{9B1C53E7-47AE-4A5C-A8C8-D546B273B875}" dt="2021-09-19T13:32:16.495" v="6156" actId="255"/>
          <ac:spMkLst>
            <pc:docMk/>
            <pc:sldMk cId="3548468444" sldId="295"/>
            <ac:spMk id="4" creationId="{EE125836-93D5-46FD-B999-62A08805F03C}"/>
          </ac:spMkLst>
        </pc:spChg>
        <pc:spChg chg="add mod">
          <ac:chgData name="Dr. Terdikné Takács Szilvia" userId="62a28fc6-f7f7-41bd-b6fa-95189fe2a219" providerId="ADAL" clId="{9B1C53E7-47AE-4A5C-A8C8-D546B273B875}" dt="2021-09-19T13:32:38.995" v="6167" actId="20577"/>
          <ac:spMkLst>
            <pc:docMk/>
            <pc:sldMk cId="3548468444" sldId="295"/>
            <ac:spMk id="5" creationId="{C36BB1D4-9B8E-4C04-8B1D-424DEFBC1434}"/>
          </ac:spMkLst>
        </pc:spChg>
      </pc:sldChg>
      <pc:sldChg chg="addSp modSp new mod modAnim">
        <pc:chgData name="Dr. Terdikné Takács Szilvia" userId="62a28fc6-f7f7-41bd-b6fa-95189fe2a219" providerId="ADAL" clId="{9B1C53E7-47AE-4A5C-A8C8-D546B273B875}" dt="2021-10-01T07:58:13.540" v="7649" actId="207"/>
        <pc:sldMkLst>
          <pc:docMk/>
          <pc:sldMk cId="179028946" sldId="296"/>
        </pc:sldMkLst>
        <pc:spChg chg="add mod">
          <ac:chgData name="Dr. Terdikné Takács Szilvia" userId="62a28fc6-f7f7-41bd-b6fa-95189fe2a219" providerId="ADAL" clId="{9B1C53E7-47AE-4A5C-A8C8-D546B273B875}" dt="2021-09-19T17:13:31.989" v="7219" actId="1076"/>
          <ac:spMkLst>
            <pc:docMk/>
            <pc:sldMk cId="179028946" sldId="296"/>
            <ac:spMk id="4" creationId="{2ABC1636-4D96-4F5A-9299-8EC675165129}"/>
          </ac:spMkLst>
        </pc:spChg>
        <pc:spChg chg="add mod">
          <ac:chgData name="Dr. Terdikné Takács Szilvia" userId="62a28fc6-f7f7-41bd-b6fa-95189fe2a219" providerId="ADAL" clId="{9B1C53E7-47AE-4A5C-A8C8-D546B273B875}" dt="2021-10-01T07:57:40.801" v="7645" actId="120"/>
          <ac:spMkLst>
            <pc:docMk/>
            <pc:sldMk cId="179028946" sldId="296"/>
            <ac:spMk id="5" creationId="{971644A1-941A-48E6-AD47-0825E3FF090C}"/>
          </ac:spMkLst>
        </pc:spChg>
        <pc:spChg chg="add mod">
          <ac:chgData name="Dr. Terdikné Takács Szilvia" userId="62a28fc6-f7f7-41bd-b6fa-95189fe2a219" providerId="ADAL" clId="{9B1C53E7-47AE-4A5C-A8C8-D546B273B875}" dt="2021-10-01T07:58:13.540" v="7649" actId="207"/>
          <ac:spMkLst>
            <pc:docMk/>
            <pc:sldMk cId="179028946" sldId="296"/>
            <ac:spMk id="6" creationId="{5375BB08-3325-4CD7-BD69-70A92859FFE4}"/>
          </ac:spMkLst>
        </pc:spChg>
        <pc:spChg chg="add mod">
          <ac:chgData name="Dr. Terdikné Takács Szilvia" userId="62a28fc6-f7f7-41bd-b6fa-95189fe2a219" providerId="ADAL" clId="{9B1C53E7-47AE-4A5C-A8C8-D546B273B875}" dt="2021-10-01T07:57:47.393" v="7646" actId="1076"/>
          <ac:spMkLst>
            <pc:docMk/>
            <pc:sldMk cId="179028946" sldId="296"/>
            <ac:spMk id="7" creationId="{CDDA793D-F529-484C-B234-2B1174D22C7B}"/>
          </ac:spMkLst>
        </pc:spChg>
      </pc:sldChg>
      <pc:sldChg chg="addSp delSp modSp new mod modAnim">
        <pc:chgData name="Dr. Terdikné Takács Szilvia" userId="62a28fc6-f7f7-41bd-b6fa-95189fe2a219" providerId="ADAL" clId="{9B1C53E7-47AE-4A5C-A8C8-D546B273B875}" dt="2021-09-19T17:15:36.809" v="7230"/>
        <pc:sldMkLst>
          <pc:docMk/>
          <pc:sldMk cId="2774543803" sldId="297"/>
        </pc:sldMkLst>
        <pc:spChg chg="mod">
          <ac:chgData name="Dr. Terdikné Takács Szilvia" userId="62a28fc6-f7f7-41bd-b6fa-95189fe2a219" providerId="ADAL" clId="{9B1C53E7-47AE-4A5C-A8C8-D546B273B875}" dt="2021-09-19T13:46:21.175" v="6641" actId="313"/>
          <ac:spMkLst>
            <pc:docMk/>
            <pc:sldMk cId="2774543803" sldId="297"/>
            <ac:spMk id="2" creationId="{F43B4BDA-F577-4EFD-9B67-BF08F0D1ED82}"/>
          </ac:spMkLst>
        </pc:spChg>
        <pc:spChg chg="mod">
          <ac:chgData name="Dr. Terdikné Takács Szilvia" userId="62a28fc6-f7f7-41bd-b6fa-95189fe2a219" providerId="ADAL" clId="{9B1C53E7-47AE-4A5C-A8C8-D546B273B875}" dt="2021-09-19T13:46:03.867" v="6634" actId="14100"/>
          <ac:spMkLst>
            <pc:docMk/>
            <pc:sldMk cId="2774543803" sldId="297"/>
            <ac:spMk id="3" creationId="{696E01F6-100D-462F-8F86-41F96DCF424C}"/>
          </ac:spMkLst>
        </pc:spChg>
        <pc:spChg chg="add del mod">
          <ac:chgData name="Dr. Terdikné Takács Szilvia" userId="62a28fc6-f7f7-41bd-b6fa-95189fe2a219" providerId="ADAL" clId="{9B1C53E7-47AE-4A5C-A8C8-D546B273B875}" dt="2021-09-19T13:45:13.064" v="6620"/>
          <ac:spMkLst>
            <pc:docMk/>
            <pc:sldMk cId="2774543803" sldId="297"/>
            <ac:spMk id="4" creationId="{C6E22EDD-53B7-47CA-B27E-8823CCC4964D}"/>
          </ac:spMkLst>
        </pc:spChg>
        <pc:spChg chg="add mod">
          <ac:chgData name="Dr. Terdikné Takács Szilvia" userId="62a28fc6-f7f7-41bd-b6fa-95189fe2a219" providerId="ADAL" clId="{9B1C53E7-47AE-4A5C-A8C8-D546B273B875}" dt="2021-09-19T13:46:00.549" v="6633" actId="1076"/>
          <ac:spMkLst>
            <pc:docMk/>
            <pc:sldMk cId="2774543803" sldId="297"/>
            <ac:spMk id="5" creationId="{0C67D20B-F36F-4669-84DE-1A922A5ADE58}"/>
          </ac:spMkLst>
        </pc:spChg>
      </pc:sldChg>
      <pc:sldChg chg="addSp modSp new mod modAnim">
        <pc:chgData name="Dr. Terdikné Takács Szilvia" userId="62a28fc6-f7f7-41bd-b6fa-95189fe2a219" providerId="ADAL" clId="{9B1C53E7-47AE-4A5C-A8C8-D546B273B875}" dt="2021-09-19T13:56:53.042" v="7131" actId="255"/>
        <pc:sldMkLst>
          <pc:docMk/>
          <pc:sldMk cId="112497945" sldId="298"/>
        </pc:sldMkLst>
        <pc:spChg chg="mod">
          <ac:chgData name="Dr. Terdikné Takács Szilvia" userId="62a28fc6-f7f7-41bd-b6fa-95189fe2a219" providerId="ADAL" clId="{9B1C53E7-47AE-4A5C-A8C8-D546B273B875}" dt="2021-09-19T13:47:46.329" v="6669" actId="14100"/>
          <ac:spMkLst>
            <pc:docMk/>
            <pc:sldMk cId="112497945" sldId="298"/>
            <ac:spMk id="2" creationId="{774EA8E4-120F-4E72-816F-AECBA53C4750}"/>
          </ac:spMkLst>
        </pc:spChg>
        <pc:spChg chg="mod">
          <ac:chgData name="Dr. Terdikné Takács Szilvia" userId="62a28fc6-f7f7-41bd-b6fa-95189fe2a219" providerId="ADAL" clId="{9B1C53E7-47AE-4A5C-A8C8-D546B273B875}" dt="2021-09-19T13:50:59.081" v="6740" actId="1076"/>
          <ac:spMkLst>
            <pc:docMk/>
            <pc:sldMk cId="112497945" sldId="298"/>
            <ac:spMk id="3" creationId="{F8162523-7B47-44B8-A6C6-92A8D3AA8496}"/>
          </ac:spMkLst>
        </pc:spChg>
        <pc:spChg chg="add mod">
          <ac:chgData name="Dr. Terdikné Takács Szilvia" userId="62a28fc6-f7f7-41bd-b6fa-95189fe2a219" providerId="ADAL" clId="{9B1C53E7-47AE-4A5C-A8C8-D546B273B875}" dt="2021-09-19T13:56:37.684" v="7129" actId="255"/>
          <ac:spMkLst>
            <pc:docMk/>
            <pc:sldMk cId="112497945" sldId="298"/>
            <ac:spMk id="4" creationId="{0676932F-8945-4941-9D3C-304B4F77526E}"/>
          </ac:spMkLst>
        </pc:spChg>
        <pc:spChg chg="add mod">
          <ac:chgData name="Dr. Terdikné Takács Szilvia" userId="62a28fc6-f7f7-41bd-b6fa-95189fe2a219" providerId="ADAL" clId="{9B1C53E7-47AE-4A5C-A8C8-D546B273B875}" dt="2021-09-19T13:56:45.169" v="7130" actId="255"/>
          <ac:spMkLst>
            <pc:docMk/>
            <pc:sldMk cId="112497945" sldId="298"/>
            <ac:spMk id="5" creationId="{0EC42EE1-CC4F-4CC1-A2F7-B55E06B098E2}"/>
          </ac:spMkLst>
        </pc:spChg>
        <pc:spChg chg="add mod">
          <ac:chgData name="Dr. Terdikné Takács Szilvia" userId="62a28fc6-f7f7-41bd-b6fa-95189fe2a219" providerId="ADAL" clId="{9B1C53E7-47AE-4A5C-A8C8-D546B273B875}" dt="2021-09-19T13:56:53.042" v="7131" actId="255"/>
          <ac:spMkLst>
            <pc:docMk/>
            <pc:sldMk cId="112497945" sldId="298"/>
            <ac:spMk id="6" creationId="{5E9215A0-CEC4-45EA-A8EF-316574ED9330}"/>
          </ac:spMkLst>
        </pc:spChg>
      </pc:sldChg>
      <pc:sldChg chg="modSp new mod">
        <pc:chgData name="Dr. Terdikné Takács Szilvia" userId="62a28fc6-f7f7-41bd-b6fa-95189fe2a219" providerId="ADAL" clId="{9B1C53E7-47AE-4A5C-A8C8-D546B273B875}" dt="2021-10-01T08:01:35.554" v="7692" actId="255"/>
        <pc:sldMkLst>
          <pc:docMk/>
          <pc:sldMk cId="513875899" sldId="299"/>
        </pc:sldMkLst>
        <pc:spChg chg="mod">
          <ac:chgData name="Dr. Terdikné Takács Szilvia" userId="62a28fc6-f7f7-41bd-b6fa-95189fe2a219" providerId="ADAL" clId="{9B1C53E7-47AE-4A5C-A8C8-D546B273B875}" dt="2021-10-01T08:01:35.554" v="7692" actId="255"/>
          <ac:spMkLst>
            <pc:docMk/>
            <pc:sldMk cId="513875899" sldId="299"/>
            <ac:spMk id="3" creationId="{E898865E-1E1D-4FE4-A129-62BBC966888B}"/>
          </ac:spMkLst>
        </pc:spChg>
      </pc:sldChg>
      <pc:sldChg chg="addSp delSp modSp new mod modAnim">
        <pc:chgData name="Dr. Terdikné Takács Szilvia" userId="62a28fc6-f7f7-41bd-b6fa-95189fe2a219" providerId="ADAL" clId="{9B1C53E7-47AE-4A5C-A8C8-D546B273B875}" dt="2021-10-01T07:51:37.283" v="7550" actId="1076"/>
        <pc:sldMkLst>
          <pc:docMk/>
          <pc:sldMk cId="987387491" sldId="300"/>
        </pc:sldMkLst>
        <pc:spChg chg="del">
          <ac:chgData name="Dr. Terdikné Takács Szilvia" userId="62a28fc6-f7f7-41bd-b6fa-95189fe2a219" providerId="ADAL" clId="{9B1C53E7-47AE-4A5C-A8C8-D546B273B875}" dt="2021-10-01T07:47:10.814" v="7509" actId="478"/>
          <ac:spMkLst>
            <pc:docMk/>
            <pc:sldMk cId="987387491" sldId="300"/>
            <ac:spMk id="2" creationId="{86CA13DD-9FBC-47F5-971C-63AD6CAD5901}"/>
          </ac:spMkLst>
        </pc:spChg>
        <pc:spChg chg="mod">
          <ac:chgData name="Dr. Terdikné Takács Szilvia" userId="62a28fc6-f7f7-41bd-b6fa-95189fe2a219" providerId="ADAL" clId="{9B1C53E7-47AE-4A5C-A8C8-D546B273B875}" dt="2021-10-01T07:51:37.283" v="7550" actId="1076"/>
          <ac:spMkLst>
            <pc:docMk/>
            <pc:sldMk cId="987387491" sldId="300"/>
            <ac:spMk id="3" creationId="{12333A04-BF68-4B70-AC06-A77998EE50D8}"/>
          </ac:spMkLst>
        </pc:spChg>
        <pc:picChg chg="add mod">
          <ac:chgData name="Dr. Terdikné Takács Szilvia" userId="62a28fc6-f7f7-41bd-b6fa-95189fe2a219" providerId="ADAL" clId="{9B1C53E7-47AE-4A5C-A8C8-D546B273B875}" dt="2021-10-01T07:51:34.802" v="7549" actId="1076"/>
          <ac:picMkLst>
            <pc:docMk/>
            <pc:sldMk cId="987387491" sldId="300"/>
            <ac:picMk id="4" creationId="{A5EA7602-987E-4155-9650-B534DE980E74}"/>
          </ac:picMkLst>
        </pc:picChg>
      </pc:sldChg>
      <pc:sldChg chg="new del">
        <pc:chgData name="Dr. Terdikné Takács Szilvia" userId="62a28fc6-f7f7-41bd-b6fa-95189fe2a219" providerId="ADAL" clId="{9B1C53E7-47AE-4A5C-A8C8-D546B273B875}" dt="2021-10-01T08:06:05.893" v="7694" actId="47"/>
        <pc:sldMkLst>
          <pc:docMk/>
          <pc:sldMk cId="4083567050" sldId="301"/>
        </pc:sldMkLst>
      </pc:sldChg>
      <pc:sldMasterChg chg="modTransition modSldLayout">
        <pc:chgData name="Dr. Terdikné Takács Szilvia" userId="62a28fc6-f7f7-41bd-b6fa-95189fe2a219" providerId="ADAL" clId="{9B1C53E7-47AE-4A5C-A8C8-D546B273B875}" dt="2021-08-28T18:25:06.886" v="2240"/>
        <pc:sldMasterMkLst>
          <pc:docMk/>
          <pc:sldMasterMk cId="2309317614" sldId="2147483675"/>
        </pc:sldMasterMkLst>
        <pc:sldLayoutChg chg="modTransition">
          <pc:chgData name="Dr. Terdikné Takács Szilvia" userId="62a28fc6-f7f7-41bd-b6fa-95189fe2a219" providerId="ADAL" clId="{9B1C53E7-47AE-4A5C-A8C8-D546B273B875}" dt="2021-08-28T18:25:06.886" v="2240"/>
          <pc:sldLayoutMkLst>
            <pc:docMk/>
            <pc:sldMasterMk cId="2309317614" sldId="2147483675"/>
            <pc:sldLayoutMk cId="1228864016" sldId="2147483676"/>
          </pc:sldLayoutMkLst>
        </pc:sldLayoutChg>
        <pc:sldLayoutChg chg="modTransition">
          <pc:chgData name="Dr. Terdikné Takács Szilvia" userId="62a28fc6-f7f7-41bd-b6fa-95189fe2a219" providerId="ADAL" clId="{9B1C53E7-47AE-4A5C-A8C8-D546B273B875}" dt="2021-08-28T18:25:06.886" v="2240"/>
          <pc:sldLayoutMkLst>
            <pc:docMk/>
            <pc:sldMasterMk cId="2309317614" sldId="2147483675"/>
            <pc:sldLayoutMk cId="1799206150" sldId="2147483677"/>
          </pc:sldLayoutMkLst>
        </pc:sldLayoutChg>
        <pc:sldLayoutChg chg="modTransition">
          <pc:chgData name="Dr. Terdikné Takács Szilvia" userId="62a28fc6-f7f7-41bd-b6fa-95189fe2a219" providerId="ADAL" clId="{9B1C53E7-47AE-4A5C-A8C8-D546B273B875}" dt="2021-08-28T18:25:06.886" v="2240"/>
          <pc:sldLayoutMkLst>
            <pc:docMk/>
            <pc:sldMasterMk cId="2309317614" sldId="2147483675"/>
            <pc:sldLayoutMk cId="3613231747" sldId="2147483678"/>
          </pc:sldLayoutMkLst>
        </pc:sldLayoutChg>
        <pc:sldLayoutChg chg="modTransition">
          <pc:chgData name="Dr. Terdikné Takács Szilvia" userId="62a28fc6-f7f7-41bd-b6fa-95189fe2a219" providerId="ADAL" clId="{9B1C53E7-47AE-4A5C-A8C8-D546B273B875}" dt="2021-08-28T18:25:06.886" v="2240"/>
          <pc:sldLayoutMkLst>
            <pc:docMk/>
            <pc:sldMasterMk cId="2309317614" sldId="2147483675"/>
            <pc:sldLayoutMk cId="3443846123" sldId="2147483680"/>
          </pc:sldLayoutMkLst>
        </pc:sldLayoutChg>
        <pc:sldLayoutChg chg="modTransition">
          <pc:chgData name="Dr. Terdikné Takács Szilvia" userId="62a28fc6-f7f7-41bd-b6fa-95189fe2a219" providerId="ADAL" clId="{9B1C53E7-47AE-4A5C-A8C8-D546B273B875}" dt="2021-08-28T18:25:06.886" v="2240"/>
          <pc:sldLayoutMkLst>
            <pc:docMk/>
            <pc:sldMasterMk cId="2309317614" sldId="2147483675"/>
            <pc:sldLayoutMk cId="691044280" sldId="2147483681"/>
          </pc:sldLayoutMkLst>
        </pc:sldLayoutChg>
        <pc:sldLayoutChg chg="modTransition">
          <pc:chgData name="Dr. Terdikné Takács Szilvia" userId="62a28fc6-f7f7-41bd-b6fa-95189fe2a219" providerId="ADAL" clId="{9B1C53E7-47AE-4A5C-A8C8-D546B273B875}" dt="2021-08-28T18:25:06.886" v="2240"/>
          <pc:sldLayoutMkLst>
            <pc:docMk/>
            <pc:sldMasterMk cId="2309317614" sldId="2147483675"/>
            <pc:sldLayoutMk cId="4093484913" sldId="2147483682"/>
          </pc:sldLayoutMkLst>
        </pc:sldLayoutChg>
        <pc:sldLayoutChg chg="modTransition">
          <pc:chgData name="Dr. Terdikné Takács Szilvia" userId="62a28fc6-f7f7-41bd-b6fa-95189fe2a219" providerId="ADAL" clId="{9B1C53E7-47AE-4A5C-A8C8-D546B273B875}" dt="2021-08-28T18:25:06.886" v="2240"/>
          <pc:sldLayoutMkLst>
            <pc:docMk/>
            <pc:sldMasterMk cId="2309317614" sldId="2147483675"/>
            <pc:sldLayoutMk cId="4169265038" sldId="2147483683"/>
          </pc:sldLayoutMkLst>
        </pc:sldLayoutChg>
        <pc:sldLayoutChg chg="modTransition">
          <pc:chgData name="Dr. Terdikné Takács Szilvia" userId="62a28fc6-f7f7-41bd-b6fa-95189fe2a219" providerId="ADAL" clId="{9B1C53E7-47AE-4A5C-A8C8-D546B273B875}" dt="2021-08-28T18:25:06.886" v="2240"/>
          <pc:sldLayoutMkLst>
            <pc:docMk/>
            <pc:sldMasterMk cId="2309317614" sldId="2147483675"/>
            <pc:sldLayoutMk cId="389194270" sldId="2147483684"/>
          </pc:sldLayoutMkLst>
        </pc:sldLayoutChg>
        <pc:sldLayoutChg chg="modTransition">
          <pc:chgData name="Dr. Terdikné Takács Szilvia" userId="62a28fc6-f7f7-41bd-b6fa-95189fe2a219" providerId="ADAL" clId="{9B1C53E7-47AE-4A5C-A8C8-D546B273B875}" dt="2021-08-28T18:25:06.886" v="2240"/>
          <pc:sldLayoutMkLst>
            <pc:docMk/>
            <pc:sldMasterMk cId="2309317614" sldId="2147483675"/>
            <pc:sldLayoutMk cId="2314266752" sldId="2147483691"/>
          </pc:sldLayoutMkLst>
        </pc:sldLayoutChg>
        <pc:sldLayoutChg chg="modTransition">
          <pc:chgData name="Dr. Terdikné Takács Szilvia" userId="62a28fc6-f7f7-41bd-b6fa-95189fe2a219" providerId="ADAL" clId="{9B1C53E7-47AE-4A5C-A8C8-D546B273B875}" dt="2021-08-28T18:25:06.886" v="2240"/>
          <pc:sldLayoutMkLst>
            <pc:docMk/>
            <pc:sldMasterMk cId="2309317614" sldId="2147483675"/>
            <pc:sldLayoutMk cId="2514982679" sldId="2147483692"/>
          </pc:sldLayoutMkLst>
        </pc:sldLayoutChg>
      </pc:sldMasterChg>
      <pc:sldMasterChg chg="modTransition setBg modSldLayout">
        <pc:chgData name="Dr. Terdikné Takács Szilvia" userId="62a28fc6-f7f7-41bd-b6fa-95189fe2a219" providerId="ADAL" clId="{9B1C53E7-47AE-4A5C-A8C8-D546B273B875}" dt="2021-09-17T20:45:55.628" v="3471"/>
        <pc:sldMasterMkLst>
          <pc:docMk/>
          <pc:sldMasterMk cId="268869865" sldId="2147483693"/>
        </pc:sldMasterMkLst>
        <pc:sldLayoutChg chg="modTransition setBg">
          <pc:chgData name="Dr. Terdikné Takács Szilvia" userId="62a28fc6-f7f7-41bd-b6fa-95189fe2a219" providerId="ADAL" clId="{9B1C53E7-47AE-4A5C-A8C8-D546B273B875}" dt="2021-09-17T20:45:55.628" v="3471"/>
          <pc:sldLayoutMkLst>
            <pc:docMk/>
            <pc:sldMasterMk cId="268869865" sldId="2147483693"/>
            <pc:sldLayoutMk cId="4109709041" sldId="2147483694"/>
          </pc:sldLayoutMkLst>
        </pc:sldLayoutChg>
        <pc:sldLayoutChg chg="modTransition setBg">
          <pc:chgData name="Dr. Terdikné Takács Szilvia" userId="62a28fc6-f7f7-41bd-b6fa-95189fe2a219" providerId="ADAL" clId="{9B1C53E7-47AE-4A5C-A8C8-D546B273B875}" dt="2021-09-17T20:45:55.628" v="3471"/>
          <pc:sldLayoutMkLst>
            <pc:docMk/>
            <pc:sldMasterMk cId="268869865" sldId="2147483693"/>
            <pc:sldLayoutMk cId="3025801168" sldId="2147483695"/>
          </pc:sldLayoutMkLst>
        </pc:sldLayoutChg>
        <pc:sldLayoutChg chg="modTransition setBg">
          <pc:chgData name="Dr. Terdikné Takács Szilvia" userId="62a28fc6-f7f7-41bd-b6fa-95189fe2a219" providerId="ADAL" clId="{9B1C53E7-47AE-4A5C-A8C8-D546B273B875}" dt="2021-09-17T20:45:55.628" v="3471"/>
          <pc:sldLayoutMkLst>
            <pc:docMk/>
            <pc:sldMasterMk cId="268869865" sldId="2147483693"/>
            <pc:sldLayoutMk cId="1728100602" sldId="2147483696"/>
          </pc:sldLayoutMkLst>
        </pc:sldLayoutChg>
        <pc:sldLayoutChg chg="setBg">
          <pc:chgData name="Dr. Terdikné Takács Szilvia" userId="62a28fc6-f7f7-41bd-b6fa-95189fe2a219" providerId="ADAL" clId="{9B1C53E7-47AE-4A5C-A8C8-D546B273B875}" dt="2021-09-17T20:45:55.628" v="3471"/>
          <pc:sldLayoutMkLst>
            <pc:docMk/>
            <pc:sldMasterMk cId="268869865" sldId="2147483693"/>
            <pc:sldLayoutMk cId="2678701346" sldId="2147483697"/>
          </pc:sldLayoutMkLst>
        </pc:sldLayoutChg>
        <pc:sldLayoutChg chg="modTransition setBg">
          <pc:chgData name="Dr. Terdikné Takács Szilvia" userId="62a28fc6-f7f7-41bd-b6fa-95189fe2a219" providerId="ADAL" clId="{9B1C53E7-47AE-4A5C-A8C8-D546B273B875}" dt="2021-09-17T20:45:55.628" v="3471"/>
          <pc:sldLayoutMkLst>
            <pc:docMk/>
            <pc:sldMasterMk cId="268869865" sldId="2147483693"/>
            <pc:sldLayoutMk cId="1376433217" sldId="2147483698"/>
          </pc:sldLayoutMkLst>
        </pc:sldLayoutChg>
        <pc:sldLayoutChg chg="modTransition setBg">
          <pc:chgData name="Dr. Terdikné Takács Szilvia" userId="62a28fc6-f7f7-41bd-b6fa-95189fe2a219" providerId="ADAL" clId="{9B1C53E7-47AE-4A5C-A8C8-D546B273B875}" dt="2021-09-17T20:45:55.628" v="3471"/>
          <pc:sldLayoutMkLst>
            <pc:docMk/>
            <pc:sldMasterMk cId="268869865" sldId="2147483693"/>
            <pc:sldLayoutMk cId="2828894555" sldId="2147483699"/>
          </pc:sldLayoutMkLst>
        </pc:sldLayoutChg>
        <pc:sldLayoutChg chg="modTransition setBg">
          <pc:chgData name="Dr. Terdikné Takács Szilvia" userId="62a28fc6-f7f7-41bd-b6fa-95189fe2a219" providerId="ADAL" clId="{9B1C53E7-47AE-4A5C-A8C8-D546B273B875}" dt="2021-09-17T20:45:55.628" v="3471"/>
          <pc:sldLayoutMkLst>
            <pc:docMk/>
            <pc:sldMasterMk cId="268869865" sldId="2147483693"/>
            <pc:sldLayoutMk cId="1577907199" sldId="2147483700"/>
          </pc:sldLayoutMkLst>
        </pc:sldLayoutChg>
        <pc:sldLayoutChg chg="modTransition setBg">
          <pc:chgData name="Dr. Terdikné Takács Szilvia" userId="62a28fc6-f7f7-41bd-b6fa-95189fe2a219" providerId="ADAL" clId="{9B1C53E7-47AE-4A5C-A8C8-D546B273B875}" dt="2021-09-17T20:45:55.628" v="3471"/>
          <pc:sldLayoutMkLst>
            <pc:docMk/>
            <pc:sldMasterMk cId="268869865" sldId="2147483693"/>
            <pc:sldLayoutMk cId="364428106" sldId="2147483701"/>
          </pc:sldLayoutMkLst>
        </pc:sldLayoutChg>
        <pc:sldLayoutChg chg="modTransition setBg">
          <pc:chgData name="Dr. Terdikné Takács Szilvia" userId="62a28fc6-f7f7-41bd-b6fa-95189fe2a219" providerId="ADAL" clId="{9B1C53E7-47AE-4A5C-A8C8-D546B273B875}" dt="2021-09-17T20:45:55.628" v="3471"/>
          <pc:sldLayoutMkLst>
            <pc:docMk/>
            <pc:sldMasterMk cId="268869865" sldId="2147483693"/>
            <pc:sldLayoutMk cId="1014532616" sldId="2147483702"/>
          </pc:sldLayoutMkLst>
        </pc:sldLayoutChg>
        <pc:sldLayoutChg chg="setBg">
          <pc:chgData name="Dr. Terdikné Takács Szilvia" userId="62a28fc6-f7f7-41bd-b6fa-95189fe2a219" providerId="ADAL" clId="{9B1C53E7-47AE-4A5C-A8C8-D546B273B875}" dt="2021-09-17T20:45:55.628" v="3471"/>
          <pc:sldLayoutMkLst>
            <pc:docMk/>
            <pc:sldMasterMk cId="268869865" sldId="2147483693"/>
            <pc:sldLayoutMk cId="4072395747" sldId="2147483703"/>
          </pc:sldLayoutMkLst>
        </pc:sldLayoutChg>
        <pc:sldLayoutChg chg="setBg">
          <pc:chgData name="Dr. Terdikné Takács Szilvia" userId="62a28fc6-f7f7-41bd-b6fa-95189fe2a219" providerId="ADAL" clId="{9B1C53E7-47AE-4A5C-A8C8-D546B273B875}" dt="2021-09-17T20:45:55.628" v="3471"/>
          <pc:sldLayoutMkLst>
            <pc:docMk/>
            <pc:sldMasterMk cId="268869865" sldId="2147483693"/>
            <pc:sldLayoutMk cId="1859569065" sldId="2147483704"/>
          </pc:sldLayoutMkLst>
        </pc:sldLayoutChg>
        <pc:sldLayoutChg chg="setBg">
          <pc:chgData name="Dr. Terdikné Takács Szilvia" userId="62a28fc6-f7f7-41bd-b6fa-95189fe2a219" providerId="ADAL" clId="{9B1C53E7-47AE-4A5C-A8C8-D546B273B875}" dt="2021-09-17T20:45:55.628" v="3471"/>
          <pc:sldLayoutMkLst>
            <pc:docMk/>
            <pc:sldMasterMk cId="268869865" sldId="2147483693"/>
            <pc:sldLayoutMk cId="577171480" sldId="2147483705"/>
          </pc:sldLayoutMkLst>
        </pc:sldLayoutChg>
        <pc:sldLayoutChg chg="setBg">
          <pc:chgData name="Dr. Terdikné Takács Szilvia" userId="62a28fc6-f7f7-41bd-b6fa-95189fe2a219" providerId="ADAL" clId="{9B1C53E7-47AE-4A5C-A8C8-D546B273B875}" dt="2021-09-17T20:45:55.628" v="3471"/>
          <pc:sldLayoutMkLst>
            <pc:docMk/>
            <pc:sldMasterMk cId="268869865" sldId="2147483693"/>
            <pc:sldLayoutMk cId="1196811506" sldId="2147483706"/>
          </pc:sldLayoutMkLst>
        </pc:sldLayoutChg>
        <pc:sldLayoutChg chg="setBg">
          <pc:chgData name="Dr. Terdikné Takács Szilvia" userId="62a28fc6-f7f7-41bd-b6fa-95189fe2a219" providerId="ADAL" clId="{9B1C53E7-47AE-4A5C-A8C8-D546B273B875}" dt="2021-09-17T20:45:55.628" v="3471"/>
          <pc:sldLayoutMkLst>
            <pc:docMk/>
            <pc:sldMasterMk cId="268869865" sldId="2147483693"/>
            <pc:sldLayoutMk cId="48452310" sldId="2147483707"/>
          </pc:sldLayoutMkLst>
        </pc:sldLayoutChg>
        <pc:sldLayoutChg chg="setBg">
          <pc:chgData name="Dr. Terdikné Takács Szilvia" userId="62a28fc6-f7f7-41bd-b6fa-95189fe2a219" providerId="ADAL" clId="{9B1C53E7-47AE-4A5C-A8C8-D546B273B875}" dt="2021-09-17T20:45:55.628" v="3471"/>
          <pc:sldLayoutMkLst>
            <pc:docMk/>
            <pc:sldMasterMk cId="268869865" sldId="2147483693"/>
            <pc:sldLayoutMk cId="1256046769" sldId="2147483708"/>
          </pc:sldLayoutMkLst>
        </pc:sldLayoutChg>
        <pc:sldLayoutChg chg="modTransition setBg">
          <pc:chgData name="Dr. Terdikné Takács Szilvia" userId="62a28fc6-f7f7-41bd-b6fa-95189fe2a219" providerId="ADAL" clId="{9B1C53E7-47AE-4A5C-A8C8-D546B273B875}" dt="2021-09-17T20:45:55.628" v="3471"/>
          <pc:sldLayoutMkLst>
            <pc:docMk/>
            <pc:sldMasterMk cId="268869865" sldId="2147483693"/>
            <pc:sldLayoutMk cId="1042379525" sldId="2147483709"/>
          </pc:sldLayoutMkLst>
        </pc:sldLayoutChg>
        <pc:sldLayoutChg chg="modTransition setBg">
          <pc:chgData name="Dr. Terdikné Takács Szilvia" userId="62a28fc6-f7f7-41bd-b6fa-95189fe2a219" providerId="ADAL" clId="{9B1C53E7-47AE-4A5C-A8C8-D546B273B875}" dt="2021-09-17T20:45:55.628" v="3471"/>
          <pc:sldLayoutMkLst>
            <pc:docMk/>
            <pc:sldMasterMk cId="268869865" sldId="2147483693"/>
            <pc:sldLayoutMk cId="2795637298" sldId="2147483710"/>
          </pc:sldLayoutMkLst>
        </pc:sldLayoutChg>
      </pc:sldMasterChg>
      <pc:sldMasterChg chg="modTransition modSldLayout">
        <pc:chgData name="Dr. Terdikné Takács Szilvia" userId="62a28fc6-f7f7-41bd-b6fa-95189fe2a219" providerId="ADAL" clId="{9B1C53E7-47AE-4A5C-A8C8-D546B273B875}" dt="2021-09-17T20:47:04.978" v="3473"/>
        <pc:sldMasterMkLst>
          <pc:docMk/>
          <pc:sldMasterMk cId="3506035950" sldId="2147483711"/>
        </pc:sldMasterMkLst>
        <pc:sldLayoutChg chg="modTransition">
          <pc:chgData name="Dr. Terdikné Takács Szilvia" userId="62a28fc6-f7f7-41bd-b6fa-95189fe2a219" providerId="ADAL" clId="{9B1C53E7-47AE-4A5C-A8C8-D546B273B875}" dt="2021-09-17T20:47:04.978" v="3473"/>
          <pc:sldLayoutMkLst>
            <pc:docMk/>
            <pc:sldMasterMk cId="3506035950" sldId="2147483711"/>
            <pc:sldLayoutMk cId="2177820819" sldId="2147483712"/>
          </pc:sldLayoutMkLst>
        </pc:sldLayoutChg>
        <pc:sldLayoutChg chg="modTransition">
          <pc:chgData name="Dr. Terdikné Takács Szilvia" userId="62a28fc6-f7f7-41bd-b6fa-95189fe2a219" providerId="ADAL" clId="{9B1C53E7-47AE-4A5C-A8C8-D546B273B875}" dt="2021-09-17T20:47:04.978" v="3473"/>
          <pc:sldLayoutMkLst>
            <pc:docMk/>
            <pc:sldMasterMk cId="3506035950" sldId="2147483711"/>
            <pc:sldLayoutMk cId="2100348655" sldId="2147483713"/>
          </pc:sldLayoutMkLst>
        </pc:sldLayoutChg>
        <pc:sldLayoutChg chg="modTransition">
          <pc:chgData name="Dr. Terdikné Takács Szilvia" userId="62a28fc6-f7f7-41bd-b6fa-95189fe2a219" providerId="ADAL" clId="{9B1C53E7-47AE-4A5C-A8C8-D546B273B875}" dt="2021-09-17T20:47:04.978" v="3473"/>
          <pc:sldLayoutMkLst>
            <pc:docMk/>
            <pc:sldMasterMk cId="3506035950" sldId="2147483711"/>
            <pc:sldLayoutMk cId="298902629" sldId="2147483714"/>
          </pc:sldLayoutMkLst>
        </pc:sldLayoutChg>
        <pc:sldLayoutChg chg="modTransition">
          <pc:chgData name="Dr. Terdikné Takács Szilvia" userId="62a28fc6-f7f7-41bd-b6fa-95189fe2a219" providerId="ADAL" clId="{9B1C53E7-47AE-4A5C-A8C8-D546B273B875}" dt="2021-09-17T20:47:04.978" v="3473"/>
          <pc:sldLayoutMkLst>
            <pc:docMk/>
            <pc:sldMasterMk cId="3506035950" sldId="2147483711"/>
            <pc:sldLayoutMk cId="3244169190" sldId="2147483716"/>
          </pc:sldLayoutMkLst>
        </pc:sldLayoutChg>
        <pc:sldLayoutChg chg="modTransition">
          <pc:chgData name="Dr. Terdikné Takács Szilvia" userId="62a28fc6-f7f7-41bd-b6fa-95189fe2a219" providerId="ADAL" clId="{9B1C53E7-47AE-4A5C-A8C8-D546B273B875}" dt="2021-09-17T20:47:04.978" v="3473"/>
          <pc:sldLayoutMkLst>
            <pc:docMk/>
            <pc:sldMasterMk cId="3506035950" sldId="2147483711"/>
            <pc:sldLayoutMk cId="1307126031" sldId="2147483717"/>
          </pc:sldLayoutMkLst>
        </pc:sldLayoutChg>
        <pc:sldLayoutChg chg="modTransition">
          <pc:chgData name="Dr. Terdikné Takács Szilvia" userId="62a28fc6-f7f7-41bd-b6fa-95189fe2a219" providerId="ADAL" clId="{9B1C53E7-47AE-4A5C-A8C8-D546B273B875}" dt="2021-09-17T20:47:04.978" v="3473"/>
          <pc:sldLayoutMkLst>
            <pc:docMk/>
            <pc:sldMasterMk cId="3506035950" sldId="2147483711"/>
            <pc:sldLayoutMk cId="387093090" sldId="2147483718"/>
          </pc:sldLayoutMkLst>
        </pc:sldLayoutChg>
        <pc:sldLayoutChg chg="modTransition">
          <pc:chgData name="Dr. Terdikné Takács Szilvia" userId="62a28fc6-f7f7-41bd-b6fa-95189fe2a219" providerId="ADAL" clId="{9B1C53E7-47AE-4A5C-A8C8-D546B273B875}" dt="2021-09-17T20:47:04.978" v="3473"/>
          <pc:sldLayoutMkLst>
            <pc:docMk/>
            <pc:sldMasterMk cId="3506035950" sldId="2147483711"/>
            <pc:sldLayoutMk cId="3825809725" sldId="2147483719"/>
          </pc:sldLayoutMkLst>
        </pc:sldLayoutChg>
        <pc:sldLayoutChg chg="modTransition">
          <pc:chgData name="Dr. Terdikné Takács Szilvia" userId="62a28fc6-f7f7-41bd-b6fa-95189fe2a219" providerId="ADAL" clId="{9B1C53E7-47AE-4A5C-A8C8-D546B273B875}" dt="2021-09-17T20:47:04.978" v="3473"/>
          <pc:sldLayoutMkLst>
            <pc:docMk/>
            <pc:sldMasterMk cId="3506035950" sldId="2147483711"/>
            <pc:sldLayoutMk cId="4074087237" sldId="2147483720"/>
          </pc:sldLayoutMkLst>
        </pc:sldLayoutChg>
        <pc:sldLayoutChg chg="modTransition">
          <pc:chgData name="Dr. Terdikné Takács Szilvia" userId="62a28fc6-f7f7-41bd-b6fa-95189fe2a219" providerId="ADAL" clId="{9B1C53E7-47AE-4A5C-A8C8-D546B273B875}" dt="2021-09-17T20:47:04.978" v="3473"/>
          <pc:sldLayoutMkLst>
            <pc:docMk/>
            <pc:sldMasterMk cId="3506035950" sldId="2147483711"/>
            <pc:sldLayoutMk cId="3642243482" sldId="2147483721"/>
          </pc:sldLayoutMkLst>
        </pc:sldLayoutChg>
        <pc:sldLayoutChg chg="modTransition">
          <pc:chgData name="Dr. Terdikné Takács Szilvia" userId="62a28fc6-f7f7-41bd-b6fa-95189fe2a219" providerId="ADAL" clId="{9B1C53E7-47AE-4A5C-A8C8-D546B273B875}" dt="2021-09-17T20:47:04.978" v="3473"/>
          <pc:sldLayoutMkLst>
            <pc:docMk/>
            <pc:sldMasterMk cId="3506035950" sldId="2147483711"/>
            <pc:sldLayoutMk cId="1220851779" sldId="2147483722"/>
          </pc:sldLayoutMkLst>
        </pc:sldLayoutChg>
      </pc:sldMasterChg>
      <pc:sldMasterChg chg="modTransition setBg modSldLayout">
        <pc:chgData name="Dr. Terdikné Takács Szilvia" userId="62a28fc6-f7f7-41bd-b6fa-95189fe2a219" providerId="ADAL" clId="{9B1C53E7-47AE-4A5C-A8C8-D546B273B875}" dt="2021-09-17T20:48:03.245" v="3479"/>
        <pc:sldMasterMkLst>
          <pc:docMk/>
          <pc:sldMasterMk cId="247465307" sldId="2147483723"/>
        </pc:sldMasterMkLst>
        <pc:sldLayoutChg chg="modTransition setBg">
          <pc:chgData name="Dr. Terdikné Takács Szilvia" userId="62a28fc6-f7f7-41bd-b6fa-95189fe2a219" providerId="ADAL" clId="{9B1C53E7-47AE-4A5C-A8C8-D546B273B875}" dt="2021-09-17T20:48:03.245" v="3479"/>
          <pc:sldLayoutMkLst>
            <pc:docMk/>
            <pc:sldMasterMk cId="247465307" sldId="2147483723"/>
            <pc:sldLayoutMk cId="534989912" sldId="2147483724"/>
          </pc:sldLayoutMkLst>
        </pc:sldLayoutChg>
        <pc:sldLayoutChg chg="modTransition setBg">
          <pc:chgData name="Dr. Terdikné Takács Szilvia" userId="62a28fc6-f7f7-41bd-b6fa-95189fe2a219" providerId="ADAL" clId="{9B1C53E7-47AE-4A5C-A8C8-D546B273B875}" dt="2021-09-17T20:48:03.245" v="3479"/>
          <pc:sldLayoutMkLst>
            <pc:docMk/>
            <pc:sldMasterMk cId="247465307" sldId="2147483723"/>
            <pc:sldLayoutMk cId="2090839484" sldId="2147483725"/>
          </pc:sldLayoutMkLst>
        </pc:sldLayoutChg>
        <pc:sldLayoutChg chg="modTransition setBg">
          <pc:chgData name="Dr. Terdikné Takács Szilvia" userId="62a28fc6-f7f7-41bd-b6fa-95189fe2a219" providerId="ADAL" clId="{9B1C53E7-47AE-4A5C-A8C8-D546B273B875}" dt="2021-09-17T20:48:03.245" v="3479"/>
          <pc:sldLayoutMkLst>
            <pc:docMk/>
            <pc:sldMasterMk cId="247465307" sldId="2147483723"/>
            <pc:sldLayoutMk cId="1581422911" sldId="2147483726"/>
          </pc:sldLayoutMkLst>
        </pc:sldLayoutChg>
        <pc:sldLayoutChg chg="setBg">
          <pc:chgData name="Dr. Terdikné Takács Szilvia" userId="62a28fc6-f7f7-41bd-b6fa-95189fe2a219" providerId="ADAL" clId="{9B1C53E7-47AE-4A5C-A8C8-D546B273B875}" dt="2021-09-17T20:48:03.245" v="3479"/>
          <pc:sldLayoutMkLst>
            <pc:docMk/>
            <pc:sldMasterMk cId="247465307" sldId="2147483723"/>
            <pc:sldLayoutMk cId="3086783923" sldId="2147483727"/>
          </pc:sldLayoutMkLst>
        </pc:sldLayoutChg>
        <pc:sldLayoutChg chg="modTransition setBg">
          <pc:chgData name="Dr. Terdikné Takács Szilvia" userId="62a28fc6-f7f7-41bd-b6fa-95189fe2a219" providerId="ADAL" clId="{9B1C53E7-47AE-4A5C-A8C8-D546B273B875}" dt="2021-09-17T20:48:03.245" v="3479"/>
          <pc:sldLayoutMkLst>
            <pc:docMk/>
            <pc:sldMasterMk cId="247465307" sldId="2147483723"/>
            <pc:sldLayoutMk cId="4100162657" sldId="2147483728"/>
          </pc:sldLayoutMkLst>
        </pc:sldLayoutChg>
        <pc:sldLayoutChg chg="modTransition setBg">
          <pc:chgData name="Dr. Terdikné Takács Szilvia" userId="62a28fc6-f7f7-41bd-b6fa-95189fe2a219" providerId="ADAL" clId="{9B1C53E7-47AE-4A5C-A8C8-D546B273B875}" dt="2021-09-17T20:48:03.245" v="3479"/>
          <pc:sldLayoutMkLst>
            <pc:docMk/>
            <pc:sldMasterMk cId="247465307" sldId="2147483723"/>
            <pc:sldLayoutMk cId="3958338370" sldId="2147483729"/>
          </pc:sldLayoutMkLst>
        </pc:sldLayoutChg>
        <pc:sldLayoutChg chg="modTransition setBg">
          <pc:chgData name="Dr. Terdikné Takács Szilvia" userId="62a28fc6-f7f7-41bd-b6fa-95189fe2a219" providerId="ADAL" clId="{9B1C53E7-47AE-4A5C-A8C8-D546B273B875}" dt="2021-09-17T20:48:03.245" v="3479"/>
          <pc:sldLayoutMkLst>
            <pc:docMk/>
            <pc:sldMasterMk cId="247465307" sldId="2147483723"/>
            <pc:sldLayoutMk cId="1960551936" sldId="2147483730"/>
          </pc:sldLayoutMkLst>
        </pc:sldLayoutChg>
        <pc:sldLayoutChg chg="modTransition setBg">
          <pc:chgData name="Dr. Terdikné Takács Szilvia" userId="62a28fc6-f7f7-41bd-b6fa-95189fe2a219" providerId="ADAL" clId="{9B1C53E7-47AE-4A5C-A8C8-D546B273B875}" dt="2021-09-17T20:48:03.245" v="3479"/>
          <pc:sldLayoutMkLst>
            <pc:docMk/>
            <pc:sldMasterMk cId="247465307" sldId="2147483723"/>
            <pc:sldLayoutMk cId="1591556758" sldId="2147483731"/>
          </pc:sldLayoutMkLst>
        </pc:sldLayoutChg>
        <pc:sldLayoutChg chg="modTransition setBg">
          <pc:chgData name="Dr. Terdikné Takács Szilvia" userId="62a28fc6-f7f7-41bd-b6fa-95189fe2a219" providerId="ADAL" clId="{9B1C53E7-47AE-4A5C-A8C8-D546B273B875}" dt="2021-09-17T20:48:03.245" v="3479"/>
          <pc:sldLayoutMkLst>
            <pc:docMk/>
            <pc:sldMasterMk cId="247465307" sldId="2147483723"/>
            <pc:sldLayoutMk cId="4191744585" sldId="2147483732"/>
          </pc:sldLayoutMkLst>
        </pc:sldLayoutChg>
        <pc:sldLayoutChg chg="modTransition setBg">
          <pc:chgData name="Dr. Terdikné Takács Szilvia" userId="62a28fc6-f7f7-41bd-b6fa-95189fe2a219" providerId="ADAL" clId="{9B1C53E7-47AE-4A5C-A8C8-D546B273B875}" dt="2021-09-17T20:48:03.245" v="3479"/>
          <pc:sldLayoutMkLst>
            <pc:docMk/>
            <pc:sldMasterMk cId="247465307" sldId="2147483723"/>
            <pc:sldLayoutMk cId="3260505034" sldId="2147483733"/>
          </pc:sldLayoutMkLst>
        </pc:sldLayoutChg>
        <pc:sldLayoutChg chg="modTransition setBg">
          <pc:chgData name="Dr. Terdikné Takács Szilvia" userId="62a28fc6-f7f7-41bd-b6fa-95189fe2a219" providerId="ADAL" clId="{9B1C53E7-47AE-4A5C-A8C8-D546B273B875}" dt="2021-09-17T20:48:03.245" v="3479"/>
          <pc:sldLayoutMkLst>
            <pc:docMk/>
            <pc:sldMasterMk cId="247465307" sldId="2147483723"/>
            <pc:sldLayoutMk cId="1890639096" sldId="2147483734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hu-HU" dirty="0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0C1BBBB-8EE6-42C4-9B17-70DCA6DE9099}" type="datetime1">
              <a:rPr lang="hu-HU" smtClean="0"/>
              <a:t>2021. 10. 01.</a:t>
            </a:fld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hu-HU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2837A6B-DAA4-4C2D-AEAB-4E9E70095794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92154555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hu-HU" noProof="0" dirty="0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9B6320A-5BE8-4D7B-95E5-122EE0D6873E}" type="datetime1">
              <a:rPr lang="hu-HU" noProof="0" smtClean="0"/>
              <a:t>2021. 10. 01.</a:t>
            </a:fld>
            <a:endParaRPr lang="hu-HU" noProof="0" dirty="0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hu-HU" noProof="0" dirty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hu-HU" noProof="0" dirty="0"/>
              <a:t>Mintaszöveg szerkesztése</a:t>
            </a:r>
          </a:p>
          <a:p>
            <a:pPr lvl="1" rtl="0"/>
            <a:r>
              <a:rPr lang="hu-HU" noProof="0" dirty="0"/>
              <a:t>Második szint</a:t>
            </a:r>
          </a:p>
          <a:p>
            <a:pPr lvl="2" rtl="0"/>
            <a:r>
              <a:rPr lang="hu-HU" noProof="0" dirty="0"/>
              <a:t>Harmadik szint</a:t>
            </a:r>
          </a:p>
          <a:p>
            <a:pPr lvl="3" rtl="0"/>
            <a:r>
              <a:rPr lang="hu-HU" noProof="0" dirty="0"/>
              <a:t>Negyedik szint</a:t>
            </a:r>
          </a:p>
          <a:p>
            <a:pPr lvl="4" rtl="0"/>
            <a:r>
              <a:rPr lang="hu-HU" noProof="0" dirty="0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3266150-FA26-45B5-BF0B-186B42A09DC9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14594674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3266150-FA26-45B5-BF0B-186B42A09DC9}" type="slidenum">
              <a:rPr lang="hu-HU" smtClean="0"/>
              <a:t>1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860960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603" y="1122363"/>
            <a:ext cx="9141619" cy="2387600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603" y="3602038"/>
            <a:ext cx="9141619" cy="1655762"/>
          </a:xfrm>
        </p:spPr>
        <p:txBody>
          <a:bodyPr/>
          <a:lstStyle>
            <a:lvl1pPr marL="0" indent="0" algn="ctr">
              <a:buNone/>
              <a:defRPr sz="23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D7A6D87-49FF-4654-8129-D93079277DD6}" type="datetime1">
              <a:rPr lang="hu-HU" noProof="0" smtClean="0"/>
              <a:t>2021. 10. 01.</a:t>
            </a:fld>
            <a:endParaRPr lang="hu-H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hu-HU" noProof="0"/>
              <a:t>Élőláb beszúrása</a:t>
            </a:r>
            <a:endParaRPr lang="hu-H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3B167E-EA96-4147-81DE-549160052C22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534989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243ACBC-43B4-4218-A459-FDDB621691D2}" type="datetime1">
              <a:rPr lang="hu-HU" noProof="0" smtClean="0"/>
              <a:t>2021. 10. 01.</a:t>
            </a:fld>
            <a:endParaRPr lang="hu-H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hu-HU" noProof="0"/>
              <a:t>Élőláb beszúrása</a:t>
            </a:r>
            <a:endParaRPr lang="hu-H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3B167E-EA96-4147-81DE-549160052C22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3260505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2628" y="365125"/>
            <a:ext cx="2628215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982" y="365125"/>
            <a:ext cx="7732286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A49C350-AD63-4CBD-9157-03B4E201B779}" type="datetime1">
              <a:rPr lang="hu-HU" noProof="0" smtClean="0"/>
              <a:t>2021. 10. 01.</a:t>
            </a:fld>
            <a:endParaRPr lang="hu-H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hu-HU" noProof="0"/>
              <a:t>Élőláb beszúrása</a:t>
            </a:r>
            <a:endParaRPr lang="hu-H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3B167E-EA96-4147-81DE-549160052C22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1890639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6839E4B-E0B8-4ACA-B906-7F692578E41F}" type="datetime1">
              <a:rPr lang="hu-HU" noProof="0" smtClean="0"/>
              <a:t>2021. 10. 01.</a:t>
            </a:fld>
            <a:endParaRPr lang="hu-H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hu-HU" noProof="0"/>
              <a:t>Élőláb beszúrása</a:t>
            </a:r>
            <a:endParaRPr lang="hu-H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3B167E-EA96-4147-81DE-549160052C22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2090839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633" y="1709739"/>
            <a:ext cx="10512862" cy="2852737"/>
          </a:xfrm>
        </p:spPr>
        <p:txBody>
          <a:bodyPr anchor="b"/>
          <a:lstStyle>
            <a:lvl1pPr>
              <a:defRPr sz="5998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633" y="4589464"/>
            <a:ext cx="10512862" cy="1500187"/>
          </a:xfr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5E3FB29-1D3A-4581-BBA3-C9F5FA1AE707}" type="datetime1">
              <a:rPr lang="hu-HU" noProof="0" smtClean="0"/>
              <a:t>2021. 10. 01.</a:t>
            </a:fld>
            <a:endParaRPr lang="hu-H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hu-HU" noProof="0"/>
              <a:t>Élőláb beszúrása</a:t>
            </a:r>
            <a:endParaRPr lang="hu-H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3B167E-EA96-4147-81DE-549160052C22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1581422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7982" y="1825625"/>
            <a:ext cx="5180251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592" y="1825625"/>
            <a:ext cx="5180251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10AE0DC-DDDA-4EE2-A5CF-CF6F8C108621}" type="datetime1">
              <a:rPr lang="hu-HU" noProof="0" smtClean="0"/>
              <a:t>2021. 10. 01.</a:t>
            </a:fld>
            <a:endParaRPr lang="hu-H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hu-HU" noProof="0"/>
              <a:t>Élőláb beszúrása</a:t>
            </a:r>
            <a:endParaRPr lang="hu-H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3B167E-EA96-4147-81DE-549160052C22}" type="slidenum">
              <a:rPr lang="hu-HU" noProof="0" smtClean="0"/>
              <a:pPr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308678392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69" y="365126"/>
            <a:ext cx="10512862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570" y="1681163"/>
            <a:ext cx="5156444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570" y="2505075"/>
            <a:ext cx="5156444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0593" y="1681163"/>
            <a:ext cx="5181838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593" y="2505075"/>
            <a:ext cx="518183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3C63C93-F7B1-41A9-96FE-88376D0B2BCE}" type="datetime1">
              <a:rPr lang="hu-HU" noProof="0" smtClean="0"/>
              <a:t>2021. 10. 01.</a:t>
            </a:fld>
            <a:endParaRPr lang="hu-HU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hu-HU" noProof="0"/>
              <a:t>Élőláb beszúrása</a:t>
            </a:r>
            <a:endParaRPr lang="hu-HU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3B167E-EA96-4147-81DE-549160052C22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4100162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DC2E3CD-1FF7-4C82-9CA9-63F1A1FF9D1D}" type="datetime1">
              <a:rPr lang="hu-HU" noProof="0" smtClean="0"/>
              <a:t>2021. 10. 01.</a:t>
            </a:fld>
            <a:endParaRPr lang="hu-HU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hu-HU" noProof="0"/>
              <a:t>Élőláb beszúrása</a:t>
            </a:r>
            <a:endParaRPr lang="hu-HU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3B167E-EA96-4147-81DE-549160052C22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3958338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58859E5-5D3A-4D0C-AC6A-3F36BFFC3062}" type="datetime1">
              <a:rPr lang="hu-HU" noProof="0" smtClean="0"/>
              <a:t>2021. 10. 01.</a:t>
            </a:fld>
            <a:endParaRPr lang="hu-HU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hu-HU" noProof="0"/>
              <a:t>Élőláb beszúrása</a:t>
            </a:r>
            <a:endParaRPr lang="hu-H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3B167E-EA96-4147-81DE-549160052C22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1960551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B6BBBED-B602-4352-B9A4-7DC5631A2948}" type="datetime1">
              <a:rPr lang="hu-HU" noProof="0" smtClean="0"/>
              <a:t>2021. 10. 01.</a:t>
            </a:fld>
            <a:endParaRPr lang="hu-H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hu-HU" noProof="0"/>
              <a:t>Élőláb beszúrása</a:t>
            </a:r>
            <a:endParaRPr lang="hu-H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3B167E-EA96-4147-81DE-549160052C22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1591556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1838" y="987426"/>
            <a:ext cx="6170593" cy="4873625"/>
          </a:xfrm>
        </p:spPr>
        <p:txBody>
          <a:bodyPr anchor="t"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AF050A3-872F-4072-8FF6-603DA1674E09}" type="datetime1">
              <a:rPr lang="hu-HU" noProof="0" smtClean="0"/>
              <a:t>2021. 10. 01.</a:t>
            </a:fld>
            <a:endParaRPr lang="hu-H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hu-HU" noProof="0"/>
              <a:t>Élőláb beszúrása</a:t>
            </a:r>
            <a:endParaRPr lang="hu-H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3B167E-EA96-4147-81DE-549160052C22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4191744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7982" y="365126"/>
            <a:ext cx="105128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982" y="1825625"/>
            <a:ext cx="10512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7982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10AE0DC-DDDA-4EE2-A5CF-CF6F8C108621}" type="datetime1">
              <a:rPr lang="hu-HU" noProof="0" smtClean="0"/>
              <a:t>2021. 10. 01.</a:t>
            </a:fld>
            <a:endParaRPr lang="hu-H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7549" y="6356351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hu-HU" noProof="0"/>
              <a:t>Élőláb beszúrása</a:t>
            </a:r>
            <a:endParaRPr lang="hu-H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8357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93B167E-EA96-4147-81DE-549160052C22}" type="slidenum">
              <a:rPr lang="hu-HU" noProof="0" smtClean="0"/>
              <a:pPr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247465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413892" y="830514"/>
            <a:ext cx="9793088" cy="1877225"/>
          </a:xfrm>
        </p:spPr>
        <p:txBody>
          <a:bodyPr rtlCol="0">
            <a:normAutofit fontScale="90000"/>
          </a:bodyPr>
          <a:lstStyle/>
          <a:p>
            <a:pPr algn="ctr" rtl="0">
              <a:lnSpc>
                <a:spcPct val="150000"/>
              </a:lnSpc>
            </a:pPr>
            <a:r>
              <a:rPr lang="hu-HU" sz="44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Amasis MT Pro Black" panose="02040A04050005020304" pitchFamily="18" charset="-18"/>
              </a:rPr>
              <a:t>„EGY KÉPBEN CSAK, </a:t>
            </a:r>
            <a:br>
              <a:rPr lang="hu-HU" sz="44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Amasis MT Pro Black" panose="02040A04050005020304" pitchFamily="18" charset="-18"/>
              </a:rPr>
            </a:br>
            <a:r>
              <a:rPr lang="hu-HU" sz="44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Amasis MT Pro Black" panose="02040A04050005020304" pitchFamily="18" charset="-18"/>
              </a:rPr>
              <a:t>S CSUPÁN A LÉNYEGET…”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909836" y="5129235"/>
            <a:ext cx="3240360" cy="1143000"/>
          </a:xfrm>
        </p:spPr>
        <p:txBody>
          <a:bodyPr rtlCol="0">
            <a:normAutofit/>
          </a:bodyPr>
          <a:lstStyle/>
          <a:p>
            <a:pPr rtl="0"/>
            <a:r>
              <a:rPr lang="hu-HU" sz="32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20.</a:t>
            </a:r>
            <a:r>
              <a:rPr lang="hu-H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hu-HU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Semiotica</a:t>
            </a:r>
            <a:r>
              <a:rPr lang="hu-H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hu-HU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Agriensis</a:t>
            </a:r>
            <a:r>
              <a:rPr lang="hu-H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</a:p>
          <a:p>
            <a:pPr rtl="0"/>
            <a:r>
              <a:rPr lang="hu-H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2021.</a:t>
            </a:r>
          </a:p>
          <a:p>
            <a:pPr rtl="0"/>
            <a:endParaRPr lang="hu-HU" dirty="0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8FB9AC18-983D-4510-AA7A-44245E3FB5F3}"/>
              </a:ext>
            </a:extLst>
          </p:cNvPr>
          <p:cNvSpPr txBox="1"/>
          <p:nvPr/>
        </p:nvSpPr>
        <p:spPr>
          <a:xfrm>
            <a:off x="1881944" y="3305755"/>
            <a:ext cx="8424936" cy="1225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algn="ctr">
              <a:lnSpc>
                <a:spcPct val="107000"/>
              </a:lnSpc>
              <a:spcAft>
                <a:spcPts val="800"/>
              </a:spcAft>
            </a:pPr>
            <a:r>
              <a:rPr lang="hu-HU" sz="3200" b="1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hu-HU" sz="3200" b="1" i="1" dirty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zövegjelek, jel-fogalmak és jel-értés </a:t>
            </a:r>
          </a:p>
          <a:p>
            <a:pPr marL="457200" algn="ctr">
              <a:lnSpc>
                <a:spcPct val="107000"/>
              </a:lnSpc>
              <a:spcAft>
                <a:spcPts val="800"/>
              </a:spcAft>
            </a:pPr>
            <a:r>
              <a:rPr lang="hu-HU" sz="3200" b="1" i="1" dirty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az anyanyelvi oktatásban</a:t>
            </a:r>
            <a:endParaRPr lang="hu-HU" sz="3200" i="1" dirty="0">
              <a:solidFill>
                <a:schemeClr val="accent6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2B82E883-A4D9-4A3F-A7B6-A8078647B47D}"/>
              </a:ext>
            </a:extLst>
          </p:cNvPr>
          <p:cNvSpPr txBox="1"/>
          <p:nvPr/>
        </p:nvSpPr>
        <p:spPr>
          <a:xfrm>
            <a:off x="8398670" y="5972099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i="1" dirty="0">
                <a:solidFill>
                  <a:schemeClr val="accent6">
                    <a:lumMod val="75000"/>
                  </a:schemeClr>
                </a:solidFill>
              </a:rPr>
              <a:t>Terdikné Takács Szilvia</a:t>
            </a:r>
          </a:p>
        </p:txBody>
      </p:sp>
    </p:spTree>
    <p:extLst>
      <p:ext uri="{BB962C8B-B14F-4D97-AF65-F5344CB8AC3E}">
        <p14:creationId xmlns:p14="http://schemas.microsoft.com/office/powerpoint/2010/main" val="116178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F8EDD0D-2763-4598-9EEA-87E8DC01C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>
                <a:solidFill>
                  <a:schemeClr val="bg1"/>
                </a:solidFill>
              </a:rPr>
              <a:t>Teremthető-e egységes jelelméleti keret, 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egységes fogalomrendszer?</a:t>
            </a:r>
            <a:br>
              <a:rPr lang="hu-HU" dirty="0">
                <a:solidFill>
                  <a:schemeClr val="bg1"/>
                </a:solidFill>
              </a:rPr>
            </a:br>
            <a:endParaRPr lang="hu-HU" dirty="0"/>
          </a:p>
        </p:txBody>
      </p:sp>
      <p:sp>
        <p:nvSpPr>
          <p:cNvPr id="4" name="Ellipszis 3">
            <a:extLst>
              <a:ext uri="{FF2B5EF4-FFF2-40B4-BE49-F238E27FC236}">
                <a16:creationId xmlns:a16="http://schemas.microsoft.com/office/drawing/2014/main" id="{A5520951-5621-417C-9D7C-72ADF30DD4BD}"/>
              </a:ext>
            </a:extLst>
          </p:cNvPr>
          <p:cNvSpPr/>
          <p:nvPr/>
        </p:nvSpPr>
        <p:spPr>
          <a:xfrm rot="20545316">
            <a:off x="6036951" y="2087581"/>
            <a:ext cx="4106786" cy="2061126"/>
          </a:xfrm>
          <a:prstGeom prst="ellipse">
            <a:avLst/>
          </a:prstGeom>
          <a:solidFill>
            <a:schemeClr val="accent6">
              <a:lumMod val="75000"/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hu-HU" sz="2400" dirty="0"/>
              <a:t>irodalom</a:t>
            </a:r>
          </a:p>
        </p:txBody>
      </p:sp>
      <p:sp>
        <p:nvSpPr>
          <p:cNvPr id="6" name="Ellipszis 5">
            <a:extLst>
              <a:ext uri="{FF2B5EF4-FFF2-40B4-BE49-F238E27FC236}">
                <a16:creationId xmlns:a16="http://schemas.microsoft.com/office/drawing/2014/main" id="{F690667A-DD2D-4436-8211-01491978F12A}"/>
              </a:ext>
            </a:extLst>
          </p:cNvPr>
          <p:cNvSpPr/>
          <p:nvPr/>
        </p:nvSpPr>
        <p:spPr>
          <a:xfrm rot="20926513">
            <a:off x="1837556" y="3077998"/>
            <a:ext cx="5223914" cy="1906887"/>
          </a:xfrm>
          <a:prstGeom prst="ellipse">
            <a:avLst/>
          </a:prstGeom>
          <a:solidFill>
            <a:schemeClr val="accent1">
              <a:lumMod val="60000"/>
              <a:lumOff val="40000"/>
              <a:alpha val="5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2400" dirty="0"/>
              <a:t>Egyéb művészetek</a:t>
            </a:r>
          </a:p>
        </p:txBody>
      </p:sp>
      <p:sp>
        <p:nvSpPr>
          <p:cNvPr id="7" name="Ellipszis 6">
            <a:extLst>
              <a:ext uri="{FF2B5EF4-FFF2-40B4-BE49-F238E27FC236}">
                <a16:creationId xmlns:a16="http://schemas.microsoft.com/office/drawing/2014/main" id="{4A982B50-5970-4F8D-AAFB-FC54E6E7D693}"/>
              </a:ext>
            </a:extLst>
          </p:cNvPr>
          <p:cNvSpPr/>
          <p:nvPr/>
        </p:nvSpPr>
        <p:spPr>
          <a:xfrm rot="1557140">
            <a:off x="5785152" y="3411954"/>
            <a:ext cx="4033166" cy="1872208"/>
          </a:xfrm>
          <a:prstGeom prst="ellipse">
            <a:avLst/>
          </a:prstGeom>
          <a:solidFill>
            <a:schemeClr val="accent2">
              <a:lumMod val="75000"/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hu-HU" sz="2400" dirty="0"/>
              <a:t>hétköznapi élet</a:t>
            </a:r>
          </a:p>
        </p:txBody>
      </p:sp>
      <p:sp>
        <p:nvSpPr>
          <p:cNvPr id="9" name="Ellipszis 8">
            <a:extLst>
              <a:ext uri="{FF2B5EF4-FFF2-40B4-BE49-F238E27FC236}">
                <a16:creationId xmlns:a16="http://schemas.microsoft.com/office/drawing/2014/main" id="{59A68146-3CEF-41CD-85BD-3AE9AD66EB18}"/>
              </a:ext>
            </a:extLst>
          </p:cNvPr>
          <p:cNvSpPr/>
          <p:nvPr/>
        </p:nvSpPr>
        <p:spPr>
          <a:xfrm rot="2382473">
            <a:off x="4012375" y="1687745"/>
            <a:ext cx="3258362" cy="1872208"/>
          </a:xfrm>
          <a:prstGeom prst="ellipse">
            <a:avLst/>
          </a:prstGeom>
          <a:solidFill>
            <a:srgbClr val="FFFF00">
              <a:alpha val="4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2400" dirty="0"/>
              <a:t>nyelvtan</a:t>
            </a:r>
          </a:p>
        </p:txBody>
      </p:sp>
      <p:sp>
        <p:nvSpPr>
          <p:cNvPr id="10" name="Ellipszis 9">
            <a:extLst>
              <a:ext uri="{FF2B5EF4-FFF2-40B4-BE49-F238E27FC236}">
                <a16:creationId xmlns:a16="http://schemas.microsoft.com/office/drawing/2014/main" id="{F36BB72E-E19A-44BA-8322-DFBF66925092}"/>
              </a:ext>
            </a:extLst>
          </p:cNvPr>
          <p:cNvSpPr/>
          <p:nvPr/>
        </p:nvSpPr>
        <p:spPr>
          <a:xfrm rot="18241801">
            <a:off x="3934959" y="3853190"/>
            <a:ext cx="3773274" cy="2231196"/>
          </a:xfrm>
          <a:prstGeom prst="ellipse">
            <a:avLst/>
          </a:prstGeom>
          <a:solidFill>
            <a:schemeClr val="accent3">
              <a:lumMod val="60000"/>
              <a:lumOff val="40000"/>
              <a:alpha val="3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2400" dirty="0"/>
              <a:t>informatika</a:t>
            </a:r>
          </a:p>
        </p:txBody>
      </p:sp>
      <p:cxnSp>
        <p:nvCxnSpPr>
          <p:cNvPr id="12" name="Egyenes összekötő 11">
            <a:extLst>
              <a:ext uri="{FF2B5EF4-FFF2-40B4-BE49-F238E27FC236}">
                <a16:creationId xmlns:a16="http://schemas.microsoft.com/office/drawing/2014/main" id="{5417C3D7-98F9-4045-92CD-C5FA135EE6FB}"/>
              </a:ext>
            </a:extLst>
          </p:cNvPr>
          <p:cNvCxnSpPr/>
          <p:nvPr/>
        </p:nvCxnSpPr>
        <p:spPr>
          <a:xfrm>
            <a:off x="6094412" y="3429000"/>
            <a:ext cx="216024" cy="432048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gyenes összekötő 12">
            <a:extLst>
              <a:ext uri="{FF2B5EF4-FFF2-40B4-BE49-F238E27FC236}">
                <a16:creationId xmlns:a16="http://schemas.microsoft.com/office/drawing/2014/main" id="{F2D0D288-281F-462A-9E18-7F8179AEE3F9}"/>
              </a:ext>
            </a:extLst>
          </p:cNvPr>
          <p:cNvCxnSpPr/>
          <p:nvPr/>
        </p:nvCxnSpPr>
        <p:spPr>
          <a:xfrm>
            <a:off x="6183188" y="3372971"/>
            <a:ext cx="216024" cy="432048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gyenes összekötő 13">
            <a:extLst>
              <a:ext uri="{FF2B5EF4-FFF2-40B4-BE49-F238E27FC236}">
                <a16:creationId xmlns:a16="http://schemas.microsoft.com/office/drawing/2014/main" id="{56C38C74-A556-4FAF-BE82-1DC1D6B950CE}"/>
              </a:ext>
            </a:extLst>
          </p:cNvPr>
          <p:cNvCxnSpPr>
            <a:cxnSpLocks/>
          </p:cNvCxnSpPr>
          <p:nvPr/>
        </p:nvCxnSpPr>
        <p:spPr>
          <a:xfrm>
            <a:off x="6278639" y="3345487"/>
            <a:ext cx="197825" cy="389754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gyenes összekötő 14">
            <a:extLst>
              <a:ext uri="{FF2B5EF4-FFF2-40B4-BE49-F238E27FC236}">
                <a16:creationId xmlns:a16="http://schemas.microsoft.com/office/drawing/2014/main" id="{D834F983-FDD1-4DDC-8F4C-FD4D3CB793AF}"/>
              </a:ext>
            </a:extLst>
          </p:cNvPr>
          <p:cNvCxnSpPr>
            <a:cxnSpLocks/>
          </p:cNvCxnSpPr>
          <p:nvPr/>
        </p:nvCxnSpPr>
        <p:spPr>
          <a:xfrm>
            <a:off x="6379582" y="3312241"/>
            <a:ext cx="173604" cy="366971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gyenes összekötő 15">
            <a:extLst>
              <a:ext uri="{FF2B5EF4-FFF2-40B4-BE49-F238E27FC236}">
                <a16:creationId xmlns:a16="http://schemas.microsoft.com/office/drawing/2014/main" id="{13AA8CE9-3B0F-4D7C-9EB4-FC5EEB18E843}"/>
              </a:ext>
            </a:extLst>
          </p:cNvPr>
          <p:cNvCxnSpPr>
            <a:cxnSpLocks/>
          </p:cNvCxnSpPr>
          <p:nvPr/>
        </p:nvCxnSpPr>
        <p:spPr>
          <a:xfrm>
            <a:off x="6496407" y="3297592"/>
            <a:ext cx="124774" cy="291403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gyenes összekötő 21">
            <a:extLst>
              <a:ext uri="{FF2B5EF4-FFF2-40B4-BE49-F238E27FC236}">
                <a16:creationId xmlns:a16="http://schemas.microsoft.com/office/drawing/2014/main" id="{2FA88CF9-8F92-4824-8045-096C4C839214}"/>
              </a:ext>
            </a:extLst>
          </p:cNvPr>
          <p:cNvCxnSpPr>
            <a:cxnSpLocks/>
          </p:cNvCxnSpPr>
          <p:nvPr/>
        </p:nvCxnSpPr>
        <p:spPr>
          <a:xfrm>
            <a:off x="6602278" y="3309084"/>
            <a:ext cx="95118" cy="229220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7647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000"/>
                            </p:stCondLst>
                            <p:childTnLst>
                              <p:par>
                                <p:cTn id="35" presetID="16" presetClass="entr" presetSubtype="2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57B067D-5B20-4C75-A9A0-53B0E123E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2739940-9390-482B-AC4A-7E19868748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hu-HU" b="0" i="0" dirty="0">
                <a:solidFill>
                  <a:schemeClr val="bg1"/>
                </a:solidFill>
                <a:effectLst/>
                <a:latin typeface="Tahoma" panose="020B0604030504040204" pitchFamily="34" charset="0"/>
              </a:rPr>
              <a:t>KÉTFÉLE ÓHAJ</a:t>
            </a:r>
            <a:br>
              <a:rPr lang="hu-HU" dirty="0"/>
            </a:br>
            <a:br>
              <a:rPr lang="hu-HU" dirty="0"/>
            </a:br>
            <a:r>
              <a:rPr lang="hu-HU" b="0" i="0" dirty="0">
                <a:solidFill>
                  <a:schemeClr val="bg1"/>
                </a:solidFill>
                <a:effectLst/>
                <a:latin typeface="Tahoma" panose="020B0604030504040204" pitchFamily="34" charset="0"/>
              </a:rPr>
              <a:t>"</a:t>
            </a:r>
            <a:r>
              <a:rPr lang="hu-HU" b="0" i="0" dirty="0" err="1">
                <a:solidFill>
                  <a:schemeClr val="bg1"/>
                </a:solidFill>
                <a:effectLst/>
                <a:latin typeface="Tahoma" panose="020B0604030504040204" pitchFamily="34" charset="0"/>
              </a:rPr>
              <a:t>Gyere</a:t>
            </a:r>
            <a:r>
              <a:rPr lang="hu-HU" b="0" i="0" dirty="0">
                <a:solidFill>
                  <a:schemeClr val="bg1"/>
                </a:solidFill>
                <a:effectLst/>
                <a:latin typeface="Tahoma" panose="020B0604030504040204" pitchFamily="34" charset="0"/>
              </a:rPr>
              <a:t> velem repülni" - szól a darázs a virágnak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b="0" i="0" dirty="0">
                <a:solidFill>
                  <a:schemeClr val="bg1"/>
                </a:solidFill>
                <a:effectLst/>
                <a:latin typeface="Tahoma" panose="020B0604030504040204" pitchFamily="34" charset="0"/>
              </a:rPr>
              <a:t>"Tapadj az ágra mellém" - szól a virág a darázsnak.</a:t>
            </a:r>
          </a:p>
          <a:p>
            <a:pPr marL="0" indent="0" algn="r">
              <a:buNone/>
            </a:pPr>
            <a:r>
              <a:rPr lang="hu-HU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ahoma" panose="020B0604030504040204" pitchFamily="34" charset="0"/>
              </a:rPr>
              <a:t>(Weöres)</a:t>
            </a:r>
            <a:endParaRPr lang="hu-HU" i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EE125836-93D5-46FD-B999-62A08805F03C}"/>
              </a:ext>
            </a:extLst>
          </p:cNvPr>
          <p:cNvSpPr/>
          <p:nvPr/>
        </p:nvSpPr>
        <p:spPr>
          <a:xfrm>
            <a:off x="2422004" y="5157192"/>
            <a:ext cx="3528392" cy="864096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>
                <a:solidFill>
                  <a:schemeClr val="tx1"/>
                </a:solidFill>
              </a:rPr>
              <a:t>érzékenyítés?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C36BB1D4-9B8E-4C04-8B1D-424DEFBC1434}"/>
              </a:ext>
            </a:extLst>
          </p:cNvPr>
          <p:cNvSpPr/>
          <p:nvPr/>
        </p:nvSpPr>
        <p:spPr>
          <a:xfrm>
            <a:off x="2579712" y="5312867"/>
            <a:ext cx="3528392" cy="864096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>
                <a:solidFill>
                  <a:schemeClr val="tx1"/>
                </a:solidFill>
              </a:rPr>
              <a:t>Jel-</a:t>
            </a:r>
            <a:r>
              <a:rPr lang="hu-HU" sz="3200" dirty="0" err="1">
                <a:solidFill>
                  <a:schemeClr val="tx1"/>
                </a:solidFill>
              </a:rPr>
              <a:t>érzékítés</a:t>
            </a:r>
            <a:endParaRPr lang="hu-H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468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1CE9B04-092A-442D-B63E-DE7F7C54D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8914CD2-6574-4E2E-B9AB-C565BECF26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Nyíl: ötszög 3">
            <a:extLst>
              <a:ext uri="{FF2B5EF4-FFF2-40B4-BE49-F238E27FC236}">
                <a16:creationId xmlns:a16="http://schemas.microsoft.com/office/drawing/2014/main" id="{2ABC1636-4D96-4F5A-9299-8EC675165129}"/>
              </a:ext>
            </a:extLst>
          </p:cNvPr>
          <p:cNvSpPr/>
          <p:nvPr/>
        </p:nvSpPr>
        <p:spPr>
          <a:xfrm>
            <a:off x="117748" y="852438"/>
            <a:ext cx="4968552" cy="1008112"/>
          </a:xfrm>
          <a:prstGeom prst="homePlat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>
                <a:solidFill>
                  <a:schemeClr val="tx1"/>
                </a:solidFill>
              </a:rPr>
              <a:t>1. Ismerje fel, hogy kép</a:t>
            </a:r>
          </a:p>
        </p:txBody>
      </p:sp>
      <p:sp>
        <p:nvSpPr>
          <p:cNvPr id="5" name="Nyíl: ötszög 4">
            <a:extLst>
              <a:ext uri="{FF2B5EF4-FFF2-40B4-BE49-F238E27FC236}">
                <a16:creationId xmlns:a16="http://schemas.microsoft.com/office/drawing/2014/main" id="{971644A1-941A-48E6-AD47-0825E3FF090C}"/>
              </a:ext>
            </a:extLst>
          </p:cNvPr>
          <p:cNvSpPr/>
          <p:nvPr/>
        </p:nvSpPr>
        <p:spPr>
          <a:xfrm>
            <a:off x="270418" y="2132818"/>
            <a:ext cx="10020078" cy="1008112"/>
          </a:xfrm>
          <a:prstGeom prst="homePlat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3600" dirty="0">
                <a:solidFill>
                  <a:schemeClr val="tx1"/>
                </a:solidFill>
              </a:rPr>
              <a:t>2. (azok közül is az „egy lényegest”)</a:t>
            </a:r>
          </a:p>
        </p:txBody>
      </p:sp>
      <p:sp>
        <p:nvSpPr>
          <p:cNvPr id="6" name="Nyíl: ötszög 5">
            <a:extLst>
              <a:ext uri="{FF2B5EF4-FFF2-40B4-BE49-F238E27FC236}">
                <a16:creationId xmlns:a16="http://schemas.microsoft.com/office/drawing/2014/main" id="{5375BB08-3325-4CD7-BD69-70A92859FFE4}"/>
              </a:ext>
            </a:extLst>
          </p:cNvPr>
          <p:cNvSpPr/>
          <p:nvPr/>
        </p:nvSpPr>
        <p:spPr>
          <a:xfrm>
            <a:off x="621804" y="4600290"/>
            <a:ext cx="11345416" cy="943644"/>
          </a:xfrm>
          <a:prstGeom prst="homePlat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>
                <a:solidFill>
                  <a:schemeClr val="tx1"/>
                </a:solidFill>
              </a:rPr>
              <a:t>4. Sorolja be szemiotikai/stilisztikai kategóriába </a:t>
            </a:r>
            <a:r>
              <a:rPr lang="hu-HU" sz="3200" dirty="0">
                <a:solidFill>
                  <a:schemeClr val="bg1"/>
                </a:solidFill>
              </a:rPr>
              <a:t>(</a:t>
            </a:r>
            <a:r>
              <a:rPr lang="hu-HU" sz="3200" i="1" dirty="0">
                <a:solidFill>
                  <a:schemeClr val="bg1"/>
                </a:solidFill>
              </a:rPr>
              <a:t>ha muszáj)</a:t>
            </a:r>
          </a:p>
        </p:txBody>
      </p:sp>
      <p:sp>
        <p:nvSpPr>
          <p:cNvPr id="7" name="Nyíl: ötszög 6">
            <a:extLst>
              <a:ext uri="{FF2B5EF4-FFF2-40B4-BE49-F238E27FC236}">
                <a16:creationId xmlns:a16="http://schemas.microsoft.com/office/drawing/2014/main" id="{CDDA793D-F529-484C-B234-2B1174D22C7B}"/>
              </a:ext>
            </a:extLst>
          </p:cNvPr>
          <p:cNvSpPr/>
          <p:nvPr/>
        </p:nvSpPr>
        <p:spPr>
          <a:xfrm>
            <a:off x="442217" y="3300748"/>
            <a:ext cx="10020078" cy="1008112"/>
          </a:xfrm>
          <a:prstGeom prst="homePlat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>
                <a:solidFill>
                  <a:schemeClr val="tx1"/>
                </a:solidFill>
              </a:rPr>
              <a:t>3. Ismerje fel, a </a:t>
            </a:r>
            <a:r>
              <a:rPr lang="hu-HU" sz="3600" dirty="0" err="1">
                <a:solidFill>
                  <a:schemeClr val="tx1"/>
                </a:solidFill>
              </a:rPr>
              <a:t>szemiózis</a:t>
            </a:r>
            <a:r>
              <a:rPr lang="hu-HU" sz="3600" dirty="0">
                <a:solidFill>
                  <a:schemeClr val="tx1"/>
                </a:solidFill>
              </a:rPr>
              <a:t> motivációit (értelmezés)</a:t>
            </a:r>
          </a:p>
        </p:txBody>
      </p:sp>
    </p:spTree>
    <p:extLst>
      <p:ext uri="{BB962C8B-B14F-4D97-AF65-F5344CB8AC3E}">
        <p14:creationId xmlns:p14="http://schemas.microsoft.com/office/powerpoint/2010/main" val="179028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6810946-1183-458A-B9C3-D695E0FD4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7CC42806-B4FA-4F58-AF9A-5F2288C561D0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199" y="1844824"/>
            <a:ext cx="10512425" cy="20277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hu-HU" dirty="0">
                <a:solidFill>
                  <a:schemeClr val="bg1"/>
                </a:solidFill>
              </a:rPr>
              <a:t>Monda az Úr Jónásnak: "Kelj fel és menj</a:t>
            </a:r>
          </a:p>
          <a:p>
            <a:pPr marL="0" indent="0">
              <a:buNone/>
            </a:pPr>
            <a:r>
              <a:rPr lang="hu-HU" dirty="0">
                <a:solidFill>
                  <a:schemeClr val="bg1"/>
                </a:solidFill>
              </a:rPr>
              <a:t>Ninivébe, kiálts a Város ellen!</a:t>
            </a:r>
          </a:p>
          <a:p>
            <a:pPr marL="0" indent="0">
              <a:buNone/>
            </a:pPr>
            <a:r>
              <a:rPr lang="hu-HU" dirty="0">
                <a:solidFill>
                  <a:schemeClr val="bg1"/>
                </a:solidFill>
              </a:rPr>
              <a:t>Nagy ott a baj, megáradt a gonoszság:</a:t>
            </a:r>
          </a:p>
          <a:p>
            <a:pPr marL="0" indent="0">
              <a:buNone/>
            </a:pPr>
            <a:r>
              <a:rPr lang="hu-HU" dirty="0">
                <a:solidFill>
                  <a:schemeClr val="bg1"/>
                </a:solidFill>
              </a:rPr>
              <a:t>szennyes habjai szent lábamat mossák."  </a:t>
            </a:r>
            <a:r>
              <a:rPr lang="hu-HU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(Babits)</a:t>
            </a:r>
          </a:p>
        </p:txBody>
      </p:sp>
      <p:sp>
        <p:nvSpPr>
          <p:cNvPr id="3" name="Ellipszis 2">
            <a:extLst>
              <a:ext uri="{FF2B5EF4-FFF2-40B4-BE49-F238E27FC236}">
                <a16:creationId xmlns:a16="http://schemas.microsoft.com/office/drawing/2014/main" id="{CB867D6F-05B1-4A27-92FE-7ACFEED9A7B5}"/>
              </a:ext>
            </a:extLst>
          </p:cNvPr>
          <p:cNvSpPr/>
          <p:nvPr/>
        </p:nvSpPr>
        <p:spPr>
          <a:xfrm>
            <a:off x="1197868" y="4797152"/>
            <a:ext cx="2880320" cy="1695722"/>
          </a:xfrm>
          <a:prstGeom prst="ellipse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/>
              <a:t>Ninive szennyes habjai</a:t>
            </a:r>
          </a:p>
        </p:txBody>
      </p:sp>
      <p:sp>
        <p:nvSpPr>
          <p:cNvPr id="5" name="Ellipszis 4">
            <a:extLst>
              <a:ext uri="{FF2B5EF4-FFF2-40B4-BE49-F238E27FC236}">
                <a16:creationId xmlns:a16="http://schemas.microsoft.com/office/drawing/2014/main" id="{780E305E-7ECB-4317-851C-146B5F631D8D}"/>
              </a:ext>
            </a:extLst>
          </p:cNvPr>
          <p:cNvSpPr/>
          <p:nvPr/>
        </p:nvSpPr>
        <p:spPr>
          <a:xfrm>
            <a:off x="5590356" y="4797152"/>
            <a:ext cx="3384376" cy="1695722"/>
          </a:xfrm>
          <a:prstGeom prst="ellipse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gonoszság szennyes habjai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EB19C593-6F81-49AB-A987-F7E4EDCC640F}"/>
              </a:ext>
            </a:extLst>
          </p:cNvPr>
          <p:cNvSpPr txBox="1"/>
          <p:nvPr/>
        </p:nvSpPr>
        <p:spPr>
          <a:xfrm>
            <a:off x="4258208" y="5301208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VAGY</a:t>
            </a:r>
          </a:p>
        </p:txBody>
      </p:sp>
    </p:spTree>
    <p:extLst>
      <p:ext uri="{BB962C8B-B14F-4D97-AF65-F5344CB8AC3E}">
        <p14:creationId xmlns:p14="http://schemas.microsoft.com/office/powerpoint/2010/main" val="3048769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9066F5E-C153-47A8-A2B2-349B277F90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981" y="908720"/>
            <a:ext cx="10512862" cy="4351338"/>
          </a:xfrm>
        </p:spPr>
        <p:txBody>
          <a:bodyPr>
            <a:normAutofit fontScale="92500" lnSpcReduction="10000"/>
          </a:bodyPr>
          <a:lstStyle/>
          <a:p>
            <a:br>
              <a:rPr lang="hu-HU" dirty="0"/>
            </a:br>
            <a:br>
              <a:rPr lang="hu-HU" dirty="0"/>
            </a:br>
            <a:r>
              <a:rPr lang="hu-HU" sz="4800" b="0" i="0" dirty="0">
                <a:solidFill>
                  <a:schemeClr val="bg1"/>
                </a:solidFill>
                <a:effectLst/>
                <a:latin typeface="Angsana New" panose="020B0502040204020203" pitchFamily="18" charset="-34"/>
                <a:cs typeface="Angsana New" panose="020B0502040204020203" pitchFamily="18" charset="-34"/>
              </a:rPr>
              <a:t>Mikor anyából földre tettek,</a:t>
            </a:r>
            <a:br>
              <a:rPr lang="hu-HU" sz="4800" dirty="0">
                <a:solidFill>
                  <a:schemeClr val="bg1"/>
                </a:solidFill>
                <a:latin typeface="Angsana New" panose="020B0502040204020203" pitchFamily="18" charset="-34"/>
                <a:cs typeface="Angsana New" panose="020B0502040204020203" pitchFamily="18" charset="-34"/>
              </a:rPr>
            </a:br>
            <a:r>
              <a:rPr lang="hu-HU" sz="4800" b="0" i="0" dirty="0">
                <a:solidFill>
                  <a:schemeClr val="bg1"/>
                </a:solidFill>
                <a:effectLst/>
                <a:latin typeface="Angsana New" panose="020B0502040204020203" pitchFamily="18" charset="-34"/>
                <a:cs typeface="Angsana New" panose="020B0502040204020203" pitchFamily="18" charset="-34"/>
              </a:rPr>
              <a:t>Hová keverték </a:t>
            </a:r>
            <a:r>
              <a:rPr lang="hu-HU" sz="4800" b="0" i="0" dirty="0" err="1">
                <a:solidFill>
                  <a:schemeClr val="bg1"/>
                </a:solidFill>
                <a:effectLst/>
                <a:latin typeface="Angsana New" panose="020B0502040204020203" pitchFamily="18" charset="-34"/>
                <a:cs typeface="Angsana New" panose="020B0502040204020203" pitchFamily="18" charset="-34"/>
              </a:rPr>
              <a:t>röptömet</a:t>
            </a:r>
            <a:r>
              <a:rPr lang="hu-HU" sz="4800" b="0" i="0" dirty="0">
                <a:solidFill>
                  <a:schemeClr val="bg1"/>
                </a:solidFill>
                <a:effectLst/>
                <a:latin typeface="Angsana New" panose="020B0502040204020203" pitchFamily="18" charset="-34"/>
                <a:cs typeface="Angsana New" panose="020B0502040204020203" pitchFamily="18" charset="-34"/>
              </a:rPr>
              <a:t>?</a:t>
            </a:r>
            <a:br>
              <a:rPr lang="hu-HU" sz="4800" dirty="0">
                <a:solidFill>
                  <a:schemeClr val="bg1"/>
                </a:solidFill>
                <a:latin typeface="Angsana New" panose="020B0502040204020203" pitchFamily="18" charset="-34"/>
                <a:cs typeface="Angsana New" panose="020B0502040204020203" pitchFamily="18" charset="-34"/>
              </a:rPr>
            </a:br>
            <a:r>
              <a:rPr lang="hu-HU" sz="4800" b="0" i="0" dirty="0">
                <a:solidFill>
                  <a:schemeClr val="bg1"/>
                </a:solidFill>
                <a:effectLst/>
                <a:latin typeface="Angsana New" panose="020B0502040204020203" pitchFamily="18" charset="-34"/>
                <a:cs typeface="Angsana New" panose="020B0502040204020203" pitchFamily="18" charset="-34"/>
              </a:rPr>
              <a:t>Embernek többé ne </a:t>
            </a:r>
            <a:r>
              <a:rPr lang="hu-HU" sz="4800" b="0" i="0" dirty="0" err="1">
                <a:solidFill>
                  <a:schemeClr val="bg1"/>
                </a:solidFill>
                <a:effectLst/>
                <a:latin typeface="Angsana New" panose="020B0502040204020203" pitchFamily="18" charset="-34"/>
                <a:cs typeface="Angsana New" panose="020B0502040204020203" pitchFamily="18" charset="-34"/>
              </a:rPr>
              <a:t>szülessek</a:t>
            </a:r>
            <a:r>
              <a:rPr lang="hu-HU" sz="4800" b="0" i="0" dirty="0">
                <a:solidFill>
                  <a:schemeClr val="bg1"/>
                </a:solidFill>
                <a:effectLst/>
                <a:latin typeface="Angsana New" panose="020B0502040204020203" pitchFamily="18" charset="-34"/>
                <a:cs typeface="Angsana New" panose="020B0502040204020203" pitchFamily="18" charset="-34"/>
              </a:rPr>
              <a:t>,</a:t>
            </a:r>
            <a:br>
              <a:rPr lang="hu-HU" sz="4800" b="0" i="0" dirty="0">
                <a:solidFill>
                  <a:schemeClr val="bg1"/>
                </a:solidFill>
                <a:effectLst/>
                <a:latin typeface="Angsana New" panose="020B0502040204020203" pitchFamily="18" charset="-34"/>
                <a:cs typeface="Angsana New" panose="020B0502040204020203" pitchFamily="18" charset="-34"/>
              </a:rPr>
            </a:br>
            <a:r>
              <a:rPr lang="hu-HU" sz="4800" b="0" i="0" dirty="0">
                <a:solidFill>
                  <a:schemeClr val="bg1"/>
                </a:solidFill>
                <a:effectLst/>
                <a:latin typeface="Angsana New" panose="020B0502040204020203" pitchFamily="18" charset="-34"/>
                <a:cs typeface="Angsana New" panose="020B0502040204020203" pitchFamily="18" charset="-34"/>
              </a:rPr>
              <a:t>Szárny nélkül élni nem lehet.</a:t>
            </a:r>
            <a:r>
              <a:rPr lang="hu-HU" sz="4800" dirty="0">
                <a:latin typeface="Angsana New" panose="020B0502040204020203" pitchFamily="18" charset="-34"/>
                <a:cs typeface="Angsana New" panose="020B0502040204020203" pitchFamily="18" charset="-34"/>
              </a:rPr>
              <a:t> </a:t>
            </a:r>
          </a:p>
          <a:p>
            <a:endParaRPr lang="hu-HU" sz="4800" dirty="0">
              <a:latin typeface="Angsana New" panose="020B0502040204020203" pitchFamily="18" charset="-34"/>
              <a:cs typeface="Angsana New" panose="020B0502040204020203" pitchFamily="18" charset="-34"/>
            </a:endParaRPr>
          </a:p>
          <a:p>
            <a:br>
              <a:rPr lang="hu-HU" dirty="0"/>
            </a:br>
            <a:r>
              <a:rPr lang="hu-HU" dirty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</a:rPr>
              <a:t>(Weöres: Rongyszőnyeg, 144)</a:t>
            </a:r>
            <a:endParaRPr lang="hu-HU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70EAE1C5-F236-4235-ABC7-0D45FA8922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6460" y="3645024"/>
            <a:ext cx="5101299" cy="14915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2155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43B4BDA-F577-4EFD-9B67-BF08F0D1ED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5900" y="287088"/>
            <a:ext cx="6696591" cy="1325563"/>
          </a:xfrm>
        </p:spPr>
        <p:txBody>
          <a:bodyPr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„alapszimbólumok”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96E01F6-100D-462F-8F86-41F96DCF42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982" y="1825625"/>
            <a:ext cx="4896390" cy="4351338"/>
          </a:xfrm>
        </p:spPr>
        <p:txBody>
          <a:bodyPr>
            <a:normAutofit/>
          </a:bodyPr>
          <a:lstStyle/>
          <a:p>
            <a:r>
              <a:rPr lang="hu-HU" sz="3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kint-bent</a:t>
            </a:r>
          </a:p>
          <a:p>
            <a:r>
              <a:rPr lang="hu-HU" sz="3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lent-fent</a:t>
            </a:r>
          </a:p>
          <a:p>
            <a:r>
              <a:rPr lang="hu-HU" sz="3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fény-sötétség</a:t>
            </a:r>
          </a:p>
          <a:p>
            <a:r>
              <a:rPr lang="hu-HU" sz="3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út/utazás</a:t>
            </a:r>
          </a:p>
          <a:p>
            <a:r>
              <a:rPr lang="hu-HU" sz="3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virág</a:t>
            </a:r>
          </a:p>
          <a:p>
            <a:r>
              <a:rPr lang="hu-HU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hu-HU" sz="3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adár / szárny /repülés /lélek</a:t>
            </a:r>
          </a:p>
          <a:p>
            <a:endParaRPr lang="hu-HU" sz="3600" dirty="0"/>
          </a:p>
        </p:txBody>
      </p:sp>
      <p:sp>
        <p:nvSpPr>
          <p:cNvPr id="5" name="Tartalom helye 2">
            <a:extLst>
              <a:ext uri="{FF2B5EF4-FFF2-40B4-BE49-F238E27FC236}">
                <a16:creationId xmlns:a16="http://schemas.microsoft.com/office/drawing/2014/main" id="{0C67D20B-F36F-4669-84DE-1A922A5ADE58}"/>
              </a:ext>
            </a:extLst>
          </p:cNvPr>
          <p:cNvSpPr txBox="1">
            <a:spLocks/>
          </p:cNvSpPr>
          <p:nvPr/>
        </p:nvSpPr>
        <p:spPr>
          <a:xfrm>
            <a:off x="6670476" y="1556792"/>
            <a:ext cx="5112568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531" indent="-228531" algn="l" defTabSz="91412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594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657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9720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6783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3846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08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1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nap, hold</a:t>
            </a:r>
          </a:p>
          <a:p>
            <a:r>
              <a:rPr lang="hu-HU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eső/vihar</a:t>
            </a:r>
          </a:p>
          <a:p>
            <a:r>
              <a:rPr lang="hu-HU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nappal-éjszaka</a:t>
            </a:r>
          </a:p>
          <a:p>
            <a:r>
              <a:rPr lang="hu-HU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kör/kerek/bekerít </a:t>
            </a:r>
          </a:p>
          <a:p>
            <a:r>
              <a:rPr lang="hu-HU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színek</a:t>
            </a:r>
          </a:p>
          <a:p>
            <a:r>
              <a:rPr lang="hu-HU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férfi-nő</a:t>
            </a:r>
          </a:p>
          <a:p>
            <a:r>
              <a:rPr lang="hu-HU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születés-halál</a:t>
            </a:r>
          </a:p>
          <a:p>
            <a:r>
              <a:rPr lang="hu-HU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tűz</a:t>
            </a:r>
          </a:p>
          <a:p>
            <a:endParaRPr lang="hu-HU" sz="3600" dirty="0"/>
          </a:p>
        </p:txBody>
      </p:sp>
    </p:spTree>
    <p:extLst>
      <p:ext uri="{BB962C8B-B14F-4D97-AF65-F5344CB8AC3E}">
        <p14:creationId xmlns:p14="http://schemas.microsoft.com/office/powerpoint/2010/main" val="2774543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5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75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75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500"/>
                            </p:stCondLst>
                            <p:childTnLst>
                              <p:par>
                                <p:cTn id="50" presetID="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250"/>
                            </p:stCondLst>
                            <p:childTnLst>
                              <p:par>
                                <p:cTn id="55" presetID="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000"/>
                            </p:stCondLst>
                            <p:childTnLst>
                              <p:par>
                                <p:cTn id="60" presetID="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750"/>
                            </p:stCondLst>
                            <p:childTnLst>
                              <p:par>
                                <p:cTn id="65" presetID="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9500"/>
                            </p:stCondLst>
                            <p:childTnLst>
                              <p:par>
                                <p:cTn id="70" presetID="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250"/>
                            </p:stCondLst>
                            <p:childTnLst>
                              <p:par>
                                <p:cTn id="75" presetID="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7D9B7C7-1D41-4181-87BC-D7EEF8283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898865E-1E1D-4FE4-A129-62BBC96688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hu-HU" sz="3200" b="1" dirty="0"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Nem kategóriákba sorolni, hanem előbb</a:t>
            </a:r>
          </a:p>
          <a:p>
            <a:pPr marL="0" indent="0" algn="ctr">
              <a:buNone/>
            </a:pPr>
            <a:r>
              <a:rPr lang="hu-HU" sz="7200" b="1" dirty="0"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MEGTANULNI BESZÉLNI </a:t>
            </a:r>
          </a:p>
          <a:p>
            <a:pPr marL="0" indent="0" algn="ctr">
              <a:buNone/>
            </a:pPr>
            <a:r>
              <a:rPr lang="hu-HU" sz="7200" b="1" dirty="0"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JELRŐL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13875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74EA8E4-120F-4E72-816F-AECBA53C4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6140" y="365126"/>
            <a:ext cx="7704704" cy="1325563"/>
          </a:xfrm>
        </p:spPr>
        <p:txBody>
          <a:bodyPr/>
          <a:lstStyle/>
          <a:p>
            <a:r>
              <a:rPr lang="hu-HU" b="1" dirty="0">
                <a:solidFill>
                  <a:schemeClr val="bg1"/>
                </a:solidFill>
              </a:rPr>
              <a:t>„HELYETTESÍTÉS?”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8162523-7B47-44B8-A6C6-92A8D3AA8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982" y="2132856"/>
            <a:ext cx="10512862" cy="30359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3200" b="1" dirty="0">
                <a:solidFill>
                  <a:schemeClr val="bg1"/>
                </a:solidFill>
              </a:rPr>
              <a:t>„HIÁNYOD ÁTJÁR, MINT HUZAT A HÁZON” </a:t>
            </a:r>
          </a:p>
          <a:p>
            <a:pPr marL="0" indent="0" algn="r">
              <a:buNone/>
            </a:pPr>
            <a:r>
              <a:rPr lang="hu-HU" sz="3200" b="1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(József Attila)</a:t>
            </a:r>
          </a:p>
        </p:txBody>
      </p:sp>
      <p:sp>
        <p:nvSpPr>
          <p:cNvPr id="4" name="Nyíl: ötszög 3">
            <a:extLst>
              <a:ext uri="{FF2B5EF4-FFF2-40B4-BE49-F238E27FC236}">
                <a16:creationId xmlns:a16="http://schemas.microsoft.com/office/drawing/2014/main" id="{0676932F-8945-4941-9D3C-304B4F77526E}"/>
              </a:ext>
            </a:extLst>
          </p:cNvPr>
          <p:cNvSpPr/>
          <p:nvPr/>
        </p:nvSpPr>
        <p:spPr>
          <a:xfrm>
            <a:off x="333772" y="4221088"/>
            <a:ext cx="7488832" cy="720080"/>
          </a:xfrm>
          <a:prstGeom prst="homePlat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>
                <a:solidFill>
                  <a:schemeClr val="tx1"/>
                </a:solidFill>
              </a:rPr>
              <a:t>Formális szemiotika (hasonlat, megszemélyesítés, alliteráció/hangszimbolika)</a:t>
            </a:r>
          </a:p>
        </p:txBody>
      </p:sp>
      <p:sp>
        <p:nvSpPr>
          <p:cNvPr id="5" name="Nyíl: ötszög 4">
            <a:extLst>
              <a:ext uri="{FF2B5EF4-FFF2-40B4-BE49-F238E27FC236}">
                <a16:creationId xmlns:a16="http://schemas.microsoft.com/office/drawing/2014/main" id="{0EC42EE1-CC4F-4CC1-A2F7-B55E06B098E2}"/>
              </a:ext>
            </a:extLst>
          </p:cNvPr>
          <p:cNvSpPr/>
          <p:nvPr/>
        </p:nvSpPr>
        <p:spPr>
          <a:xfrm>
            <a:off x="837981" y="5095851"/>
            <a:ext cx="7488832" cy="720080"/>
          </a:xfrm>
          <a:prstGeom prst="homePlat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>
                <a:solidFill>
                  <a:schemeClr val="tx1"/>
                </a:solidFill>
              </a:rPr>
              <a:t>Intuitív szemiotika (magány, üresség, reménytelen vágyakozás)</a:t>
            </a:r>
          </a:p>
        </p:txBody>
      </p:sp>
      <p:sp>
        <p:nvSpPr>
          <p:cNvPr id="6" name="Nyíl: ötszög 5">
            <a:extLst>
              <a:ext uri="{FF2B5EF4-FFF2-40B4-BE49-F238E27FC236}">
                <a16:creationId xmlns:a16="http://schemas.microsoft.com/office/drawing/2014/main" id="{5E9215A0-CEC4-45EA-A8EF-316574ED9330}"/>
              </a:ext>
            </a:extLst>
          </p:cNvPr>
          <p:cNvSpPr/>
          <p:nvPr/>
        </p:nvSpPr>
        <p:spPr>
          <a:xfrm>
            <a:off x="1197868" y="5970614"/>
            <a:ext cx="7488832" cy="720080"/>
          </a:xfrm>
          <a:prstGeom prst="homePlat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 err="1">
                <a:solidFill>
                  <a:schemeClr val="tx1"/>
                </a:solidFill>
              </a:rPr>
              <a:t>Szinkronicitás</a:t>
            </a:r>
            <a:r>
              <a:rPr lang="hu-HU" sz="2400" dirty="0">
                <a:solidFill>
                  <a:schemeClr val="tx1"/>
                </a:solidFill>
              </a:rPr>
              <a:t> (a befogadó „nem tud szabadulni”)</a:t>
            </a:r>
          </a:p>
        </p:txBody>
      </p:sp>
    </p:spTree>
    <p:extLst>
      <p:ext uri="{BB962C8B-B14F-4D97-AF65-F5344CB8AC3E}">
        <p14:creationId xmlns:p14="http://schemas.microsoft.com/office/powerpoint/2010/main" val="112497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608D1242-0206-45B5-9232-3B4E6F4442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623" y="1124744"/>
            <a:ext cx="10161317" cy="4666457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buFont typeface="+mj-lt"/>
              <a:buAutoNum type="arabicParenR"/>
            </a:pPr>
            <a:r>
              <a:rPr lang="hu-HU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4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hu-HU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elfogalmak és -értelmezések az oktatásban </a:t>
            </a:r>
          </a:p>
          <a:p>
            <a:pPr marL="0" lvl="0" indent="0">
              <a:lnSpc>
                <a:spcPct val="107000"/>
              </a:lnSpc>
              <a:buNone/>
            </a:pPr>
            <a:endParaRPr lang="hu-HU" sz="4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arenR"/>
            </a:pPr>
            <a:r>
              <a:rPr lang="hu-HU" sz="4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Fogalmi (absztrakt) és intuitív  megközelítések ellentmondásai</a:t>
            </a:r>
          </a:p>
          <a:p>
            <a:pPr marL="0" lvl="0" indent="0">
              <a:lnSpc>
                <a:spcPct val="107000"/>
              </a:lnSpc>
              <a:buNone/>
            </a:pPr>
            <a:endParaRPr lang="hu-HU" sz="40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arenR"/>
            </a:pPr>
            <a:r>
              <a:rPr lang="hu-HU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4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Megoldás?</a:t>
            </a:r>
            <a:endParaRPr lang="hu-H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68312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6">
            <a:extLst>
              <a:ext uri="{FF2B5EF4-FFF2-40B4-BE49-F238E27FC236}">
                <a16:creationId xmlns:a16="http://schemas.microsoft.com/office/drawing/2014/main" id="{A2FF2AE6-9406-450A-A3A5-0AE560AFB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4171" y="332656"/>
            <a:ext cx="7704705" cy="1325563"/>
          </a:xfrm>
        </p:spPr>
        <p:txBody>
          <a:bodyPr/>
          <a:lstStyle/>
          <a:p>
            <a:pPr algn="ctr"/>
            <a:r>
              <a:rPr lang="hu-HU" b="1" dirty="0">
                <a:solidFill>
                  <a:schemeClr val="bg1">
                    <a:lumMod val="95000"/>
                  </a:schemeClr>
                </a:solidFill>
              </a:rPr>
              <a:t>„művészi szövegjel”</a:t>
            </a: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352B9FCF-F989-4DCB-A0BC-4D2FE5ADD0EF}"/>
              </a:ext>
            </a:extLst>
          </p:cNvPr>
          <p:cNvSpPr txBox="1"/>
          <p:nvPr/>
        </p:nvSpPr>
        <p:spPr>
          <a:xfrm>
            <a:off x="6022404" y="2060848"/>
            <a:ext cx="597666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hu-HU" sz="3200" dirty="0">
                <a:solidFill>
                  <a:schemeClr val="bg1"/>
                </a:solidFill>
              </a:rPr>
              <a:t>művészi szöveg bármelyik eleme/aspektusa</a:t>
            </a:r>
          </a:p>
          <a:p>
            <a:endParaRPr lang="hu-HU" sz="3200" dirty="0">
              <a:solidFill>
                <a:schemeClr val="bg1"/>
              </a:solidFill>
            </a:endParaRPr>
          </a:p>
          <a:p>
            <a:r>
              <a:rPr lang="hu-HU" sz="3200" dirty="0">
                <a:solidFill>
                  <a:schemeClr val="bg1"/>
                </a:solidFill>
              </a:rPr>
              <a:t>- amelyik többletértelmet kap(hat)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0963E075-FD4B-4C3D-9A3E-B3239408C8C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0966" y="1124597"/>
            <a:ext cx="5705414" cy="560665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632888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>
            <a:extLst>
              <a:ext uri="{FF2B5EF4-FFF2-40B4-BE49-F238E27FC236}">
                <a16:creationId xmlns:a16="http://schemas.microsoft.com/office/drawing/2014/main" id="{AC94FC7F-5BBF-4AF3-A5EC-865AF1D17AEF}"/>
              </a:ext>
            </a:extLst>
          </p:cNvPr>
          <p:cNvSpPr/>
          <p:nvPr/>
        </p:nvSpPr>
        <p:spPr>
          <a:xfrm>
            <a:off x="4078188" y="4234767"/>
            <a:ext cx="7200647" cy="160064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tx1"/>
                </a:solidFill>
              </a:rPr>
              <a:t>9. évfolyam</a:t>
            </a:r>
          </a:p>
          <a:p>
            <a:pPr algn="ctr"/>
            <a:r>
              <a:rPr lang="hu-HU" sz="2400" b="1" dirty="0">
                <a:solidFill>
                  <a:schemeClr val="tx1"/>
                </a:solidFill>
              </a:rPr>
              <a:t>a jel tudományos értelmezése</a:t>
            </a:r>
          </a:p>
          <a:p>
            <a:pPr algn="ctr"/>
            <a:r>
              <a:rPr lang="hu-HU" sz="2400" b="1" dirty="0">
                <a:solidFill>
                  <a:schemeClr val="tx1"/>
                </a:solidFill>
              </a:rPr>
              <a:t>(</a:t>
            </a:r>
            <a:r>
              <a:rPr lang="hu-HU" sz="2400" b="1" dirty="0" err="1">
                <a:solidFill>
                  <a:schemeClr val="tx1"/>
                </a:solidFill>
              </a:rPr>
              <a:t>peirce</a:t>
            </a:r>
            <a:r>
              <a:rPr lang="hu-HU" sz="2400" b="1" dirty="0">
                <a:solidFill>
                  <a:schemeClr val="tx1"/>
                </a:solidFill>
              </a:rPr>
              <a:t>-i index-ikon-szimbólum)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37F4A141-67C2-481A-B503-6A231B5FEFEE}"/>
              </a:ext>
            </a:extLst>
          </p:cNvPr>
          <p:cNvSpPr/>
          <p:nvPr/>
        </p:nvSpPr>
        <p:spPr>
          <a:xfrm>
            <a:off x="189756" y="1811799"/>
            <a:ext cx="7056784" cy="16781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tx1"/>
                </a:solidFill>
              </a:rPr>
              <a:t>5. évfolyam: </a:t>
            </a:r>
          </a:p>
          <a:p>
            <a:pPr algn="ctr"/>
            <a:r>
              <a:rPr lang="hu-HU" sz="2400" b="1" dirty="0">
                <a:solidFill>
                  <a:schemeClr val="tx1"/>
                </a:solidFill>
              </a:rPr>
              <a:t>művészi szövegek komplex értelmezése:</a:t>
            </a:r>
          </a:p>
          <a:p>
            <a:pPr algn="ctr"/>
            <a:endParaRPr lang="hu-HU" sz="2400" b="1" dirty="0">
              <a:solidFill>
                <a:schemeClr val="tx1"/>
              </a:solidFill>
            </a:endParaRPr>
          </a:p>
          <a:p>
            <a:pPr algn="ctr"/>
            <a:r>
              <a:rPr lang="hu-HU" sz="2400" b="1" dirty="0">
                <a:solidFill>
                  <a:schemeClr val="tx1"/>
                </a:solidFill>
              </a:rPr>
              <a:t>(költői képek: metafora, allegória stb.)</a:t>
            </a: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3B2E3F5A-12EA-4AA8-B6FC-A329E6122EDF}"/>
              </a:ext>
            </a:extLst>
          </p:cNvPr>
          <p:cNvSpPr/>
          <p:nvPr/>
        </p:nvSpPr>
        <p:spPr>
          <a:xfrm>
            <a:off x="2349996" y="244105"/>
            <a:ext cx="6442173" cy="136529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tx1"/>
                </a:solidFill>
              </a:rPr>
              <a:t>Kisgyermekkor: </a:t>
            </a:r>
          </a:p>
          <a:p>
            <a:pPr algn="ctr"/>
            <a:r>
              <a:rPr lang="hu-HU" sz="2400" b="1" dirty="0">
                <a:solidFill>
                  <a:schemeClr val="tx1"/>
                </a:solidFill>
              </a:rPr>
              <a:t>a jel fogalmi ismerete nélküli értelmezés</a:t>
            </a:r>
          </a:p>
        </p:txBody>
      </p:sp>
      <p:sp>
        <p:nvSpPr>
          <p:cNvPr id="2" name="Nyíl: felfelé-lefelé mutató 1">
            <a:extLst>
              <a:ext uri="{FF2B5EF4-FFF2-40B4-BE49-F238E27FC236}">
                <a16:creationId xmlns:a16="http://schemas.microsoft.com/office/drawing/2014/main" id="{C232B610-644B-4AEF-82F7-DAEBBA16BC43}"/>
              </a:ext>
            </a:extLst>
          </p:cNvPr>
          <p:cNvSpPr/>
          <p:nvPr/>
        </p:nvSpPr>
        <p:spPr>
          <a:xfrm>
            <a:off x="4852807" y="3409164"/>
            <a:ext cx="778460" cy="1224136"/>
          </a:xfrm>
          <a:prstGeom prst="up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8" name="Nyíl: felfelé-lefelé mutató 7">
            <a:extLst>
              <a:ext uri="{FF2B5EF4-FFF2-40B4-BE49-F238E27FC236}">
                <a16:creationId xmlns:a16="http://schemas.microsoft.com/office/drawing/2014/main" id="{2F5C6F5F-208F-4631-A92F-DFE614A106F9}"/>
              </a:ext>
            </a:extLst>
          </p:cNvPr>
          <p:cNvSpPr/>
          <p:nvPr/>
        </p:nvSpPr>
        <p:spPr>
          <a:xfrm>
            <a:off x="7534572" y="1445919"/>
            <a:ext cx="778460" cy="2952328"/>
          </a:xfrm>
          <a:prstGeom prst="up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0203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2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>
            <a:extLst>
              <a:ext uri="{FF2B5EF4-FFF2-40B4-BE49-F238E27FC236}">
                <a16:creationId xmlns:a16="http://schemas.microsoft.com/office/drawing/2014/main" id="{28C38CF0-533D-4ABF-9FD4-4B0F3B04F7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73" y="0"/>
            <a:ext cx="7233667" cy="38052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églalap 5">
            <a:extLst>
              <a:ext uri="{FF2B5EF4-FFF2-40B4-BE49-F238E27FC236}">
                <a16:creationId xmlns:a16="http://schemas.microsoft.com/office/drawing/2014/main" id="{90F2D5F2-7C26-4EFE-8A0B-E06E8FC001F2}"/>
              </a:ext>
            </a:extLst>
          </p:cNvPr>
          <p:cNvSpPr/>
          <p:nvPr/>
        </p:nvSpPr>
        <p:spPr>
          <a:xfrm>
            <a:off x="6624636" y="1113904"/>
            <a:ext cx="3960440" cy="12241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tx1"/>
                </a:solidFill>
              </a:rPr>
              <a:t>IKON FOGALMA PROBLEMATIKUS</a:t>
            </a:r>
          </a:p>
        </p:txBody>
      </p:sp>
      <p:pic>
        <p:nvPicPr>
          <p:cNvPr id="10" name="Kép 9">
            <a:extLst>
              <a:ext uri="{FF2B5EF4-FFF2-40B4-BE49-F238E27FC236}">
                <a16:creationId xmlns:a16="http://schemas.microsoft.com/office/drawing/2014/main" id="{77E2F9E5-B931-4043-9BA4-6DA17EB3E3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6634" y="476300"/>
            <a:ext cx="1968442" cy="637604"/>
          </a:xfrm>
          <a:prstGeom prst="rect">
            <a:avLst/>
          </a:prstGeom>
        </p:spPr>
      </p:pic>
      <p:sp>
        <p:nvSpPr>
          <p:cNvPr id="11" name="Téglalap 10">
            <a:extLst>
              <a:ext uri="{FF2B5EF4-FFF2-40B4-BE49-F238E27FC236}">
                <a16:creationId xmlns:a16="http://schemas.microsoft.com/office/drawing/2014/main" id="{BB8885B4-80AC-4758-BC86-D99993F67FE5}"/>
              </a:ext>
            </a:extLst>
          </p:cNvPr>
          <p:cNvSpPr/>
          <p:nvPr/>
        </p:nvSpPr>
        <p:spPr>
          <a:xfrm>
            <a:off x="7966620" y="2956322"/>
            <a:ext cx="3960440" cy="12241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tx1"/>
                </a:solidFill>
              </a:rPr>
              <a:t>HIÁNYZIK AZ ÖSSZEKAPCSOLÁS </a:t>
            </a:r>
          </a:p>
          <a:p>
            <a:pPr algn="ctr"/>
            <a:r>
              <a:rPr lang="hu-HU" dirty="0">
                <a:solidFill>
                  <a:schemeClr val="tx1"/>
                </a:solidFill>
              </a:rPr>
              <a:t>A KÖLTŐI ESZKÖZÖKKEL</a:t>
            </a:r>
          </a:p>
        </p:txBody>
      </p:sp>
      <p:sp>
        <p:nvSpPr>
          <p:cNvPr id="12" name="Téglalap 11">
            <a:extLst>
              <a:ext uri="{FF2B5EF4-FFF2-40B4-BE49-F238E27FC236}">
                <a16:creationId xmlns:a16="http://schemas.microsoft.com/office/drawing/2014/main" id="{ED1F6832-A68C-4DD6-AD5A-61F204E243F0}"/>
              </a:ext>
            </a:extLst>
          </p:cNvPr>
          <p:cNvSpPr/>
          <p:nvPr/>
        </p:nvSpPr>
        <p:spPr>
          <a:xfrm>
            <a:off x="5266320" y="5157564"/>
            <a:ext cx="3960440" cy="12241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tx1"/>
                </a:solidFill>
              </a:rPr>
              <a:t>IRODALMI SZIMBÓLUM </a:t>
            </a:r>
          </a:p>
          <a:p>
            <a:pPr algn="ctr"/>
            <a:r>
              <a:rPr lang="hu-HU" dirty="0">
                <a:solidFill>
                  <a:schemeClr val="tx1"/>
                </a:solidFill>
              </a:rPr>
              <a:t>(SZIMBOLIZMUS KORA)</a:t>
            </a:r>
          </a:p>
        </p:txBody>
      </p:sp>
      <p:sp>
        <p:nvSpPr>
          <p:cNvPr id="13" name="Nyíl: felfelé-lefelé mutató 12">
            <a:extLst>
              <a:ext uri="{FF2B5EF4-FFF2-40B4-BE49-F238E27FC236}">
                <a16:creationId xmlns:a16="http://schemas.microsoft.com/office/drawing/2014/main" id="{269BE974-7BB3-4342-83CD-74477A98DB28}"/>
              </a:ext>
            </a:extLst>
          </p:cNvPr>
          <p:cNvSpPr/>
          <p:nvPr/>
        </p:nvSpPr>
        <p:spPr>
          <a:xfrm>
            <a:off x="5452367" y="3733451"/>
            <a:ext cx="648072" cy="1495935"/>
          </a:xfrm>
          <a:prstGeom prst="up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5330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>
            <a:extLst>
              <a:ext uri="{FF2B5EF4-FFF2-40B4-BE49-F238E27FC236}">
                <a16:creationId xmlns:a16="http://schemas.microsoft.com/office/drawing/2014/main" id="{6F5AB8DB-DD22-4BED-9542-8DF5450B034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alphaModFix amt="54000"/>
          </a:blip>
          <a:stretch>
            <a:fillRect/>
          </a:stretch>
        </p:blipFill>
        <p:spPr>
          <a:xfrm flipH="1">
            <a:off x="7644292" y="29951"/>
            <a:ext cx="4551693" cy="6854314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0DE82532-4740-483B-A228-A2379D46E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F097A12-2CB9-4E9F-943B-BBDCEE8B77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982" y="1888545"/>
            <a:ext cx="10512862" cy="4351338"/>
          </a:xfrm>
        </p:spPr>
        <p:txBody>
          <a:bodyPr/>
          <a:lstStyle/>
          <a:p>
            <a:endParaRPr lang="hu-HU" dirty="0"/>
          </a:p>
        </p:txBody>
      </p:sp>
      <p:sp>
        <p:nvSpPr>
          <p:cNvPr id="4" name="Ellipszis 3">
            <a:extLst>
              <a:ext uri="{FF2B5EF4-FFF2-40B4-BE49-F238E27FC236}">
                <a16:creationId xmlns:a16="http://schemas.microsoft.com/office/drawing/2014/main" id="{62CDB816-2214-41EC-A579-6374C060496A}"/>
              </a:ext>
            </a:extLst>
          </p:cNvPr>
          <p:cNvSpPr/>
          <p:nvPr/>
        </p:nvSpPr>
        <p:spPr>
          <a:xfrm>
            <a:off x="400972" y="2096852"/>
            <a:ext cx="3600400" cy="266429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>
                <a:solidFill>
                  <a:schemeClr val="tx1"/>
                </a:solidFill>
              </a:rPr>
              <a:t>PEIRCE-I SZIMBÓLUM-FOGALOM</a:t>
            </a:r>
          </a:p>
        </p:txBody>
      </p:sp>
      <p:sp>
        <p:nvSpPr>
          <p:cNvPr id="6" name="Ellipszis 5">
            <a:extLst>
              <a:ext uri="{FF2B5EF4-FFF2-40B4-BE49-F238E27FC236}">
                <a16:creationId xmlns:a16="http://schemas.microsoft.com/office/drawing/2014/main" id="{94FE2198-3EEB-40C0-98DD-93770D5B39CA}"/>
              </a:ext>
            </a:extLst>
          </p:cNvPr>
          <p:cNvSpPr/>
          <p:nvPr/>
        </p:nvSpPr>
        <p:spPr>
          <a:xfrm>
            <a:off x="5641978" y="2237488"/>
            <a:ext cx="4004627" cy="266429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>
                <a:solidFill>
                  <a:schemeClr val="tx1"/>
                </a:solidFill>
              </a:rPr>
              <a:t>MŰVÉSZET, </a:t>
            </a:r>
          </a:p>
          <a:p>
            <a:pPr algn="ctr"/>
            <a:r>
              <a:rPr lang="hu-HU" sz="3200" dirty="0">
                <a:solidFill>
                  <a:schemeClr val="tx1"/>
                </a:solidFill>
              </a:rPr>
              <a:t>FOLKLÓR, </a:t>
            </a:r>
          </a:p>
          <a:p>
            <a:pPr algn="ctr"/>
            <a:r>
              <a:rPr lang="hu-HU" sz="3200" dirty="0">
                <a:solidFill>
                  <a:schemeClr val="tx1"/>
                </a:solidFill>
              </a:rPr>
              <a:t>ÉS VALLÁS SZIMBÓLUM-FOGALMA</a:t>
            </a:r>
          </a:p>
        </p:txBody>
      </p:sp>
      <p:sp>
        <p:nvSpPr>
          <p:cNvPr id="8" name="Nyíl: balra-jobbra mutató 7">
            <a:extLst>
              <a:ext uri="{FF2B5EF4-FFF2-40B4-BE49-F238E27FC236}">
                <a16:creationId xmlns:a16="http://schemas.microsoft.com/office/drawing/2014/main" id="{E9B0FEFF-F8E5-4E24-BA85-9875F4AE21FA}"/>
              </a:ext>
            </a:extLst>
          </p:cNvPr>
          <p:cNvSpPr/>
          <p:nvPr/>
        </p:nvSpPr>
        <p:spPr>
          <a:xfrm>
            <a:off x="3429151" y="3172307"/>
            <a:ext cx="2773963" cy="79465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97915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99874DF-5721-4FF2-81C8-E9175E5B7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solidFill>
                  <a:schemeClr val="bg1"/>
                </a:solidFill>
              </a:rPr>
              <a:t>A művészi szimbólum </a:t>
            </a:r>
            <a:r>
              <a:rPr lang="hu-HU">
                <a:solidFill>
                  <a:schemeClr val="bg1"/>
                </a:solidFill>
              </a:rPr>
              <a:t>helye </a:t>
            </a:r>
            <a:br>
              <a:rPr lang="hu-HU">
                <a:solidFill>
                  <a:schemeClr val="bg1"/>
                </a:solidFill>
              </a:rPr>
            </a:br>
            <a:r>
              <a:rPr lang="hu-HU">
                <a:solidFill>
                  <a:schemeClr val="bg1"/>
                </a:solidFill>
              </a:rPr>
              <a:t>a </a:t>
            </a:r>
            <a:r>
              <a:rPr lang="hu-HU" dirty="0" err="1">
                <a:solidFill>
                  <a:schemeClr val="bg1"/>
                </a:solidFill>
              </a:rPr>
              <a:t>peirce</a:t>
            </a:r>
            <a:r>
              <a:rPr lang="hu-HU" dirty="0">
                <a:solidFill>
                  <a:schemeClr val="bg1"/>
                </a:solidFill>
              </a:rPr>
              <a:t>-i rendszerben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5D0F31D4-C3C9-4D36-9EC2-EB6F400B8F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2364" y="4578473"/>
            <a:ext cx="5688480" cy="1598489"/>
          </a:xfrm>
        </p:spPr>
        <p:txBody>
          <a:bodyPr>
            <a:noAutofit/>
          </a:bodyPr>
          <a:lstStyle/>
          <a:p>
            <a:r>
              <a:rPr lang="hu-HU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hu-HU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ennyire felismerhető a hasonlóság?</a:t>
            </a:r>
          </a:p>
          <a:p>
            <a:r>
              <a:rPr lang="hu-HU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befogadó</a:t>
            </a:r>
            <a:r>
              <a:rPr lang="hu-HU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látja hasonlónak? </a:t>
            </a:r>
          </a:p>
          <a:p>
            <a:r>
              <a:rPr lang="hu-HU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hu-HU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hu-HU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zerző szándéka a hasonlóság megteremtése?</a:t>
            </a:r>
            <a:endParaRPr lang="hu-HU" sz="2400" dirty="0">
              <a:solidFill>
                <a:schemeClr val="bg1"/>
              </a:solidFill>
            </a:endParaRPr>
          </a:p>
        </p:txBody>
      </p:sp>
      <p:sp>
        <p:nvSpPr>
          <p:cNvPr id="5" name="Nyíl: ötszög 4">
            <a:extLst>
              <a:ext uri="{FF2B5EF4-FFF2-40B4-BE49-F238E27FC236}">
                <a16:creationId xmlns:a16="http://schemas.microsoft.com/office/drawing/2014/main" id="{650A73D0-906C-43BB-9B08-D897C00E1E26}"/>
              </a:ext>
            </a:extLst>
          </p:cNvPr>
          <p:cNvSpPr/>
          <p:nvPr/>
        </p:nvSpPr>
        <p:spPr>
          <a:xfrm>
            <a:off x="405780" y="2060848"/>
            <a:ext cx="3168352" cy="1224136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>
                <a:solidFill>
                  <a:schemeClr val="tx1"/>
                </a:solidFill>
              </a:rPr>
              <a:t>INDEX</a:t>
            </a:r>
          </a:p>
        </p:txBody>
      </p:sp>
      <p:sp>
        <p:nvSpPr>
          <p:cNvPr id="7" name="Nyíl: ötszög 6">
            <a:extLst>
              <a:ext uri="{FF2B5EF4-FFF2-40B4-BE49-F238E27FC236}">
                <a16:creationId xmlns:a16="http://schemas.microsoft.com/office/drawing/2014/main" id="{5F4C2F14-EC25-4C45-97B3-4874FFDBC294}"/>
              </a:ext>
            </a:extLst>
          </p:cNvPr>
          <p:cNvSpPr/>
          <p:nvPr/>
        </p:nvSpPr>
        <p:spPr>
          <a:xfrm>
            <a:off x="837982" y="3319660"/>
            <a:ext cx="3168352" cy="1224136"/>
          </a:xfrm>
          <a:prstGeom prst="homePlat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>
                <a:solidFill>
                  <a:schemeClr val="tx1"/>
                </a:solidFill>
              </a:rPr>
              <a:t>IKON</a:t>
            </a:r>
          </a:p>
        </p:txBody>
      </p:sp>
      <p:sp>
        <p:nvSpPr>
          <p:cNvPr id="10" name="Nyíl: ötszög 9">
            <a:extLst>
              <a:ext uri="{FF2B5EF4-FFF2-40B4-BE49-F238E27FC236}">
                <a16:creationId xmlns:a16="http://schemas.microsoft.com/office/drawing/2014/main" id="{D6AD352F-A012-4BBE-9EEE-05CB95AF0138}"/>
              </a:ext>
            </a:extLst>
          </p:cNvPr>
          <p:cNvSpPr/>
          <p:nvPr/>
        </p:nvSpPr>
        <p:spPr>
          <a:xfrm>
            <a:off x="1341884" y="4578473"/>
            <a:ext cx="3168352" cy="1224136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>
                <a:solidFill>
                  <a:schemeClr val="tx1"/>
                </a:solidFill>
              </a:rPr>
              <a:t>SZIMBÓLUM</a:t>
            </a:r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240DBB3D-A9C7-45D3-A405-844CA1FE193D}"/>
              </a:ext>
            </a:extLst>
          </p:cNvPr>
          <p:cNvSpPr/>
          <p:nvPr/>
        </p:nvSpPr>
        <p:spPr>
          <a:xfrm>
            <a:off x="4222204" y="3087440"/>
            <a:ext cx="7272808" cy="149787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tx1"/>
                </a:solidFill>
              </a:rPr>
              <a:t>METAFORA, ALLEGÓRIA, </a:t>
            </a:r>
            <a:r>
              <a:rPr lang="hu-HU" sz="2400" b="1" dirty="0">
                <a:solidFill>
                  <a:schemeClr val="tx1"/>
                </a:solidFill>
              </a:rPr>
              <a:t>IRODALMI  SZIMBÓLUM</a:t>
            </a:r>
          </a:p>
          <a:p>
            <a:pPr algn="ctr"/>
            <a:r>
              <a:rPr lang="hu-HU" sz="2400" b="1" dirty="0">
                <a:solidFill>
                  <a:srgbClr val="FF0000"/>
                </a:solidFill>
              </a:rPr>
              <a:t>(„hasonlóság” viszonylagos fogalom)</a:t>
            </a:r>
          </a:p>
        </p:txBody>
      </p:sp>
    </p:spTree>
    <p:extLst>
      <p:ext uri="{BB962C8B-B14F-4D97-AF65-F5344CB8AC3E}">
        <p14:creationId xmlns:p14="http://schemas.microsoft.com/office/powerpoint/2010/main" val="3917804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5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5" grpId="0" animBg="1"/>
      <p:bldP spid="7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E87B87E-5969-4099-8B37-68A7A4203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>
                <a:solidFill>
                  <a:schemeClr val="bg1"/>
                </a:solidFill>
              </a:rPr>
              <a:t>Szimbólumfogalmak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B2D5C8B-8C5B-492A-9452-013FF7F4B4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982" y="1844824"/>
            <a:ext cx="10368998" cy="4351338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hu-HU" sz="2400" dirty="0" err="1"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peirce</a:t>
            </a:r>
            <a:r>
              <a:rPr lang="hu-HU" sz="2400" dirty="0"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-i motiválatlan szimbólum </a:t>
            </a:r>
            <a:r>
              <a:rPr lang="hu-HU" sz="24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(óvodai jel)</a:t>
            </a:r>
          </a:p>
          <a:p>
            <a:pPr marL="0" lvl="0" indent="0">
              <a:lnSpc>
                <a:spcPct val="107000"/>
              </a:lnSpc>
              <a:buNone/>
            </a:pPr>
            <a:endParaRPr lang="hu-HU" sz="2400" dirty="0">
              <a:solidFill>
                <a:schemeClr val="bg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hu-HU" sz="2400" dirty="0"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az archetipikus</a:t>
            </a:r>
            <a:r>
              <a:rPr lang="hu-HU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</a:t>
            </a:r>
            <a:r>
              <a:rPr lang="hu-HU" sz="2400" dirty="0"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szimbólum </a:t>
            </a:r>
            <a:r>
              <a:rPr lang="hu-HU" sz="24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(fény, felemelkedés, tűz)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hu-HU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k</a:t>
            </a:r>
            <a:r>
              <a:rPr lang="hu-HU" sz="2400" dirty="0"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ulturális szimbólum </a:t>
            </a:r>
            <a:r>
              <a:rPr lang="hu-HU" sz="24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(kereszt)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hu-HU" sz="2400" dirty="0"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az egyedi művészi szimbólum  </a:t>
            </a:r>
            <a:r>
              <a:rPr lang="hu-HU" sz="24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(A Romlás vagyok, a hanyatlásvégi Róma…)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hu-HU" sz="2400" dirty="0"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magában a szimbólumban rejlik a befogadó olvasatának lehetősége</a:t>
            </a:r>
            <a:endParaRPr lang="hu-HU" sz="2400" dirty="0">
              <a:solidFill>
                <a:schemeClr val="accent4">
                  <a:lumMod val="20000"/>
                  <a:lumOff val="8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DCC6E9C1-AEF6-41EC-9DC8-C95B84BAD2FD}"/>
              </a:ext>
            </a:extLst>
          </p:cNvPr>
          <p:cNvSpPr/>
          <p:nvPr/>
        </p:nvSpPr>
        <p:spPr>
          <a:xfrm rot="5400000">
            <a:off x="10378888" y="3465004"/>
            <a:ext cx="2160240" cy="5040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>
                <a:solidFill>
                  <a:schemeClr val="tx1"/>
                </a:solidFill>
              </a:rPr>
              <a:t>motivált</a:t>
            </a:r>
          </a:p>
        </p:txBody>
      </p:sp>
    </p:spTree>
    <p:extLst>
      <p:ext uri="{BB962C8B-B14F-4D97-AF65-F5344CB8AC3E}">
        <p14:creationId xmlns:p14="http://schemas.microsoft.com/office/powerpoint/2010/main" val="2986296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12333A04-BF68-4B70-AC06-A77998EE50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796" y="944724"/>
            <a:ext cx="6336704" cy="4968552"/>
          </a:xfrm>
        </p:spPr>
        <p:txBody>
          <a:bodyPr>
            <a:noAutofit/>
          </a:bodyPr>
          <a:lstStyle/>
          <a:p>
            <a:r>
              <a:rPr lang="hu-HU" sz="4000" dirty="0">
                <a:solidFill>
                  <a:schemeClr val="bg1"/>
                </a:solidFill>
              </a:rPr>
              <a:t>Nincs egységes jelelméleti keret</a:t>
            </a:r>
          </a:p>
          <a:p>
            <a:r>
              <a:rPr lang="hu-HU" sz="4000" dirty="0">
                <a:solidFill>
                  <a:schemeClr val="bg1"/>
                </a:solidFill>
              </a:rPr>
              <a:t>Nem teremtődnek kapcsolódási pontok</a:t>
            </a:r>
          </a:p>
          <a:p>
            <a:r>
              <a:rPr lang="hu-HU" sz="4000" dirty="0">
                <a:solidFill>
                  <a:schemeClr val="bg1"/>
                </a:solidFill>
              </a:rPr>
              <a:t>Kategorizálunk, de a kategóriák nincsenek összhangban</a:t>
            </a:r>
          </a:p>
          <a:p>
            <a:r>
              <a:rPr lang="hu-HU" sz="4000" dirty="0">
                <a:solidFill>
                  <a:schemeClr val="bg1"/>
                </a:solidFill>
              </a:rPr>
              <a:t>Intellektuális </a:t>
            </a:r>
            <a:r>
              <a:rPr lang="hu-HU" sz="4000" dirty="0">
                <a:solidFill>
                  <a:schemeClr val="bg1"/>
                </a:solidFill>
                <a:sym typeface="Symbol" panose="05050102010706020507" pitchFamily="18" charset="2"/>
              </a:rPr>
              <a:t> </a:t>
            </a:r>
            <a:r>
              <a:rPr lang="hu-HU" sz="4000" dirty="0">
                <a:solidFill>
                  <a:schemeClr val="bg1"/>
                </a:solidFill>
              </a:rPr>
              <a:t>intuitív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A5EA7602-987E-4155-9650-B534DE980E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274" b="89516" l="4237" r="91525">
                        <a14:foregroundMark x1="53814" y1="78629" x2="53814" y2="78629"/>
                        <a14:foregroundMark x1="38136" y1="77419" x2="38136" y2="77419"/>
                        <a14:foregroundMark x1="80932" y1="33065" x2="80932" y2="33065"/>
                        <a14:foregroundMark x1="91949" y1="20161" x2="91949" y2="20161"/>
                        <a14:foregroundMark x1="81780" y1="18145" x2="81780" y2="18145"/>
                        <a14:foregroundMark x1="66102" y1="61694" x2="66102" y2="61694"/>
                        <a14:foregroundMark x1="80932" y1="38306" x2="80932" y2="38306"/>
                        <a14:foregroundMark x1="81780" y1="58468" x2="81780" y2="58468"/>
                        <a14:foregroundMark x1="81780" y1="65726" x2="81780" y2="65726"/>
                        <a14:foregroundMark x1="19068" y1="24194" x2="19068" y2="24194"/>
                        <a14:foregroundMark x1="18644" y1="39919" x2="18644" y2="39919"/>
                        <a14:foregroundMark x1="13136" y1="18548" x2="13136" y2="18548"/>
                        <a14:foregroundMark x1="4237" y1="15323" x2="4237" y2="15323"/>
                        <a14:foregroundMark x1="37288" y1="75806" x2="37288" y2="7580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86500" y="1412776"/>
            <a:ext cx="4111425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387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Earthtones_16x9">
      <a:dk1>
        <a:srgbClr val="652825"/>
      </a:dk1>
      <a:lt1>
        <a:sysClr val="window" lastClr="FFFFFF"/>
      </a:lt1>
      <a:dk2>
        <a:srgbClr val="000000"/>
      </a:dk2>
      <a:lt2>
        <a:srgbClr val="F5DD8F"/>
      </a:lt2>
      <a:accent1>
        <a:srgbClr val="A2C838"/>
      </a:accent1>
      <a:accent2>
        <a:srgbClr val="F68E20"/>
      </a:accent2>
      <a:accent3>
        <a:srgbClr val="38B0B6"/>
      </a:accent3>
      <a:accent4>
        <a:srgbClr val="E95020"/>
      </a:accent4>
      <a:accent5>
        <a:srgbClr val="E0B12C"/>
      </a:accent5>
      <a:accent6>
        <a:srgbClr val="985A34"/>
      </a:accent6>
      <a:hlink>
        <a:srgbClr val="F68E20"/>
      </a:hlink>
      <a:folHlink>
        <a:srgbClr val="727272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Earthtones_16x9">
      <a:dk1>
        <a:srgbClr val="652825"/>
      </a:dk1>
      <a:lt1>
        <a:sysClr val="window" lastClr="FFFFFF"/>
      </a:lt1>
      <a:dk2>
        <a:srgbClr val="000000"/>
      </a:dk2>
      <a:lt2>
        <a:srgbClr val="F5DD8F"/>
      </a:lt2>
      <a:accent1>
        <a:srgbClr val="A2C838"/>
      </a:accent1>
      <a:accent2>
        <a:srgbClr val="F68E20"/>
      </a:accent2>
      <a:accent3>
        <a:srgbClr val="38B0B6"/>
      </a:accent3>
      <a:accent4>
        <a:srgbClr val="E95020"/>
      </a:accent4>
      <a:accent5>
        <a:srgbClr val="E0B12C"/>
      </a:accent5>
      <a:accent6>
        <a:srgbClr val="985A34"/>
      </a:accent6>
      <a:hlink>
        <a:srgbClr val="F68E20"/>
      </a:hlink>
      <a:folHlink>
        <a:srgbClr val="727272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1126</TotalTime>
  <Words>486</Words>
  <Application>Microsoft Office PowerPoint</Application>
  <PresentationFormat>Egyéni</PresentationFormat>
  <Paragraphs>103</Paragraphs>
  <Slides>17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9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17</vt:i4>
      </vt:variant>
    </vt:vector>
  </HeadingPairs>
  <TitlesOfParts>
    <vt:vector size="27" baseType="lpstr">
      <vt:lpstr>Aharoni</vt:lpstr>
      <vt:lpstr>Amasis MT Pro Black</vt:lpstr>
      <vt:lpstr>Angsana New</vt:lpstr>
      <vt:lpstr>Arial</vt:lpstr>
      <vt:lpstr>Calibri</vt:lpstr>
      <vt:lpstr>Calibri Light</vt:lpstr>
      <vt:lpstr>Corbel</vt:lpstr>
      <vt:lpstr>Symbol</vt:lpstr>
      <vt:lpstr>Tahoma</vt:lpstr>
      <vt:lpstr>Office Theme</vt:lpstr>
      <vt:lpstr>„EGY KÉPBEN CSAK,  S CSUPÁN A LÉNYEGET…”</vt:lpstr>
      <vt:lpstr>PowerPoint-bemutató</vt:lpstr>
      <vt:lpstr>„művészi szövegjel”</vt:lpstr>
      <vt:lpstr>PowerPoint-bemutató</vt:lpstr>
      <vt:lpstr>PowerPoint-bemutató</vt:lpstr>
      <vt:lpstr>PowerPoint-bemutató</vt:lpstr>
      <vt:lpstr>A művészi szimbólum helye  a peirce-i rendszerben</vt:lpstr>
      <vt:lpstr>Szimbólumfogalmak</vt:lpstr>
      <vt:lpstr>PowerPoint-bemutató</vt:lpstr>
      <vt:lpstr>Teremthető-e egységes jelelméleti keret,  egységes fogalomrendszer? </vt:lpstr>
      <vt:lpstr>PowerPoint-bemutató</vt:lpstr>
      <vt:lpstr>PowerPoint-bemutató</vt:lpstr>
      <vt:lpstr>PowerPoint-bemutató</vt:lpstr>
      <vt:lpstr>PowerPoint-bemutató</vt:lpstr>
      <vt:lpstr>„alapszimbólumok”</vt:lpstr>
      <vt:lpstr>PowerPoint-bemutató</vt:lpstr>
      <vt:lpstr>„HELYETTESÍTÉS?”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Egy képben csak, s csupán a lényeget</dc:title>
  <dc:creator>Admin</dc:creator>
  <cp:lastModifiedBy>Dr. Terdikné Takács Szilvia</cp:lastModifiedBy>
  <cp:revision>4</cp:revision>
  <dcterms:created xsi:type="dcterms:W3CDTF">2021-03-17T11:21:14Z</dcterms:created>
  <dcterms:modified xsi:type="dcterms:W3CDTF">2021-10-01T08:06:17Z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