
<file path=[Content_Types].xml><?xml version="1.0" encoding="utf-8"?>
<Types xmlns="http://schemas.openxmlformats.org/package/2006/content-types">
  <Default Extension="bmp" ContentType="image/bmp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7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bmp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03FCE02C-6EC6-4E09-BC2C-9FDED4DE236E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5500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B075A7A-4A9A-410F-B848-AB998ACC9419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5F3E88-2D66-4D17-B0FA-EA13CB20B2FF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D8F36E1-9596-4E98-8786-4A17C5D29C65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0000"/>
              <a:duotone>
                <a:schemeClr val="accent3">
                  <a:shade val="45000"/>
                  <a:satMod val="135000"/>
                </a:schemeClr>
                <a:prstClr val="white"/>
              </a:duotone>
            </a:blip>
            <a:srcRect/>
            <a:tile tx="-31750" ty="-120650" sx="100000" sy="100000" flip="xy" algn="tl"/>
          </a:blipFill>
          <a:ln w="19050" cmpd="sng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65000"/>
                <a:lumOff val="35000"/>
              </a:schemeClr>
            </a:solidFill>
            <a:prstDash val="solid"/>
          </a:ln>
          <a:effectLst>
            <a:outerShdw blurRad="63500" algn="ctr" rotWithShape="0">
              <a:prstClr val="black">
                <a:alpha val="40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solidFill>
            <a:schemeClr val="bg2"/>
          </a:solidFill>
          <a:ln w="9525" cap="sq" cmpd="sng" algn="ctr">
            <a:noFill/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/>
                </a:solidFill>
                <a:effectLst>
                  <a:outerShdw blurRad="38100" dist="127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n-ea"/>
                <a:cs typeface="+mn-cs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600">
                <a:solidFill>
                  <a:schemeClr val="tx2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E4D1A55-63BC-4BA2-9538-7DDEADA10621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896" y="5212080"/>
            <a:ext cx="5907024" cy="228600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2080"/>
            <a:ext cx="2112264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6D01ABB-8821-4BF5-97A9-E1A66ACAEAA9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0C37B1C-D4A1-4A4F-A470-80868146AFC5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D31D1B9-F39E-471E-80A9-595CAA5664AD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FCEABC-E2B9-4606-A74F-CB06AF596887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234693" y="237744"/>
            <a:ext cx="8633081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16" name="Rectangle 15"/>
          <p:cNvSpPr/>
          <p:nvPr/>
        </p:nvSpPr>
        <p:spPr>
          <a:xfrm>
            <a:off x="371856" y="374904"/>
            <a:ext cx="8353044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chemeClr val="bg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0575" y="704850"/>
            <a:ext cx="7562850" cy="5143500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A8850A0-01A3-4F4E-AA52-F716A9BFD4EB}" type="datetimeFigureOut">
              <a:rPr lang="en-US" dirty="0"/>
              <a:pPr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439158" y="6214535"/>
            <a:ext cx="5184648" cy="256032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chemeClr val="tx1">
                <a:lumMod val="65000"/>
                <a:lumOff val="3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tx1"/>
          </a:solidFill>
          <a:ln w="6350" cap="sq">
            <a:solidFill>
              <a:schemeClr val="tx1">
                <a:lumMod val="7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solidFill>
            <a:schemeClr val="bg2"/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601076" cy="6382512"/>
          </a:xfrm>
          <a:solidFill>
            <a:srgbClr val="808080"/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E5811CCA-BB49-46C7-A0E2-F42339750F9A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tx1"/>
          </a:solidFill>
          <a:ln w="6350" cap="flat" cmpd="sng" algn="ctr">
            <a:solidFill>
              <a:schemeClr val="tx1">
                <a:lumMod val="75000"/>
              </a:schemeClr>
            </a:solidFill>
            <a:prstDash val="solid"/>
          </a:ln>
          <a:effectLst>
            <a:softEdge rad="0"/>
          </a:effectLst>
        </p:spPr>
      </p:sp>
      <p:sp>
        <p:nvSpPr>
          <p:cNvPr id="8" name="Rectangle 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solidFill>
            <a:schemeClr val="bg2"/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9464" y="6214535"/>
            <a:ext cx="274320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bg2"/>
                </a:solidFill>
              </a:defRPr>
            </a:lvl1pPr>
          </a:lstStyle>
          <a:p>
            <a:fld id="{17205CAA-4E5A-4223-BD55-C5D2841AC9EF}" type="datetimeFigureOut">
              <a:rPr lang="en-US" dirty="0"/>
              <a:t>4/26/2021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214535"/>
            <a:ext cx="521208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bg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48535" y="6214535"/>
            <a:ext cx="1463040" cy="2560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/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>
            <a:lumMod val="60000"/>
            <a:lumOff val="40000"/>
          </a:schemeClr>
        </a:buClr>
        <a:buFont typeface="Arial" pitchFamily="34" charset="0"/>
        <a:buChar char="•"/>
        <a:defRPr sz="14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sz="4000" dirty="0"/>
              <a:t>Nyelvtan Érettségi feladatok (gyakorlás)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79469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124" y="2421228"/>
            <a:ext cx="10479659" cy="2404157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Virág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Linda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1832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t="15385"/>
          <a:stretch/>
        </p:blipFill>
        <p:spPr>
          <a:xfrm>
            <a:off x="646193" y="2192047"/>
            <a:ext cx="10478317" cy="2895108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Petra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Emese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166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7836" y="3348508"/>
            <a:ext cx="10617911" cy="1365160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Niki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</a:t>
            </a:r>
            <a:r>
              <a:rPr lang="hu-HU" dirty="0" err="1">
                <a:solidFill>
                  <a:schemeClr val="bg1"/>
                </a:solidFill>
              </a:rPr>
              <a:t>Kövessy</a:t>
            </a:r>
            <a:r>
              <a:rPr lang="hu-HU" dirty="0">
                <a:solidFill>
                  <a:schemeClr val="bg1"/>
                </a:solidFill>
              </a:rPr>
              <a:t> Jázmin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19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502" y="2986624"/>
            <a:ext cx="10942847" cy="1746015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Bálint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Máté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714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278" y="2290762"/>
            <a:ext cx="10964494" cy="3888003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Kis Jázmin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Fanni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0155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9695" y="1829803"/>
            <a:ext cx="8515521" cy="4519482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Emőke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3" y="1343268"/>
            <a:ext cx="4262907" cy="486536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Sári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354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590" y="2643187"/>
            <a:ext cx="11045880" cy="2888384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Emese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Petra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4506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593" y="2306525"/>
            <a:ext cx="11058750" cy="1930624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Bettina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Kis Jázmin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25963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39495" y="3142445"/>
            <a:ext cx="7885383" cy="2318197"/>
          </a:xfrm>
          <a:prstGeom prst="rect">
            <a:avLst/>
          </a:prstGeom>
        </p:spPr>
      </p:pic>
      <p:sp>
        <p:nvSpPr>
          <p:cNvPr id="6" name="Ötszög 5"/>
          <p:cNvSpPr/>
          <p:nvPr/>
        </p:nvSpPr>
        <p:spPr>
          <a:xfrm>
            <a:off x="412124" y="1343267"/>
            <a:ext cx="7972022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Ezt mindenki megrajzolja a füzetébe, és együtt ellenőrizzük!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2159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799" y="2192046"/>
            <a:ext cx="9828727" cy="4100328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Bálint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Máté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6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092558" y="1227357"/>
            <a:ext cx="10058400" cy="3931920"/>
          </a:xfrm>
        </p:spPr>
        <p:txBody>
          <a:bodyPr>
            <a:normAutofit/>
          </a:bodyPr>
          <a:lstStyle/>
          <a:p>
            <a:r>
              <a:rPr lang="hu-HU" sz="3200" dirty="0"/>
              <a:t>Készülj fel a neked delegált feladat megoldására, a következő </a:t>
            </a:r>
            <a:r>
              <a:rPr lang="hu-HU" sz="3200" dirty="0" err="1"/>
              <a:t>skype</a:t>
            </a:r>
            <a:r>
              <a:rPr lang="hu-HU" sz="3200" dirty="0"/>
              <a:t> órákon neked kell elmondani! (Egy feladat megoldása általában </a:t>
            </a:r>
            <a:r>
              <a:rPr lang="hu-HU" sz="3200" dirty="0" err="1"/>
              <a:t>max</a:t>
            </a:r>
            <a:r>
              <a:rPr lang="hu-HU" sz="3200" dirty="0"/>
              <a:t>. 3-4 értelmes, tartalmas mondat)</a:t>
            </a:r>
          </a:p>
          <a:p>
            <a:endParaRPr lang="hu-HU" sz="3200" dirty="0"/>
          </a:p>
          <a:p>
            <a:r>
              <a:rPr lang="hu-HU" sz="3200" dirty="0"/>
              <a:t>(A feladatok kiosztása véletlenszerű volt, és az is, hogy valakinek több jutott, mint a másiknak </a:t>
            </a:r>
            <a:r>
              <a:rPr lang="hu-HU" sz="3200" dirty="0">
                <a:sym typeface="Wingdings" panose="05000000000000000000" pitchFamily="2" charset="2"/>
              </a:rPr>
              <a:t></a:t>
            </a:r>
            <a:endParaRPr lang="hu-HU" sz="3200" dirty="0"/>
          </a:p>
          <a:p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3059970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549" y="2144332"/>
            <a:ext cx="10903375" cy="3537539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Kis Jázmin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</a:t>
            </a:r>
            <a:r>
              <a:rPr lang="hu-HU" dirty="0" err="1">
                <a:solidFill>
                  <a:schemeClr val="bg1"/>
                </a:solidFill>
              </a:rPr>
              <a:t>Kövessy</a:t>
            </a:r>
            <a:r>
              <a:rPr lang="hu-HU" dirty="0">
                <a:solidFill>
                  <a:schemeClr val="bg1"/>
                </a:solidFill>
              </a:rPr>
              <a:t> Jázmin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652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788" y="2324993"/>
            <a:ext cx="10814105" cy="3637925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Sári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</a:t>
            </a:r>
          </a:p>
          <a:p>
            <a:pPr algn="ctr"/>
            <a:r>
              <a:rPr lang="hu-HU" dirty="0">
                <a:solidFill>
                  <a:schemeClr val="bg1"/>
                </a:solidFill>
              </a:rPr>
              <a:t>Petra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0104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831" t="22018" r="-831" b="895"/>
          <a:stretch/>
        </p:blipFill>
        <p:spPr>
          <a:xfrm>
            <a:off x="734096" y="2635046"/>
            <a:ext cx="11120946" cy="1988469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Klaudia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Tomi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4137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135" y="2214561"/>
            <a:ext cx="9660229" cy="4005461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Fanni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Bálint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8471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034" y="2647949"/>
            <a:ext cx="10904738" cy="2709662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Sári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Klaudia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090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40" y="2381250"/>
            <a:ext cx="10958336" cy="3636250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Heni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Emőke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594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945" y="2981324"/>
            <a:ext cx="11171638" cy="2067193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</a:t>
            </a:r>
            <a:r>
              <a:rPr lang="hu-HU" dirty="0" err="1">
                <a:solidFill>
                  <a:schemeClr val="bg1"/>
                </a:solidFill>
              </a:rPr>
              <a:t>Kövessy</a:t>
            </a:r>
            <a:r>
              <a:rPr lang="hu-HU" dirty="0">
                <a:solidFill>
                  <a:schemeClr val="bg1"/>
                </a:solidFill>
              </a:rPr>
              <a:t> Jázmin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Niki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02897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716" y="2617049"/>
            <a:ext cx="8454375" cy="3165565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Tomi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Heni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7" name="Ellipszis 6"/>
          <p:cNvSpPr/>
          <p:nvPr/>
        </p:nvSpPr>
        <p:spPr>
          <a:xfrm>
            <a:off x="5834130" y="638730"/>
            <a:ext cx="5422005" cy="2722656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Itt azt kellene átgondolni, hogy hogyan lehet magába a feleletbe illeszteni a táblázat tanulságait. (hova illik, mit lehet vele illusztrálni)</a:t>
            </a:r>
          </a:p>
        </p:txBody>
      </p:sp>
    </p:spTree>
    <p:extLst>
      <p:ext uri="{BB962C8B-B14F-4D97-AF65-F5344CB8AC3E}">
        <p14:creationId xmlns:p14="http://schemas.microsoft.com/office/powerpoint/2010/main" val="1726463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913" y="2175355"/>
            <a:ext cx="9697791" cy="3681021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4945487" y="5859888"/>
            <a:ext cx="6812924" cy="5409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u="sng" dirty="0"/>
              <a:t>https://www.youtube.com/watch?v=SFGDzHAeTrE</a:t>
            </a:r>
            <a:endParaRPr lang="hu-HU" dirty="0"/>
          </a:p>
        </p:txBody>
      </p:sp>
      <p:sp>
        <p:nvSpPr>
          <p:cNvPr id="6" name="Ötszög 5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Máté</a:t>
            </a:r>
          </a:p>
        </p:txBody>
      </p:sp>
      <p:sp>
        <p:nvSpPr>
          <p:cNvPr id="7" name="Ötszög 6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Virág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  <p:sp>
        <p:nvSpPr>
          <p:cNvPr id="8" name="Jobbra nyíl 7"/>
          <p:cNvSpPr/>
          <p:nvPr/>
        </p:nvSpPr>
        <p:spPr>
          <a:xfrm>
            <a:off x="412124" y="5859887"/>
            <a:ext cx="4468969" cy="59242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Megnézheted a videót, hátha segít</a:t>
            </a:r>
          </a:p>
        </p:txBody>
      </p:sp>
    </p:spTree>
    <p:extLst>
      <p:ext uri="{BB962C8B-B14F-4D97-AF65-F5344CB8AC3E}">
        <p14:creationId xmlns:p14="http://schemas.microsoft.com/office/powerpoint/2010/main" val="10051361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Tartalom hely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775" y="2033932"/>
            <a:ext cx="7773676" cy="4399728"/>
          </a:xfrm>
          <a:prstGeom prst="rect">
            <a:avLst/>
          </a:prstGeom>
        </p:spPr>
      </p:pic>
      <p:sp>
        <p:nvSpPr>
          <p:cNvPr id="5" name="Ötszög 4"/>
          <p:cNvSpPr/>
          <p:nvPr/>
        </p:nvSpPr>
        <p:spPr>
          <a:xfrm>
            <a:off x="412124" y="772732"/>
            <a:ext cx="3284113" cy="566671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Megoldja: Linda</a:t>
            </a:r>
          </a:p>
        </p:txBody>
      </p:sp>
      <p:sp>
        <p:nvSpPr>
          <p:cNvPr id="6" name="Ötszög 5"/>
          <p:cNvSpPr/>
          <p:nvPr/>
        </p:nvSpPr>
        <p:spPr>
          <a:xfrm>
            <a:off x="412124" y="1343267"/>
            <a:ext cx="3374264" cy="759853"/>
          </a:xfrm>
          <a:prstGeom prst="homePlat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Kiegészíti, javítja (ha kell): Bettina</a:t>
            </a:r>
          </a:p>
          <a:p>
            <a:pPr algn="ctr"/>
            <a:endParaRPr lang="hu-H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148111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zappan">
  <a:themeElements>
    <a:clrScheme name="Savo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26B02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6728D11B-929E-4324-91B0-4A4DA4CAC3D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TM03457510[[fn=Szappan]]</Template>
  <TotalTime>103</TotalTime>
  <Words>324</Words>
  <Application>Microsoft Office PowerPoint</Application>
  <PresentationFormat>Szélesvásznú</PresentationFormat>
  <Paragraphs>47</Paragraphs>
  <Slides>22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22</vt:i4>
      </vt:variant>
    </vt:vector>
  </HeadingPairs>
  <TitlesOfParts>
    <vt:vector size="25" baseType="lpstr">
      <vt:lpstr>Arial</vt:lpstr>
      <vt:lpstr>Century Gothic</vt:lpstr>
      <vt:lpstr>Szappan</vt:lpstr>
      <vt:lpstr>Nyelvtan Érettségi feladatok (gyakorlás)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Nyelvtan Érettségi feladatok (gyakorlás)</dc:title>
  <dc:creator>Admin</dc:creator>
  <cp:lastModifiedBy>Terdikné dr. Takács Szilvia</cp:lastModifiedBy>
  <cp:revision>8</cp:revision>
  <dcterms:created xsi:type="dcterms:W3CDTF">2021-04-06T13:34:38Z</dcterms:created>
  <dcterms:modified xsi:type="dcterms:W3CDTF">2021-04-26T19:51:08Z</dcterms:modified>
</cp:coreProperties>
</file>