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2" r:id="rId4"/>
    <p:sldId id="274" r:id="rId5"/>
    <p:sldId id="275" r:id="rId6"/>
    <p:sldId id="276" r:id="rId7"/>
    <p:sldId id="277" r:id="rId8"/>
    <p:sldId id="279" r:id="rId9"/>
    <p:sldId id="278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7876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833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628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637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4159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418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3917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714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82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297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294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10318-C7DC-499B-818D-7B09D6F089BA}" type="datetimeFigureOut">
              <a:rPr lang="hu-HU" smtClean="0"/>
              <a:t>2021. 01. 07.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22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Halotti Beszéd és Könyörgés</a:t>
            </a: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1970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5325533" cy="43513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6897510" y="508000"/>
            <a:ext cx="4933245" cy="61411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Ez kerüljön a füzetbe</a:t>
            </a:r>
          </a:p>
          <a:p>
            <a:pPr algn="ctr"/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Halotti Beszéd és könyörgés</a:t>
            </a:r>
          </a:p>
          <a:p>
            <a:pPr algn="ctr"/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Az első összefüggő magyar nyelvű szöveg</a:t>
            </a:r>
          </a:p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1200 körül keletkezett</a:t>
            </a:r>
          </a:p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Temetési beszéd</a:t>
            </a:r>
          </a:p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 Pray kódexben található</a:t>
            </a: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4241"/>
            <a:ext cx="6639119" cy="5608806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3267635" y="1277471"/>
            <a:ext cx="2595283" cy="64545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114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5325533" cy="43513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6897510" y="508000"/>
            <a:ext cx="4933245" cy="61411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Ez kerüljön a füzetbe</a:t>
            </a:r>
          </a:p>
          <a:p>
            <a:pPr algn="ctr"/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Halotti Beszéd és könyörgés</a:t>
            </a:r>
          </a:p>
          <a:p>
            <a:pPr algn="ctr"/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Az első összefüggő magyar nyelvű szöveg</a:t>
            </a:r>
          </a:p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1200 körül keletkezett</a:t>
            </a:r>
          </a:p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Temetési beszéd</a:t>
            </a:r>
          </a:p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 Pray kódexben található</a:t>
            </a: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4241"/>
            <a:ext cx="6639119" cy="5608806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248356" y="1264356"/>
            <a:ext cx="3048000" cy="426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 rot="241758">
            <a:off x="554786" y="1783472"/>
            <a:ext cx="5483139" cy="287331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 rot="189198">
            <a:off x="512316" y="2268627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 rot="189198">
            <a:off x="489112" y="2570621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 rot="189198">
            <a:off x="422878" y="2936400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 rot="189198">
            <a:off x="422878" y="3309546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/>
          <p:cNvSpPr/>
          <p:nvPr/>
        </p:nvSpPr>
        <p:spPr>
          <a:xfrm rot="189198">
            <a:off x="366694" y="3687793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 rot="189198">
            <a:off x="366694" y="4082637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 rot="189198">
            <a:off x="366694" y="4508903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 rot="189198">
            <a:off x="366693" y="4903746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 rot="189198">
            <a:off x="252235" y="5315459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/>
          <p:cNvSpPr/>
          <p:nvPr/>
        </p:nvSpPr>
        <p:spPr>
          <a:xfrm rot="189198">
            <a:off x="252234" y="5727769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/>
          <p:cNvSpPr/>
          <p:nvPr/>
        </p:nvSpPr>
        <p:spPr>
          <a:xfrm rot="189198">
            <a:off x="252233" y="6130449"/>
            <a:ext cx="5614485" cy="295594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0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5325533" cy="43513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6897510" y="508000"/>
            <a:ext cx="4933245" cy="61411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Ez kerüljön a füzetbe</a:t>
            </a: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Halotti Beszéd és könyörgés</a:t>
            </a: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Az első összefüggő magyar nyelvű szöveg</a:t>
            </a:r>
          </a:p>
          <a:p>
            <a:pPr marL="285750" indent="-285750">
              <a:buFontTx/>
              <a:buChar char="-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1200 körül keletkezett</a:t>
            </a:r>
          </a:p>
          <a:p>
            <a:pPr marL="285750" indent="-285750">
              <a:buFontTx/>
              <a:buChar char="-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Temetési beszéd</a:t>
            </a:r>
          </a:p>
          <a:p>
            <a:pPr marL="285750" indent="-285750">
              <a:buFontTx/>
              <a:buChar char="-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Pray kódexben található</a:t>
            </a:r>
          </a:p>
          <a:p>
            <a:pPr marL="285750" indent="-285750">
              <a:buFontTx/>
              <a:buChar char="-"/>
            </a:pPr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Műfaja: PRÉDIKÁCIÓ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vallásos műfaj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Szóbeli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Egyirányú (egyházi ember szól a közösséghez)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Célja: tanítás, igehirdetés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4241"/>
            <a:ext cx="6639119" cy="560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9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4789" y="363071"/>
            <a:ext cx="7109012" cy="627977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/>
              <a:t>Látjátok, feleim, szemetekkel, mik vagyunk! Bizony, por és hamu vagyunk! Mennyi malasztban </a:t>
            </a:r>
            <a:r>
              <a:rPr lang="hu-HU" dirty="0" smtClean="0"/>
              <a:t>teremtette </a:t>
            </a:r>
            <a:r>
              <a:rPr lang="hu-HU" dirty="0"/>
              <a:t>elsőnek Isten mi ősünket, Ádámot, és </a:t>
            </a:r>
            <a:r>
              <a:rPr lang="hu-HU" dirty="0" smtClean="0"/>
              <a:t>adta </a:t>
            </a:r>
            <a:r>
              <a:rPr lang="hu-HU" dirty="0"/>
              <a:t>neki </a:t>
            </a:r>
            <a:r>
              <a:rPr lang="hu-HU" dirty="0" smtClean="0"/>
              <a:t>a paradicsomot </a:t>
            </a:r>
            <a:r>
              <a:rPr lang="hu-HU" dirty="0"/>
              <a:t>házává.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És </a:t>
            </a:r>
            <a:r>
              <a:rPr lang="hu-HU" dirty="0"/>
              <a:t>mind </a:t>
            </a:r>
            <a:r>
              <a:rPr lang="hu-HU" dirty="0" smtClean="0"/>
              <a:t>a paradicsomban levő </a:t>
            </a:r>
            <a:r>
              <a:rPr lang="hu-HU" dirty="0"/>
              <a:t>gyümölcsökből </a:t>
            </a:r>
            <a:r>
              <a:rPr lang="hu-HU" dirty="0" smtClean="0"/>
              <a:t>mondta, </a:t>
            </a:r>
            <a:r>
              <a:rPr lang="hu-HU" dirty="0"/>
              <a:t>hogy éljen. Csak </a:t>
            </a:r>
            <a:r>
              <a:rPr lang="hu-HU" dirty="0" smtClean="0"/>
              <a:t>tiltotta </a:t>
            </a:r>
            <a:r>
              <a:rPr lang="hu-HU" dirty="0"/>
              <a:t>őt egy fa gyümölcsétől. De </a:t>
            </a:r>
            <a:r>
              <a:rPr lang="hu-HU" dirty="0" smtClean="0"/>
              <a:t>mondta </a:t>
            </a:r>
            <a:r>
              <a:rPr lang="hu-HU" dirty="0"/>
              <a:t>neki, miért ne egyék: «Bizony, amely napon eszel a gyümölcsből, halálnak halálával halsz».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Hallotta </a:t>
            </a:r>
            <a:r>
              <a:rPr lang="hu-HU" dirty="0"/>
              <a:t>holtát teremtő Istentől, de </a:t>
            </a:r>
            <a:r>
              <a:rPr lang="hu-HU" dirty="0" smtClean="0"/>
              <a:t>elfeledte. Engedett az </a:t>
            </a:r>
            <a:r>
              <a:rPr lang="hu-HU" dirty="0"/>
              <a:t>ördög csábításának és </a:t>
            </a:r>
            <a:r>
              <a:rPr lang="hu-HU" dirty="0" smtClean="0"/>
              <a:t>evett </a:t>
            </a:r>
            <a:r>
              <a:rPr lang="hu-HU" dirty="0"/>
              <a:t>a tiltott </a:t>
            </a:r>
            <a:r>
              <a:rPr lang="hu-HU" dirty="0" smtClean="0"/>
              <a:t>gyümölcsből, </a:t>
            </a:r>
            <a:r>
              <a:rPr lang="hu-HU" dirty="0"/>
              <a:t>és a gyümölcsben halált </a:t>
            </a:r>
            <a:r>
              <a:rPr lang="hu-HU" dirty="0" smtClean="0"/>
              <a:t>evett. </a:t>
            </a:r>
            <a:r>
              <a:rPr lang="hu-HU" dirty="0"/>
              <a:t>És a gyümölcsnek </a:t>
            </a:r>
            <a:r>
              <a:rPr lang="hu-HU" dirty="0" smtClean="0"/>
              <a:t>olyan </a:t>
            </a:r>
            <a:r>
              <a:rPr lang="hu-HU" dirty="0"/>
              <a:t>keserű </a:t>
            </a:r>
            <a:r>
              <a:rPr lang="hu-HU" dirty="0" smtClean="0"/>
              <a:t>volt a leve, </a:t>
            </a:r>
            <a:r>
              <a:rPr lang="hu-HU" dirty="0"/>
              <a:t>hogy </a:t>
            </a:r>
            <a:r>
              <a:rPr lang="hu-HU" dirty="0" smtClean="0"/>
              <a:t>torkukat szaggatta. </a:t>
            </a:r>
          </a:p>
          <a:p>
            <a:pPr marL="0" indent="0">
              <a:buNone/>
            </a:pPr>
            <a:r>
              <a:rPr lang="hu-HU" dirty="0" smtClean="0"/>
              <a:t>Nemcsak </a:t>
            </a:r>
            <a:r>
              <a:rPr lang="hu-HU" dirty="0"/>
              <a:t>magának, de mind ő fajának </a:t>
            </a:r>
            <a:r>
              <a:rPr lang="hu-HU" dirty="0" smtClean="0"/>
              <a:t>halálát ette. Haragudott </a:t>
            </a:r>
            <a:r>
              <a:rPr lang="hu-HU" dirty="0"/>
              <a:t>Isten </a:t>
            </a:r>
            <a:r>
              <a:rPr lang="hu-HU" dirty="0" smtClean="0"/>
              <a:t>és e munkás világba vetette.  És lett a </a:t>
            </a:r>
            <a:r>
              <a:rPr lang="hu-HU" dirty="0"/>
              <a:t>halálnak és pokolnak </a:t>
            </a:r>
            <a:r>
              <a:rPr lang="hu-HU" dirty="0" smtClean="0"/>
              <a:t>fészke, </a:t>
            </a:r>
            <a:r>
              <a:rPr lang="hu-HU" dirty="0"/>
              <a:t>és mind </a:t>
            </a:r>
            <a:r>
              <a:rPr lang="hu-HU" dirty="0" smtClean="0"/>
              <a:t>az ő </a:t>
            </a:r>
            <a:r>
              <a:rPr lang="hu-HU" dirty="0"/>
              <a:t>nemének. Kik azok? Mi vagyunk.</a:t>
            </a:r>
          </a:p>
        </p:txBody>
      </p:sp>
      <p:sp>
        <p:nvSpPr>
          <p:cNvPr id="4" name="Téglalap 3"/>
          <p:cNvSpPr/>
          <p:nvPr/>
        </p:nvSpPr>
        <p:spPr>
          <a:xfrm>
            <a:off x="7918493" y="363071"/>
            <a:ext cx="4286954" cy="61411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Műfaja: PRÉDIKÁCIÓ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vallásos műfaj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Szóbeli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Egyirányú (egyházi ember szól a közösséghez)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Célja: tanítás, igehirdetés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SZERKEZETE:</a:t>
            </a:r>
          </a:p>
          <a:p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Megszólítja a gyászolókat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Felidézi a bűnbeesés történetét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Összekapcsolja a jelen eseménnyel</a:t>
            </a: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49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2060" y="363071"/>
            <a:ext cx="7566212" cy="581389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u-HU" dirty="0"/>
              <a:t>Ahogy ti is látjátok szemetekkel. Bizony, egy ember sem </a:t>
            </a:r>
            <a:r>
              <a:rPr lang="hu-HU" dirty="0" smtClean="0"/>
              <a:t>kerülheti el ezt a </a:t>
            </a:r>
            <a:r>
              <a:rPr lang="hu-HU" dirty="0"/>
              <a:t>vermet; bizony, mind ahhoz járók vagyunk. 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smtClean="0"/>
              <a:t>Imádjuk </a:t>
            </a:r>
            <a:r>
              <a:rPr lang="hu-HU" dirty="0"/>
              <a:t>Urunk Isten kegyelmét </a:t>
            </a:r>
            <a:r>
              <a:rPr lang="hu-HU" dirty="0" smtClean="0"/>
              <a:t>ezért a </a:t>
            </a:r>
            <a:r>
              <a:rPr lang="hu-HU" dirty="0"/>
              <a:t>lélekért, hogy irgalmazzon őneki és </a:t>
            </a:r>
            <a:r>
              <a:rPr lang="hu-HU" dirty="0" smtClean="0"/>
              <a:t>kegyelmezzen, </a:t>
            </a:r>
            <a:r>
              <a:rPr lang="hu-HU" dirty="0"/>
              <a:t>és bocsássa meg </a:t>
            </a:r>
            <a:r>
              <a:rPr lang="hu-HU" dirty="0" smtClean="0"/>
              <a:t>minden </a:t>
            </a:r>
            <a:r>
              <a:rPr lang="hu-HU" dirty="0"/>
              <a:t>bűnét. És imádjuk szent asszonyt, Máriát, és boldog Mihály arkangyalt és minden angyalokat, hogy imádkozzanak érette. És imádjuk szent Péter urat, kinek adatott hatalom </a:t>
            </a:r>
            <a:r>
              <a:rPr lang="hu-HU" dirty="0" smtClean="0"/>
              <a:t>oldani </a:t>
            </a:r>
            <a:r>
              <a:rPr lang="hu-HU" dirty="0"/>
              <a:t>és </a:t>
            </a:r>
            <a:r>
              <a:rPr lang="hu-HU" dirty="0" smtClean="0"/>
              <a:t>kötni, </a:t>
            </a:r>
            <a:r>
              <a:rPr lang="hu-HU" dirty="0"/>
              <a:t>hogy oldja mind ő bűnét.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És </a:t>
            </a:r>
            <a:r>
              <a:rPr lang="hu-HU" dirty="0"/>
              <a:t>imádjuk mind a szenteket, hogy legyenek neki segítői Urunk színe előtt, hogy Isten </a:t>
            </a:r>
            <a:r>
              <a:rPr lang="hu-HU" dirty="0" smtClean="0"/>
              <a:t>az ő </a:t>
            </a:r>
            <a:r>
              <a:rPr lang="hu-HU" dirty="0"/>
              <a:t>imádságuk miatt bocsássa meg </a:t>
            </a:r>
            <a:r>
              <a:rPr lang="hu-HU" dirty="0" smtClean="0"/>
              <a:t>az ő </a:t>
            </a:r>
            <a:r>
              <a:rPr lang="hu-HU" dirty="0"/>
              <a:t>bűnét. És szabadítsa meg őt </a:t>
            </a:r>
            <a:r>
              <a:rPr lang="hu-HU" dirty="0" smtClean="0"/>
              <a:t>az ördög </a:t>
            </a:r>
            <a:r>
              <a:rPr lang="hu-HU" dirty="0"/>
              <a:t>üldözésétől és a pokol </a:t>
            </a:r>
            <a:r>
              <a:rPr lang="hu-HU" dirty="0" smtClean="0"/>
              <a:t>kínzásától, </a:t>
            </a:r>
            <a:r>
              <a:rPr lang="hu-HU" dirty="0"/>
              <a:t>és vezesse őt paradicsom </a:t>
            </a:r>
            <a:r>
              <a:rPr lang="hu-HU" dirty="0" smtClean="0"/>
              <a:t>nyugalmába, </a:t>
            </a:r>
            <a:r>
              <a:rPr lang="hu-HU" dirty="0"/>
              <a:t>és adjon neki mennyországba utat és minden jóban részt. </a:t>
            </a: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És </a:t>
            </a:r>
            <a:r>
              <a:rPr lang="hu-HU" dirty="0"/>
              <a:t>kiáltsátok Urunkhoz háromszor </a:t>
            </a:r>
            <a:r>
              <a:rPr lang="hu-HU" dirty="0" err="1"/>
              <a:t>Kyrie</a:t>
            </a:r>
            <a:r>
              <a:rPr lang="hu-HU" dirty="0"/>
              <a:t> </a:t>
            </a:r>
            <a:r>
              <a:rPr lang="hu-HU" dirty="0" err="1"/>
              <a:t>eleison</a:t>
            </a:r>
            <a:r>
              <a:rPr lang="hu-HU" dirty="0"/>
              <a:t>! </a:t>
            </a:r>
          </a:p>
        </p:txBody>
      </p:sp>
      <p:sp>
        <p:nvSpPr>
          <p:cNvPr id="4" name="Téglalap 3"/>
          <p:cNvSpPr/>
          <p:nvPr/>
        </p:nvSpPr>
        <p:spPr>
          <a:xfrm>
            <a:off x="7958834" y="363071"/>
            <a:ext cx="4286954" cy="61411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Műfaja: PRÉDIKÁCIÓ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vallásos műfaj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Szóbeli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Egyirányú (egyházi ember szól a közösséghez)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Célja: tanítás, igehirdetés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SZERKEZETE:</a:t>
            </a:r>
          </a:p>
          <a:p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Megszólítja a gyászolókat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Felidézi a bűnbeesés történetét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Összekapcsolja a jelen eseménnyel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Könyörgés a halott lelkéért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 hívek felszólítása az imádkozásra</a:t>
            </a: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13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0222" y="1027906"/>
            <a:ext cx="6826624" cy="5141539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dirty="0"/>
              <a:t>Szerelmes </a:t>
            </a:r>
            <a:r>
              <a:rPr lang="hu-HU" dirty="0" smtClean="0"/>
              <a:t>barátaim</a:t>
            </a:r>
            <a:r>
              <a:rPr lang="hu-HU" dirty="0"/>
              <a:t>! Imádkozzunk e szegény ember lelkéért, kit </a:t>
            </a:r>
            <a:r>
              <a:rPr lang="hu-HU" dirty="0" smtClean="0"/>
              <a:t>az Úr ezen a </a:t>
            </a:r>
            <a:r>
              <a:rPr lang="hu-HU" dirty="0"/>
              <a:t>napon e hamis világ tömlöcéből </a:t>
            </a:r>
            <a:r>
              <a:rPr lang="hu-HU" dirty="0" smtClean="0"/>
              <a:t>kimentett, </a:t>
            </a:r>
            <a:r>
              <a:rPr lang="hu-HU" dirty="0"/>
              <a:t>kinek e napon testét temetjük, hogy Úr őt kegyelmével Ábrahám, Izsák, Jákob kebelébe helyezze, hogy az ítéletnap eljöttével minden </a:t>
            </a:r>
            <a:r>
              <a:rPr lang="hu-HU" dirty="0" smtClean="0"/>
              <a:t>szentjei </a:t>
            </a:r>
            <a:r>
              <a:rPr lang="hu-HU" dirty="0"/>
              <a:t>és választottai közé </a:t>
            </a:r>
            <a:r>
              <a:rPr lang="hu-HU" dirty="0" err="1"/>
              <a:t>jobbfelől</a:t>
            </a:r>
            <a:r>
              <a:rPr lang="hu-HU" dirty="0"/>
              <a:t> iktassa, élessze fel őt.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És </a:t>
            </a:r>
            <a:r>
              <a:rPr lang="hu-HU" dirty="0"/>
              <a:t>ti benneteket. </a:t>
            </a:r>
            <a:endParaRPr lang="hu-HU" dirty="0" smtClean="0"/>
          </a:p>
          <a:p>
            <a:pPr marL="0" indent="0">
              <a:buNone/>
            </a:pPr>
            <a:r>
              <a:rPr lang="hu-HU" dirty="0" err="1" smtClean="0"/>
              <a:t>Clamate</a:t>
            </a:r>
            <a:r>
              <a:rPr lang="hu-HU" dirty="0" smtClean="0"/>
              <a:t> </a:t>
            </a:r>
            <a:r>
              <a:rPr lang="hu-HU" dirty="0" err="1" smtClean="0"/>
              <a:t>ter</a:t>
            </a:r>
            <a:r>
              <a:rPr lang="hu-HU" dirty="0" smtClean="0"/>
              <a:t>: </a:t>
            </a:r>
            <a:r>
              <a:rPr lang="hu-HU" dirty="0" err="1"/>
              <a:t>Kyrie</a:t>
            </a:r>
            <a:r>
              <a:rPr lang="hu-HU" dirty="0"/>
              <a:t> </a:t>
            </a:r>
            <a:r>
              <a:rPr lang="hu-HU" dirty="0" err="1"/>
              <a:t>eleison</a:t>
            </a:r>
            <a:r>
              <a:rPr lang="hu-HU" dirty="0"/>
              <a:t>! </a:t>
            </a:r>
          </a:p>
        </p:txBody>
      </p:sp>
      <p:sp>
        <p:nvSpPr>
          <p:cNvPr id="4" name="Téglalap 3"/>
          <p:cNvSpPr/>
          <p:nvPr/>
        </p:nvSpPr>
        <p:spPr>
          <a:xfrm>
            <a:off x="7664824" y="188259"/>
            <a:ext cx="4580964" cy="63159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Műfaja: PRÉDIKÁCIÓ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vallásos műfaj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Szóbeli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Egyirányú (egyházi ember szól a közösséghez)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Célja: tanítás, igehirdetés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SZERKEZETE:</a:t>
            </a:r>
          </a:p>
          <a:p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Megszólítja a gyászolókat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Felidézi a bűnbeesés történetét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Összekapcsolja a jelen eseménnyel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Könyörgés a halott lelkéért</a:t>
            </a:r>
          </a:p>
          <a:p>
            <a:pPr marL="342900" indent="-342900">
              <a:buAutoNum type="arabicParenR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 hívek felszólítása az imádkozásra</a:t>
            </a: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1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682" y="736225"/>
            <a:ext cx="7939368" cy="628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1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bűnbeesés ábrázolása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470647" y="1479177"/>
            <a:ext cx="7073154" cy="53788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/>
              <a:t>Mennyi malasztban teremtette elsőnek Isten mi ősünket, Ádámot, és adta neki a paradicsomot házává.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/>
              <a:t>És mind a paradicsomban levő gyümölcsökből mondta, hogy éljen. Csak tiltotta őt egy fa gyümölcsétől. De mondta neki, miért ne egyék: «Bizony, amely napon eszel a gyümölcsből, halálnak halálával halsz».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/>
              <a:t>Hallotta holtát teremtő Istentől, de elfeledte. Engedett az ördög csábításának és evett a tiltott gyümölcsből, és a gyümölcsben halált evett. </a:t>
            </a:r>
            <a:r>
              <a:rPr lang="hu-HU" dirty="0" smtClean="0">
                <a:solidFill>
                  <a:srgbClr val="FF0000"/>
                </a:solidFill>
              </a:rPr>
              <a:t>És a gyümölcsnek olyan keserű volt a leve, hogy torkukat szaggatta.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dirty="0" smtClean="0">
                <a:solidFill>
                  <a:srgbClr val="00B050"/>
                </a:solidFill>
              </a:rPr>
              <a:t>Nemcsak magának, de mind ő fajának halálát ette. </a:t>
            </a:r>
            <a:r>
              <a:rPr lang="hu-HU" dirty="0" smtClean="0"/>
              <a:t>Haragudott Isten és e munkás világba vetette.  És lett a halálnak és pokolnak fészke, és mind az ő nemének. Kik azok? Mi vagyunk.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7664824" y="188259"/>
            <a:ext cx="4580964" cy="63159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SZERKEZETE:</a:t>
            </a:r>
          </a:p>
          <a:p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Megszólítja a gyászolókat</a:t>
            </a:r>
          </a:p>
          <a:p>
            <a:pPr marL="342900" indent="-342900">
              <a:buAutoNum type="arabicParenR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Felidézi a bűnbeesés történetét</a:t>
            </a:r>
          </a:p>
          <a:p>
            <a:pPr marL="342900" indent="-342900">
              <a:buAutoNum type="arabicParenR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Összekapcsolja a jelen eseménnyel</a:t>
            </a:r>
          </a:p>
          <a:p>
            <a:pPr marL="342900" indent="-342900">
              <a:buAutoNum type="arabicParenR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Könyörgés a halott lelkéért</a:t>
            </a:r>
          </a:p>
          <a:p>
            <a:pPr marL="342900" indent="-342900">
              <a:buAutoNum type="arabicParenR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hívek felszólítása az imádkozásra</a:t>
            </a:r>
          </a:p>
          <a:p>
            <a:pPr marL="342900" indent="-342900">
              <a:buAutoNum type="arabicParenR"/>
            </a:pP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 bűnbeesés ábrázolása:</a:t>
            </a:r>
          </a:p>
          <a:p>
            <a:pPr marL="342900" indent="-34290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Megfelel a Biblia szövegének</a:t>
            </a:r>
          </a:p>
          <a:p>
            <a:pPr marL="342900" indent="-34290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(kivéve: a gyümölcs keserű leve)</a:t>
            </a:r>
          </a:p>
          <a:p>
            <a:pPr marL="342900" indent="-342900">
              <a:buFontTx/>
              <a:buChar char="-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Teológiai okfejtés:</a:t>
            </a:r>
          </a:p>
          <a:p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z első ember bűne miatt kell minden embernek meghalnia</a:t>
            </a:r>
          </a:p>
          <a:p>
            <a:pPr marL="342900" indent="-342900">
              <a:buFontTx/>
              <a:buChar char="-"/>
            </a:pP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76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745</Words>
  <Application>Microsoft Office PowerPoint</Application>
  <PresentationFormat>Szélesvásznú</PresentationFormat>
  <Paragraphs>108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Office-téma</vt:lpstr>
      <vt:lpstr>Halotti Beszéd és Könyörgés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A bűnbeesés ábrázolása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Magyar nyelvemlékek</dc:title>
  <dc:creator>Microsoft-fiók</dc:creator>
  <cp:lastModifiedBy>Admin</cp:lastModifiedBy>
  <cp:revision>35</cp:revision>
  <dcterms:created xsi:type="dcterms:W3CDTF">2020-09-23T20:32:40Z</dcterms:created>
  <dcterms:modified xsi:type="dcterms:W3CDTF">2021-01-07T11:01:29Z</dcterms:modified>
</cp:coreProperties>
</file>