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0" r:id="rId3"/>
    <p:sldId id="258" r:id="rId4"/>
    <p:sldId id="262" r:id="rId5"/>
    <p:sldId id="263" r:id="rId6"/>
    <p:sldId id="259" r:id="rId7"/>
    <p:sldId id="264" r:id="rId8"/>
    <p:sldId id="257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Alcím mintájának szerkesztése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11/17/2020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áma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11/17/2020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11/17/2020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11/17/2020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11/17/2020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hu-HU" smtClean="0"/>
              <a:t>Mintaszöveg szerkesztése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hu-HU" smtClean="0"/>
              <a:t>Mintaszöveg szerkesztése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11/17/2020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ép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11/17/2020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11/17/2020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11/17/2020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11/17/2020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Alcím mintájának szerkesztése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11/17/2020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11/17/2020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11/17/2020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11/17/2020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11/17/2020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11/17/2020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11/17/2020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11/17/2020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368826" y="2515959"/>
            <a:ext cx="9144000" cy="1641490"/>
          </a:xfrm>
        </p:spPr>
        <p:txBody>
          <a:bodyPr>
            <a:noAutofit/>
          </a:bodyPr>
          <a:lstStyle/>
          <a:p>
            <a:r>
              <a:rPr lang="hu-HU" sz="4800" dirty="0" smtClean="0"/>
              <a:t>Az egyház megalapítása</a:t>
            </a:r>
            <a:br>
              <a:rPr lang="hu-HU" sz="4800" dirty="0" smtClean="0"/>
            </a:br>
            <a:r>
              <a:rPr lang="hu-HU" sz="4800" dirty="0" smtClean="0"/>
              <a:t>Apokalipszis</a:t>
            </a:r>
            <a:br>
              <a:rPr lang="hu-HU" sz="4800" dirty="0" smtClean="0"/>
            </a:br>
            <a:r>
              <a:rPr lang="hu-HU" sz="4800" dirty="0" smtClean="0"/>
              <a:t>A Biblia </a:t>
            </a:r>
            <a:r>
              <a:rPr lang="hu-HU" sz="4800" dirty="0" smtClean="0"/>
              <a:t>összeállítása</a:t>
            </a:r>
            <a:endParaRPr lang="hu-HU" sz="4800" dirty="0"/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152" y="757911"/>
            <a:ext cx="5306158" cy="5157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148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KANONIZÁCIÓ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Az a folyamat, amelynek során a Biblia könyvei összeálltak</a:t>
            </a:r>
          </a:p>
          <a:p>
            <a:r>
              <a:rPr lang="hu-HU" dirty="0" smtClean="0"/>
              <a:t>Ez a Jézust követő 1-2 évszázadban történt</a:t>
            </a:r>
          </a:p>
          <a:p>
            <a:r>
              <a:rPr lang="hu-HU" dirty="0" smtClean="0"/>
              <a:t>Az egyházatyák, egyházi vezetők döntöttek róla, hogy melyik szent iratokat fogadják el hitelesnek, valóban Isten által sugalltnak.</a:t>
            </a:r>
          </a:p>
          <a:p>
            <a:r>
              <a:rPr lang="hu-HU" dirty="0" smtClean="0"/>
              <a:t>A Biblia mai formája (</a:t>
            </a:r>
            <a:r>
              <a:rPr lang="hu-HU" i="1" dirty="0" smtClean="0"/>
              <a:t>bibliai kánon</a:t>
            </a:r>
            <a:r>
              <a:rPr lang="hu-HU" dirty="0" smtClean="0"/>
              <a:t>) a IV. században lett törvényesítve.</a:t>
            </a:r>
          </a:p>
          <a:p>
            <a:endParaRPr lang="hu-HU" dirty="0"/>
          </a:p>
          <a:p>
            <a:r>
              <a:rPr lang="hu-HU" dirty="0" smtClean="0"/>
              <a:t>A kimaradó könyveket </a:t>
            </a:r>
            <a:r>
              <a:rPr lang="hu-HU" dirty="0" err="1" smtClean="0"/>
              <a:t>APOKRIFnek</a:t>
            </a:r>
            <a:r>
              <a:rPr lang="hu-HU" dirty="0" smtClean="0"/>
              <a:t> nevezzük (pl. Péter evangéliuma, Mária evangéliuma)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582428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Kanonizáció</a:t>
            </a:r>
            <a:r>
              <a:rPr lang="hu-HU" dirty="0" smtClean="0"/>
              <a:t>, kanonizált, kánon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Téglalap 3"/>
          <p:cNvSpPr/>
          <p:nvPr/>
        </p:nvSpPr>
        <p:spPr>
          <a:xfrm>
            <a:off x="579549" y="2292439"/>
            <a:ext cx="3554569" cy="35545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b="1" dirty="0" smtClean="0"/>
              <a:t>Bibliai jelentés:</a:t>
            </a:r>
          </a:p>
          <a:p>
            <a:pPr algn="ctr"/>
            <a:endParaRPr lang="hu-HU" sz="3200" dirty="0"/>
          </a:p>
          <a:p>
            <a:pPr algn="ctr"/>
            <a:r>
              <a:rPr lang="hu-HU" sz="3200" dirty="0" smtClean="0"/>
              <a:t>A Szentírás összeállításának folyamata</a:t>
            </a:r>
            <a:endParaRPr lang="hu-HU" sz="3200" dirty="0"/>
          </a:p>
        </p:txBody>
      </p:sp>
      <p:sp>
        <p:nvSpPr>
          <p:cNvPr id="5" name="Téglalap 4"/>
          <p:cNvSpPr/>
          <p:nvPr/>
        </p:nvSpPr>
        <p:spPr>
          <a:xfrm>
            <a:off x="6096000" y="2292438"/>
            <a:ext cx="4232856" cy="35545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b="1" dirty="0" smtClean="0"/>
              <a:t>Köznapi jelentés:</a:t>
            </a:r>
          </a:p>
          <a:p>
            <a:pPr algn="ctr"/>
            <a:endParaRPr lang="hu-HU" sz="3200" dirty="0"/>
          </a:p>
          <a:p>
            <a:pPr algn="ctr"/>
            <a:r>
              <a:rPr lang="hu-HU" sz="3200" dirty="0"/>
              <a:t>T</a:t>
            </a:r>
            <a:r>
              <a:rPr lang="hu-HU" sz="3200" dirty="0" smtClean="0"/>
              <a:t>ekintély által elfogadott</a:t>
            </a:r>
          </a:p>
          <a:p>
            <a:pPr algn="ctr"/>
            <a:r>
              <a:rPr lang="hu-HU" sz="3200" dirty="0" smtClean="0"/>
              <a:t>(pl. irodalom tankönyv, tananyag is egy kánon)</a:t>
            </a:r>
            <a:endParaRPr lang="hu-HU" sz="3200" dirty="0"/>
          </a:p>
        </p:txBody>
      </p:sp>
    </p:spTree>
    <p:extLst>
      <p:ext uri="{BB962C8B-B14F-4D97-AF65-F5344CB8AC3E}">
        <p14:creationId xmlns:p14="http://schemas.microsoft.com/office/powerpoint/2010/main" val="1657225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Az egyház megalapítása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11662" y="2315022"/>
            <a:ext cx="4302006" cy="3776685"/>
          </a:xfrm>
          <a:solidFill>
            <a:schemeClr val="tx2"/>
          </a:solidFill>
        </p:spPr>
        <p:txBody>
          <a:bodyPr>
            <a:normAutofit/>
          </a:bodyPr>
          <a:lstStyle/>
          <a:p>
            <a:r>
              <a:rPr lang="hu-HU" dirty="0" smtClean="0">
                <a:solidFill>
                  <a:schemeClr val="bg1"/>
                </a:solidFill>
              </a:rPr>
              <a:t>Jézus  halála után az apostolok és más tanítványok is együtt maradtak</a:t>
            </a:r>
          </a:p>
          <a:p>
            <a:r>
              <a:rPr lang="hu-HU" dirty="0" smtClean="0">
                <a:solidFill>
                  <a:schemeClr val="bg1"/>
                </a:solidFill>
              </a:rPr>
              <a:t>Tovább hirdették Jézus tanításait</a:t>
            </a:r>
          </a:p>
          <a:p>
            <a:r>
              <a:rPr lang="hu-HU" dirty="0" smtClean="0">
                <a:solidFill>
                  <a:schemeClr val="bg1"/>
                </a:solidFill>
              </a:rPr>
              <a:t>Vezetőjük Péter apostol</a:t>
            </a:r>
            <a:endParaRPr lang="hu-H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5677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962" y="239665"/>
            <a:ext cx="10531838" cy="6747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672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Az egyház megalapítása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11662" y="2315022"/>
            <a:ext cx="4302006" cy="3776685"/>
          </a:xfrm>
          <a:solidFill>
            <a:schemeClr val="tx2"/>
          </a:solidFill>
        </p:spPr>
        <p:txBody>
          <a:bodyPr>
            <a:normAutofit/>
          </a:bodyPr>
          <a:lstStyle/>
          <a:p>
            <a:r>
              <a:rPr lang="hu-HU" dirty="0" smtClean="0">
                <a:solidFill>
                  <a:schemeClr val="bg1"/>
                </a:solidFill>
              </a:rPr>
              <a:t>Jézus  halála után az apostolok és más tanítványok is együtt maradtak</a:t>
            </a:r>
          </a:p>
          <a:p>
            <a:r>
              <a:rPr lang="hu-HU" dirty="0" smtClean="0">
                <a:solidFill>
                  <a:schemeClr val="bg1"/>
                </a:solidFill>
              </a:rPr>
              <a:t>Tovább hirdették Jézus tanításait</a:t>
            </a:r>
          </a:p>
          <a:p>
            <a:r>
              <a:rPr lang="hu-HU" dirty="0" smtClean="0">
                <a:solidFill>
                  <a:schemeClr val="bg1"/>
                </a:solidFill>
              </a:rPr>
              <a:t>Vezetőjük Péter apostol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5" name="Jobbra nyíl 4"/>
          <p:cNvSpPr/>
          <p:nvPr/>
        </p:nvSpPr>
        <p:spPr>
          <a:xfrm>
            <a:off x="4936900" y="3232597"/>
            <a:ext cx="1159100" cy="144243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" name="Tartalom helye 2"/>
          <p:cNvSpPr txBox="1">
            <a:spLocks/>
          </p:cNvSpPr>
          <p:nvPr/>
        </p:nvSpPr>
        <p:spPr>
          <a:xfrm>
            <a:off x="6488344" y="2171208"/>
            <a:ext cx="4302006" cy="1705333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dirty="0" smtClean="0">
                <a:solidFill>
                  <a:schemeClr val="bg1"/>
                </a:solidFill>
              </a:rPr>
              <a:t>Új vallási csoport alakul ki, amelynek tagjai „krisztusinak” nevezik magukat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7" name="Tartalom helye 2"/>
          <p:cNvSpPr txBox="1">
            <a:spLocks/>
          </p:cNvSpPr>
          <p:nvPr/>
        </p:nvSpPr>
        <p:spPr>
          <a:xfrm>
            <a:off x="6485966" y="4049377"/>
            <a:ext cx="4867833" cy="1705333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b="1" dirty="0" smtClean="0">
                <a:solidFill>
                  <a:srgbClr val="FF0000"/>
                </a:solidFill>
              </a:rPr>
              <a:t>EZT RÓMA NEM NÉZI JÓ SZEMMEL: KERESZTÉNYÜLDÖZÉSBE KEZD</a:t>
            </a:r>
            <a:endParaRPr lang="hu-H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9012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>Az őskereszténység időszakában tehát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A keresztények bujkálva (katakombákban) gyakorolták a vallásukat</a:t>
            </a:r>
          </a:p>
          <a:p>
            <a:r>
              <a:rPr lang="hu-HU" dirty="0" smtClean="0"/>
              <a:t>Sok tízezret kegyetlenül kivégeztek közülük</a:t>
            </a:r>
          </a:p>
          <a:p>
            <a:endParaRPr lang="hu-HU" dirty="0"/>
          </a:p>
          <a:p>
            <a:r>
              <a:rPr lang="hu-HU" dirty="0" smtClean="0"/>
              <a:t>ENNEK ELLENÉRE EGYRE TÖBB HÍVE LETT A VALLÁSNAK (köztük zsidók, rómaiak, görögök és a római provinciák mindenféle nemzetéből)</a:t>
            </a:r>
          </a:p>
          <a:p>
            <a:r>
              <a:rPr lang="hu-HU" dirty="0" smtClean="0"/>
              <a:t>Péter halála után mindig választottak vezetőt (a mai napig, ő a pápa)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170884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kereszténység elterjedése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https://www.businessinsider.com/map-shows-how-religion-spread-around-the-world-2015-6</a:t>
            </a:r>
          </a:p>
        </p:txBody>
      </p:sp>
    </p:spTree>
    <p:extLst>
      <p:ext uri="{BB962C8B-B14F-4D97-AF65-F5344CB8AC3E}">
        <p14:creationId xmlns:p14="http://schemas.microsoft.com/office/powerpoint/2010/main" val="3429368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A Jelenések Könyve</a:t>
            </a:r>
            <a:br>
              <a:rPr lang="hu-HU" dirty="0"/>
            </a:b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120000" y="1825625"/>
            <a:ext cx="6182321" cy="4351338"/>
          </a:xfrm>
        </p:spPr>
        <p:txBody>
          <a:bodyPr/>
          <a:lstStyle/>
          <a:p>
            <a:r>
              <a:rPr lang="hu-HU" dirty="0" smtClean="0"/>
              <a:t>A Biblia utolsó könyve</a:t>
            </a:r>
          </a:p>
          <a:p>
            <a:r>
              <a:rPr lang="hu-HU" dirty="0" smtClean="0"/>
              <a:t>János evangélista műve (egyben Jézus apostola volt)</a:t>
            </a:r>
          </a:p>
          <a:p>
            <a:endParaRPr lang="hu-HU" dirty="0"/>
          </a:p>
          <a:p>
            <a:r>
              <a:rPr lang="hu-HU" dirty="0" smtClean="0"/>
              <a:t>Az utolsó ítéletet írja le látomás formájában</a:t>
            </a:r>
          </a:p>
          <a:p>
            <a:r>
              <a:rPr lang="hu-HU" dirty="0" smtClean="0"/>
              <a:t>A könyvet </a:t>
            </a:r>
            <a:r>
              <a:rPr lang="hu-HU" b="1" dirty="0" err="1" smtClean="0">
                <a:solidFill>
                  <a:srgbClr val="FFFF00"/>
                </a:solidFill>
              </a:rPr>
              <a:t>APOKALIPSZIS</a:t>
            </a:r>
            <a:r>
              <a:rPr lang="hu-HU" dirty="0" err="1" smtClean="0"/>
              <a:t>nak</a:t>
            </a:r>
            <a:r>
              <a:rPr lang="hu-HU" dirty="0" smtClean="0"/>
              <a:t> is nevezik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2883" y="476519"/>
            <a:ext cx="4460328" cy="5505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949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143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APOKALIPSZIS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772732" y="1957589"/>
            <a:ext cx="3103809" cy="9401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Bibliai jelentés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5" name="Téglalap 4"/>
          <p:cNvSpPr/>
          <p:nvPr/>
        </p:nvSpPr>
        <p:spPr>
          <a:xfrm>
            <a:off x="6810777" y="1825625"/>
            <a:ext cx="3103809" cy="9401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Köznapi jelentés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6" name="Téglalap 5"/>
          <p:cNvSpPr/>
          <p:nvPr/>
        </p:nvSpPr>
        <p:spPr>
          <a:xfrm>
            <a:off x="772732" y="3039414"/>
            <a:ext cx="3812147" cy="327123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b="1" dirty="0" smtClean="0"/>
              <a:t>A világ vége</a:t>
            </a:r>
          </a:p>
          <a:p>
            <a:pPr algn="ctr"/>
            <a:r>
              <a:rPr lang="hu-HU" b="1" dirty="0"/>
              <a:t>a</a:t>
            </a:r>
            <a:r>
              <a:rPr lang="hu-HU" b="1" dirty="0" smtClean="0"/>
              <a:t>mikor az Isten mindenkit megítél tettei szerint</a:t>
            </a:r>
          </a:p>
          <a:p>
            <a:pPr marL="285750" indent="-285750" algn="ctr">
              <a:buFontTx/>
              <a:buChar char="-"/>
            </a:pPr>
            <a:r>
              <a:rPr lang="hu-HU" dirty="0" smtClean="0"/>
              <a:t>A jók a mennybe jutnak</a:t>
            </a:r>
          </a:p>
          <a:p>
            <a:pPr marL="285750" indent="-285750" algn="ctr">
              <a:buFontTx/>
              <a:buChar char="-"/>
            </a:pPr>
            <a:r>
              <a:rPr lang="hu-HU" dirty="0" smtClean="0"/>
              <a:t>A rosszak a pokolba</a:t>
            </a:r>
          </a:p>
          <a:p>
            <a:pPr marL="285750" indent="-285750" algn="ctr">
              <a:buFontTx/>
              <a:buChar char="-"/>
            </a:pPr>
            <a:r>
              <a:rPr lang="hu-HU" dirty="0" smtClean="0"/>
              <a:t>A tisztítótűzben szenvedők is a mennybe (megfizettek bűneikért)</a:t>
            </a:r>
            <a:endParaRPr lang="hu-HU" dirty="0"/>
          </a:p>
        </p:txBody>
      </p:sp>
      <p:sp>
        <p:nvSpPr>
          <p:cNvPr id="7" name="Téglalap 6"/>
          <p:cNvSpPr/>
          <p:nvPr/>
        </p:nvSpPr>
        <p:spPr>
          <a:xfrm>
            <a:off x="6236900" y="2972572"/>
            <a:ext cx="3812147" cy="327123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b="1" dirty="0" smtClean="0"/>
              <a:t>Félelmetes, rendkívüli, és sok áldozattal járó időszak</a:t>
            </a:r>
          </a:p>
          <a:p>
            <a:pPr algn="ctr"/>
            <a:r>
              <a:rPr lang="hu-HU" dirty="0" smtClean="0"/>
              <a:t>(pl. a világháborúk)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533949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theme/theme1.xml><?xml version="1.0" encoding="utf-8"?>
<a:theme xmlns:a="http://schemas.openxmlformats.org/drawingml/2006/main" name="Mélység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TM04033923[[fn=Mélység]]</Template>
  <TotalTime>790</TotalTime>
  <Words>302</Words>
  <Application>Microsoft Office PowerPoint</Application>
  <PresentationFormat>Szélesvásznú</PresentationFormat>
  <Paragraphs>50</Paragraphs>
  <Slides>11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2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11</vt:i4>
      </vt:variant>
    </vt:vector>
  </HeadingPairs>
  <TitlesOfParts>
    <vt:vector size="14" baseType="lpstr">
      <vt:lpstr>Arial</vt:lpstr>
      <vt:lpstr>Corbel</vt:lpstr>
      <vt:lpstr>Mélység</vt:lpstr>
      <vt:lpstr>Az egyház megalapítása Apokalipszis A Biblia összeállítása</vt:lpstr>
      <vt:lpstr>Az egyház megalapítása</vt:lpstr>
      <vt:lpstr>PowerPoint bemutató</vt:lpstr>
      <vt:lpstr>Az egyház megalapítása</vt:lpstr>
      <vt:lpstr>Az őskereszténység időszakában tehát</vt:lpstr>
      <vt:lpstr>A kereszténység elterjedése </vt:lpstr>
      <vt:lpstr>A Jelenések Könyve </vt:lpstr>
      <vt:lpstr>PowerPoint bemutató</vt:lpstr>
      <vt:lpstr>APOKALIPSZIS</vt:lpstr>
      <vt:lpstr>KANONIZÁCIÓ</vt:lpstr>
      <vt:lpstr>Kanonizáció, kanonizált, kánon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Az egyház megalapítása Apokalipszis Biblia összeállítása</dc:title>
  <dc:creator>Admin</dc:creator>
  <cp:lastModifiedBy>Admin</cp:lastModifiedBy>
  <cp:revision>16</cp:revision>
  <dcterms:created xsi:type="dcterms:W3CDTF">2020-11-15T20:41:10Z</dcterms:created>
  <dcterms:modified xsi:type="dcterms:W3CDTF">2020-11-17T11:39:03Z</dcterms:modified>
</cp:coreProperties>
</file>