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3/2/2020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492707" y="1860122"/>
            <a:ext cx="6143769" cy="2677648"/>
          </a:xfrm>
        </p:spPr>
        <p:txBody>
          <a:bodyPr/>
          <a:lstStyle/>
          <a:p>
            <a:pPr algn="ctr"/>
            <a:r>
              <a:rPr lang="hu-HU" sz="3200" b="1" i="1" u="sng" dirty="0"/>
              <a:t>A SZÖVEGSZERKEZTÉS LÉPÉSEI </a:t>
            </a:r>
            <a:r>
              <a:rPr lang="hu-HU" sz="3200" b="1" i="1" u="sng" dirty="0" smtClean="0"/>
              <a:t/>
            </a:r>
            <a:br>
              <a:rPr lang="hu-HU" sz="3200" b="1" i="1" u="sng" dirty="0" smtClean="0"/>
            </a:br>
            <a:r>
              <a:rPr lang="hu-HU" sz="3200" b="1" i="1" u="sng" dirty="0" smtClean="0"/>
              <a:t>AZ </a:t>
            </a:r>
            <a:r>
              <a:rPr lang="hu-HU" sz="3200" b="1" i="1" u="sng" dirty="0"/>
              <a:t>ANYAGGYŰJTÉSTŐL </a:t>
            </a:r>
            <a:r>
              <a:rPr lang="hu-HU" sz="3200" b="1" i="1" u="sng" dirty="0" smtClean="0"/>
              <a:t/>
            </a:r>
            <a:br>
              <a:rPr lang="hu-HU" sz="3200" b="1" i="1" u="sng" dirty="0" smtClean="0"/>
            </a:br>
            <a:r>
              <a:rPr lang="hu-HU" sz="3200" b="1" i="1" u="sng" dirty="0" smtClean="0"/>
              <a:t>A </a:t>
            </a:r>
            <a:r>
              <a:rPr lang="hu-HU" sz="3200" b="1" i="1" u="sng" dirty="0"/>
              <a:t>NYILVÁNOS </a:t>
            </a:r>
            <a:r>
              <a:rPr lang="hu-HU" sz="3200" b="1" i="1" u="sng" dirty="0" smtClean="0"/>
              <a:t>MEGSZÓLALÁSIG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8535" y="1620512"/>
            <a:ext cx="2426842" cy="315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96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7. Közvetlen </a:t>
            </a:r>
            <a:r>
              <a:rPr lang="hu-HU" dirty="0"/>
              <a:t>felkészülés az előadásra: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54955" y="2603500"/>
            <a:ext cx="5665976" cy="3416300"/>
          </a:xfrm>
        </p:spPr>
        <p:txBody>
          <a:bodyPr>
            <a:normAutofit/>
          </a:bodyPr>
          <a:lstStyle/>
          <a:p>
            <a:r>
              <a:rPr lang="hu-HU" sz="3200" b="1" dirty="0" smtClean="0"/>
              <a:t>Még egyszer tájékozódni a feltételekről</a:t>
            </a:r>
          </a:p>
          <a:p>
            <a:r>
              <a:rPr lang="hu-HU" sz="3200" b="1" dirty="0" smtClean="0"/>
              <a:t>Megfelelő megjelenés</a:t>
            </a:r>
          </a:p>
          <a:p>
            <a:r>
              <a:rPr lang="hu-HU" sz="3200" b="1" dirty="0" smtClean="0"/>
              <a:t>Eszközök kéznél legyenek (vázlat, </a:t>
            </a:r>
            <a:r>
              <a:rPr lang="hu-HU" sz="3200" b="1" dirty="0" err="1" smtClean="0"/>
              <a:t>pendrive</a:t>
            </a:r>
            <a:r>
              <a:rPr lang="hu-HU" sz="3200" b="1" dirty="0" smtClean="0"/>
              <a:t>)</a:t>
            </a:r>
          </a:p>
          <a:p>
            <a:r>
              <a:rPr lang="hu-HU" sz="3200" b="1" dirty="0" smtClean="0"/>
              <a:t>Pontos érkezés</a:t>
            </a:r>
            <a:endParaRPr lang="hu-HU" sz="3200" b="1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570" y="2779927"/>
            <a:ext cx="4458959" cy="244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608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8. Az előadás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864973" y="2512541"/>
            <a:ext cx="692802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Időkeretek pontos betartása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(Állva célszerű))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Nem </a:t>
            </a:r>
            <a:r>
              <a:rPr lang="hu-H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árt egy kis </a:t>
            </a:r>
            <a:r>
              <a:rPr lang="hu-H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humor</a:t>
            </a:r>
            <a:endParaRPr lang="hu-H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Legyen szemkontaktus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Érthető, tagolt </a:t>
            </a:r>
            <a:r>
              <a:rPr lang="hu-H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beszéd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(Mikrofonba lassabban kell beszélni!)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Az lesz jó előadó, aki sokat gyakorol</a:t>
            </a:r>
            <a:endParaRPr lang="hu-HU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481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1. Témaválasztás szempontjai: 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z="2800" b="1" dirty="0" smtClean="0"/>
              <a:t>Felkeltse </a:t>
            </a:r>
            <a:r>
              <a:rPr lang="hu-HU" sz="2800" b="1" dirty="0"/>
              <a:t>a figyelmet/érdekelje a hallgatókat</a:t>
            </a:r>
          </a:p>
          <a:p>
            <a:pPr lvl="0"/>
            <a:r>
              <a:rPr lang="hu-HU" sz="2800" b="1" dirty="0"/>
              <a:t>Figyelembe kell venni, hogy kinek szól </a:t>
            </a:r>
            <a:r>
              <a:rPr lang="hu-HU" sz="2800" dirty="0"/>
              <a:t>(diákok, szakemberek, idősek-fiatalok, stb.)</a:t>
            </a:r>
          </a:p>
          <a:p>
            <a:pPr lvl="0"/>
            <a:r>
              <a:rPr lang="hu-HU" sz="2800" b="1" dirty="0"/>
              <a:t>Van e hozzá anyag  </a:t>
            </a:r>
            <a:r>
              <a:rPr lang="hu-HU" sz="2800" dirty="0"/>
              <a:t>(mennyi munka kell az összeállításhoz)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9757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2. Anyaggyűjtés</a:t>
            </a:r>
            <a:r>
              <a:rPr lang="hu-HU" dirty="0"/>
              <a:t>: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b="1" dirty="0" smtClean="0"/>
              <a:t>A könyvtárban, az </a:t>
            </a:r>
            <a:r>
              <a:rPr lang="hu-HU" b="1" dirty="0"/>
              <a:t>írott dokumentumok jobban </a:t>
            </a:r>
            <a:r>
              <a:rPr lang="hu-HU" b="1" dirty="0" smtClean="0"/>
              <a:t>megbízhatók </a:t>
            </a:r>
            <a:r>
              <a:rPr lang="hu-HU" dirty="0" smtClean="0"/>
              <a:t>(lektorálás).</a:t>
            </a:r>
            <a:endParaRPr lang="hu-HU" dirty="0"/>
          </a:p>
          <a:p>
            <a:pPr lvl="0"/>
            <a:r>
              <a:rPr lang="hu-HU" b="1" dirty="0"/>
              <a:t>Az interneten böngészőprogramban </a:t>
            </a:r>
            <a:r>
              <a:rPr lang="hu-HU" b="1" dirty="0" smtClean="0"/>
              <a:t>Gyors</a:t>
            </a:r>
            <a:r>
              <a:rPr lang="hu-HU" b="1" dirty="0"/>
              <a:t>, egyszerű. De nem annyira megbízható (</a:t>
            </a:r>
            <a:r>
              <a:rPr lang="hu-HU" dirty="0"/>
              <a:t>bárki felrakhat bármit a hálózatra)</a:t>
            </a:r>
          </a:p>
          <a:p>
            <a:pPr lvl="0"/>
            <a:r>
              <a:rPr lang="hu-HU" b="1" dirty="0"/>
              <a:t>Jegyzetek készítése</a:t>
            </a:r>
          </a:p>
          <a:p>
            <a:pPr lvl="0"/>
            <a:r>
              <a:rPr lang="hu-HU" b="1" dirty="0"/>
              <a:t>Anyagot lehet gyűjteni emberek megkérdezésével is </a:t>
            </a:r>
            <a:r>
              <a:rPr lang="hu-HU" dirty="0"/>
              <a:t>(riportok, interjúk)</a:t>
            </a:r>
          </a:p>
          <a:p>
            <a:pPr lvl="0"/>
            <a:r>
              <a:rPr lang="hu-HU" b="1" dirty="0"/>
              <a:t>„terepmunkával” </a:t>
            </a:r>
            <a:r>
              <a:rPr lang="hu-HU" dirty="0"/>
              <a:t>(pl. utcán lehet gyűjteni feliratokat, megfigyelni az emberi viselkedést, </a:t>
            </a:r>
            <a:r>
              <a:rPr lang="hu-HU" dirty="0" err="1"/>
              <a:t>stb</a:t>
            </a:r>
            <a:r>
              <a:rPr lang="hu-HU" dirty="0"/>
              <a:t>)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3497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3. Válogatás: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dirty="0"/>
          </a:p>
          <a:p>
            <a:pPr lvl="0"/>
            <a:r>
              <a:rPr lang="hu-HU" sz="2800" dirty="0" smtClean="0"/>
              <a:t>Általában sokkal </a:t>
            </a:r>
            <a:r>
              <a:rPr lang="hu-HU" sz="2800" dirty="0"/>
              <a:t>több anyagot gyűjtünk, mint amennyit felhasználunk</a:t>
            </a:r>
          </a:p>
          <a:p>
            <a:pPr lvl="0"/>
            <a:r>
              <a:rPr lang="hu-HU" sz="2800" dirty="0"/>
              <a:t>A legérdekesebbet, hatásosabbat használom </a:t>
            </a:r>
            <a:r>
              <a:rPr lang="hu-HU" sz="2800" dirty="0" smtClean="0"/>
              <a:t>fel</a:t>
            </a:r>
            <a:endParaRPr lang="hu-HU" sz="28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74004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4. Szerkesztés/ elrendezés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54954" y="2603500"/>
            <a:ext cx="4084311" cy="3416300"/>
          </a:xfrm>
        </p:spPr>
        <p:txBody>
          <a:bodyPr/>
          <a:lstStyle/>
          <a:p>
            <a:pPr lvl="0"/>
            <a:r>
              <a:rPr lang="hu-HU" sz="2400" dirty="0" smtClean="0"/>
              <a:t>Bevezetés</a:t>
            </a:r>
            <a:r>
              <a:rPr lang="hu-HU" sz="2400" dirty="0"/>
              <a:t>: téma megjelölése</a:t>
            </a:r>
          </a:p>
          <a:p>
            <a:pPr lvl="0"/>
            <a:r>
              <a:rPr lang="hu-HU" sz="2400" dirty="0"/>
              <a:t>Tárgyalás: </a:t>
            </a:r>
            <a:r>
              <a:rPr lang="hu-HU" sz="2400" dirty="0" smtClean="0"/>
              <a:t>részletezés</a:t>
            </a:r>
            <a:endParaRPr lang="hu-HU" sz="2400" dirty="0"/>
          </a:p>
          <a:p>
            <a:pPr lvl="0"/>
            <a:r>
              <a:rPr lang="hu-HU" sz="2400" dirty="0"/>
              <a:t>Befejezés: összefoglalás</a:t>
            </a:r>
          </a:p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5741773" y="2751438"/>
            <a:ext cx="2257168" cy="29079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Szóbeli előadás szemléltetés nélkül?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(kiváló előadói képességek ellensúlyozhatják)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8414951" y="2751437"/>
            <a:ext cx="2257168" cy="29079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Szóbeli előadás szemléltetéssel?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Ha igen, akkor a szemléltető eszköz is hozzá tartozik a tervezéshez</a:t>
            </a:r>
            <a:endParaRPr lang="hu-HU" dirty="0"/>
          </a:p>
        </p:txBody>
      </p:sp>
      <p:sp>
        <p:nvSpPr>
          <p:cNvPr id="6" name="Lefelé nyíl 5"/>
          <p:cNvSpPr/>
          <p:nvPr/>
        </p:nvSpPr>
        <p:spPr>
          <a:xfrm>
            <a:off x="9111049" y="5486400"/>
            <a:ext cx="906162" cy="11285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456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Szemléltető eszköz, pl. </a:t>
            </a:r>
            <a:r>
              <a:rPr lang="hu-HU" dirty="0" err="1" smtClean="0"/>
              <a:t>ppt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54955" y="2603500"/>
            <a:ext cx="4249068" cy="3416300"/>
          </a:xfrm>
        </p:spPr>
        <p:txBody>
          <a:bodyPr>
            <a:normAutofit/>
          </a:bodyPr>
          <a:lstStyle/>
          <a:p>
            <a:r>
              <a:rPr lang="hu-HU" sz="3200" dirty="0" smtClean="0"/>
              <a:t>Tájékozódni a rendelkezésre álló feltételekről</a:t>
            </a:r>
          </a:p>
          <a:p>
            <a:r>
              <a:rPr lang="hu-HU" sz="3200" dirty="0" smtClean="0"/>
              <a:t>Elrendezés, hangosítás, hallgatók száma</a:t>
            </a:r>
            <a:endParaRPr lang="hu-HU" sz="3200" dirty="0"/>
          </a:p>
        </p:txBody>
      </p:sp>
      <p:sp>
        <p:nvSpPr>
          <p:cNvPr id="4" name="Téglalap 3"/>
          <p:cNvSpPr/>
          <p:nvPr/>
        </p:nvSpPr>
        <p:spPr>
          <a:xfrm>
            <a:off x="6532605" y="2603500"/>
            <a:ext cx="4588476" cy="37231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Vetítés (</a:t>
            </a:r>
            <a:r>
              <a:rPr lang="hu-HU" dirty="0" err="1" smtClean="0"/>
              <a:t>ppt</a:t>
            </a:r>
            <a:r>
              <a:rPr lang="hu-HU" dirty="0" smtClean="0"/>
              <a:t>, </a:t>
            </a:r>
            <a:r>
              <a:rPr lang="hu-HU" dirty="0" err="1" smtClean="0"/>
              <a:t>prezi</a:t>
            </a:r>
            <a:r>
              <a:rPr lang="hu-HU" dirty="0" smtClean="0"/>
              <a:t>):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Éles kontrasztok!</a:t>
            </a:r>
          </a:p>
          <a:p>
            <a:pPr algn="ctr"/>
            <a:endParaRPr lang="hu-HU" dirty="0" smtClean="0"/>
          </a:p>
          <a:p>
            <a:pPr algn="ctr"/>
            <a:r>
              <a:rPr lang="hu-HU" dirty="0" smtClean="0"/>
              <a:t>Egy kockán ne legyen sok szöveg!</a:t>
            </a:r>
          </a:p>
          <a:p>
            <a:pPr algn="ctr"/>
            <a:endParaRPr lang="hu-HU" dirty="0" smtClean="0"/>
          </a:p>
          <a:p>
            <a:pPr algn="ctr"/>
            <a:r>
              <a:rPr lang="hu-HU" dirty="0" smtClean="0"/>
              <a:t>A vetítés sajátosságait  használjuk ki (pl. képek, ábrák)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Ne a szövegünket vetítsük ki szóról szóra!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01246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5. Szöveg megformálása:</a:t>
            </a:r>
            <a:br>
              <a:rPr lang="hu-HU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endParaRPr lang="hu-H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z="32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Fontos </a:t>
            </a:r>
            <a:r>
              <a:rPr lang="hu-HU" sz="3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szempont, hogy kikhez szól </a:t>
            </a:r>
            <a:endParaRPr lang="hu-HU" sz="3200" b="1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lvl="0"/>
            <a:r>
              <a:rPr lang="hu-HU" sz="32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Számukra érthető</a:t>
            </a:r>
            <a:r>
              <a:rPr lang="hu-HU" sz="3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, logikus </a:t>
            </a:r>
            <a:r>
              <a:rPr lang="hu-HU" sz="32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legyen</a:t>
            </a:r>
          </a:p>
          <a:p>
            <a:pPr lvl="0"/>
            <a:r>
              <a:rPr lang="hu-HU" sz="32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A stílus a helyzethez illő legyen</a:t>
            </a:r>
          </a:p>
          <a:p>
            <a:pPr lvl="0"/>
            <a:r>
              <a:rPr lang="hu-HU" sz="32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Vázlatunk legyen, ne felolvasásra készüljünk</a:t>
            </a:r>
            <a:endParaRPr lang="hu-HU" sz="3200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39578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6. Előzetes felkészülés </a:t>
            </a:r>
            <a:r>
              <a:rPr lang="hu-HU" dirty="0"/>
              <a:t>az előadásra: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hu-HU" sz="2800" b="1" dirty="0" smtClean="0"/>
              <a:t>Próbáljuk el! </a:t>
            </a:r>
            <a:endParaRPr lang="hu-HU" sz="2800" b="1" dirty="0"/>
          </a:p>
          <a:p>
            <a:r>
              <a:rPr lang="hu-HU" sz="2800" b="1" dirty="0" smtClean="0"/>
              <a:t>Lehetőleg vetítéssel</a:t>
            </a:r>
          </a:p>
          <a:p>
            <a:r>
              <a:rPr lang="hu-HU" sz="2800" b="1" dirty="0" smtClean="0"/>
              <a:t>Hozzáértővel érdemes átnézetni</a:t>
            </a:r>
            <a:endParaRPr lang="hu-HU" sz="2800" b="1" dirty="0"/>
          </a:p>
        </p:txBody>
      </p:sp>
    </p:spTree>
    <p:extLst>
      <p:ext uri="{BB962C8B-B14F-4D97-AF65-F5344CB8AC3E}">
        <p14:creationId xmlns:p14="http://schemas.microsoft.com/office/powerpoint/2010/main" val="1269910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900224" cy="706964"/>
          </a:xfrm>
        </p:spPr>
        <p:txBody>
          <a:bodyPr/>
          <a:lstStyle/>
          <a:p>
            <a:r>
              <a:rPr lang="hu-HU" dirty="0" smtClean="0"/>
              <a:t>Előzetes felkészülés nélkül – és tervezetten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25" y="1771479"/>
            <a:ext cx="4010299" cy="5164780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171" y="2426944"/>
            <a:ext cx="5249277" cy="3405445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6300171" y="5832389"/>
            <a:ext cx="5249277" cy="642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Gondosan megtervezett körülmények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626198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nácstere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42</TotalTime>
  <Words>330</Words>
  <Application>Microsoft Office PowerPoint</Application>
  <PresentationFormat>Szélesvásznú</PresentationFormat>
  <Paragraphs>61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7" baseType="lpstr">
      <vt:lpstr>Arial</vt:lpstr>
      <vt:lpstr>Century Gothic</vt:lpstr>
      <vt:lpstr>Symbol</vt:lpstr>
      <vt:lpstr>Times New Roman</vt:lpstr>
      <vt:lpstr>Wingdings 3</vt:lpstr>
      <vt:lpstr>Tanácsterem</vt:lpstr>
      <vt:lpstr>A SZÖVEGSZERKEZTÉS LÉPÉSEI  AZ ANYAGGYŰJTÉSTŐL  A NYILVÁNOS MEGSZÓLALÁSIG </vt:lpstr>
      <vt:lpstr>1. Témaválasztás szempontjai:  </vt:lpstr>
      <vt:lpstr>2. Anyaggyűjtés: </vt:lpstr>
      <vt:lpstr>3. Válogatás: </vt:lpstr>
      <vt:lpstr>4. Szerkesztés/ elrendezés </vt:lpstr>
      <vt:lpstr>Szemléltető eszköz, pl. ppt</vt:lpstr>
      <vt:lpstr>5. Szöveg megformálása: </vt:lpstr>
      <vt:lpstr>6. Előzetes felkészülés az előadásra: </vt:lpstr>
      <vt:lpstr>Előzetes felkészülés nélkül – és tervezetten</vt:lpstr>
      <vt:lpstr>7. Közvetlen felkészülés az előadásra:</vt:lpstr>
      <vt:lpstr>8. Az előadás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SZÖVEGSZERKEZTÉS LÉPÉSEI  AZ ANYAGGYŰJTÉSTŐL  A NYILVÁNOS MEGSZÓLALÁSIG</dc:title>
  <dc:creator>Terdikné dr. Takács Szilvia</dc:creator>
  <cp:lastModifiedBy>Terdikné dr. Takács Szilvia</cp:lastModifiedBy>
  <cp:revision>7</cp:revision>
  <dcterms:created xsi:type="dcterms:W3CDTF">2020-03-02T09:41:48Z</dcterms:created>
  <dcterms:modified xsi:type="dcterms:W3CDTF">2020-03-02T10:24:30Z</dcterms:modified>
</cp:coreProperties>
</file>