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1" r:id="rId9"/>
    <p:sldId id="263" r:id="rId1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8" autoAdjust="0"/>
    <p:restoredTop sz="86438" autoAdjust="0"/>
  </p:normalViewPr>
  <p:slideViewPr>
    <p:cSldViewPr>
      <p:cViewPr varScale="1">
        <p:scale>
          <a:sx n="100" d="100"/>
          <a:sy n="100" d="100"/>
        </p:scale>
        <p:origin x="153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72396-10FC-4290-89E1-5CC2257698CF}" type="datetimeFigureOut">
              <a:rPr lang="hu-HU" smtClean="0"/>
              <a:pPr/>
              <a:t>2020. 02. 11.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E8F53-579D-4B9F-8E6C-1C5C67D94CB2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hu.wikipedia.org/w/index.php?title=F%C3%A1jl:Prise_de_la_Bastille.jpg&amp;filetimestamp=20050412061556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hu.wikipedia.org/wiki/F%C3%A1jl:Jonathan_Swift_by_Charles_Jervas_detail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14282" y="2143116"/>
            <a:ext cx="4929222" cy="1584327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latin typeface="Algerian" pitchFamily="82" charset="0"/>
              </a:rPr>
              <a:t>A felvilágosodás kora</a:t>
            </a:r>
            <a:endParaRPr lang="hu-HU" dirty="0">
              <a:latin typeface="Algerian" pitchFamily="82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17410" name="Picture 2" descr="http://t3.gstatic.com/images?q=tbn:ANd9GcRRlTSx8kkkVeIy-UzAV2UwWkmhZorAgLL7bwVW-XS4SSA1Szo&amp;t=1&amp;usg=__YTaL3k4qi4M-ek6BVklep3Arfps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1954" y="1785926"/>
            <a:ext cx="3555838" cy="4662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525963"/>
          </a:xfrm>
        </p:spPr>
        <p:txBody>
          <a:bodyPr>
            <a:normAutofit/>
          </a:bodyPr>
          <a:lstStyle/>
          <a:p>
            <a:r>
              <a:rPr lang="hu-HU" dirty="0" smtClean="0"/>
              <a:t>Művelődéstörténeti korszak</a:t>
            </a:r>
          </a:p>
          <a:p>
            <a:r>
              <a:rPr lang="hu-HU" dirty="0" smtClean="0"/>
              <a:t>(17)-18. század</a:t>
            </a:r>
          </a:p>
          <a:p>
            <a:r>
              <a:rPr lang="hu-HU" dirty="0" smtClean="0"/>
              <a:t>Kiindulópont: </a:t>
            </a:r>
          </a:p>
          <a:p>
            <a:pPr>
              <a:buNone/>
            </a:pPr>
            <a:r>
              <a:rPr lang="hu-HU" dirty="0" smtClean="0"/>
              <a:t>Franciaország </a:t>
            </a:r>
          </a:p>
          <a:p>
            <a:pPr>
              <a:buNone/>
            </a:pPr>
            <a:r>
              <a:rPr lang="hu-HU" sz="2000" dirty="0" smtClean="0"/>
              <a:t>(a felvilágosodás</a:t>
            </a:r>
          </a:p>
          <a:p>
            <a:pPr>
              <a:buNone/>
            </a:pPr>
            <a:r>
              <a:rPr lang="hu-HU" sz="2000" dirty="0"/>
              <a:t>e</a:t>
            </a:r>
            <a:r>
              <a:rPr lang="hu-HU" sz="2000" dirty="0" smtClean="0"/>
              <a:t>szmerendszere</a:t>
            </a:r>
          </a:p>
          <a:p>
            <a:pPr>
              <a:buNone/>
            </a:pPr>
            <a:r>
              <a:rPr lang="hu-HU" sz="2000" dirty="0" smtClean="0"/>
              <a:t>vezetett a  forradalomhoz</a:t>
            </a:r>
            <a:r>
              <a:rPr lang="hu-HU" dirty="0" smtClean="0"/>
              <a:t>)</a:t>
            </a:r>
          </a:p>
          <a:p>
            <a:pPr>
              <a:buNone/>
            </a:pPr>
            <a:endParaRPr lang="hu-HU" dirty="0"/>
          </a:p>
        </p:txBody>
      </p:sp>
      <p:pic>
        <p:nvPicPr>
          <p:cNvPr id="15362" name="Picture 2" descr="http://upload.wikimedia.org/wikipedia/commons/thumb/4/4e/Prise_de_la_Bastille.jpg/350px-Prise_de_la_Bastille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2883" y="2857496"/>
            <a:ext cx="4574371" cy="34242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631844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Név: a „sötét középkor” ellentéte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257676" cy="4525963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Kant</a:t>
            </a:r>
          </a:p>
          <a:p>
            <a:r>
              <a:rPr lang="hu-HU" dirty="0" smtClean="0"/>
              <a:t>A babonás, vallásos irracionális gondolkodásmóddal szemben a józan ész és az értelem világosságát hirdette.</a:t>
            </a:r>
          </a:p>
          <a:p>
            <a:endParaRPr lang="hu-HU" dirty="0"/>
          </a:p>
          <a:p>
            <a:pPr>
              <a:buNone/>
            </a:pPr>
            <a:r>
              <a:rPr lang="hu-HU" dirty="0" smtClean="0"/>
              <a:t>(„minden baj gyökere a tudatlanság”)</a:t>
            </a:r>
          </a:p>
          <a:p>
            <a:pPr>
              <a:buNone/>
            </a:pPr>
            <a:endParaRPr lang="hu-HU" dirty="0" smtClean="0"/>
          </a:p>
        </p:txBody>
      </p:sp>
      <p:sp>
        <p:nvSpPr>
          <p:cNvPr id="14338" name="AutoShape 2" descr="data:image/jpg;base64,/9j/4AAQSkZJRgABAQAAAQABAAD/2wBDAAkGBwgHBgkIBwgKCgkLDRYPDQwMDRsUFRAWIB0iIiAdHx8kKDQsJCYxJx8fLT0tMTU3Ojo6Iys/RD84QzQ5Ojf/2wBDAQoKCg0MDRoPDxo3JR8lNzc3Nzc3Nzc3Nzc3Nzc3Nzc3Nzc3Nzc3Nzc3Nzc3Nzc3Nzc3Nzc3Nzc3Nzc3Nzc3Nzf/wAARCAC7AJQDASIAAhEBAxEB/8QAHAAAAAcBAQAAAAAAAAAAAAAAAAECAwQFBgcI/8QANhAAAQMDAwIEBAQGAwEBAAAAAQACEQMEIRIxQQVRBiJhcRMygaEUkcHwByNCsdHhFVLxYiT/xAAZAQADAQEBAAAAAAAAAAAAAAABAgMEAAX/xAAkEQACAwACAwACAgMAAAAAAAAAAQIDESExBBJBE1EiYRQyQv/aAAwDAQACEQMRAD8A5M4hwJ1HB2jdN6TE4ngJWprxEQEcOA8mme6rE4aPlbIiDvPCRJ7kyeNylEQcn3wiY0avNId6cJgC4OmSDnujY4N+bHvlSbazqVmtj5TiJVqzw+aTg2o0nUYkHASuyKHjW5FE6D5RHvOUstqkAaHAbbStdR6HTplrNOl0wTuQcR+qlUeiue6figDmABKR3pfCqo/bMM8VABqbt/8AOUgATDiGx3XSP+B+I0Nc4nEZjI9FX1/DlKpTmrRAOweJ/wDEi8hb0N/j/wBmIc1oEh0t4KUNJbIO4jbKvrrwxUa6aD5nIad1UXFCrbOLazHAgxnhXjOMuibraGWgSA0hwHJSnZEj2j0SSwNbOB3BQ1ebaJ7ItExxsgYz+qVBBAOACmQJMYBTrW/fCRodCxLW7SkVifT6BOO5A42KRVAAnVJxOnv2SNAZAqwHCMCOCgk19IeBEY7IJME5JDSRAkgJQ+UtxH90A4EGcjf7ohBEQJPZXj0BDbWzJB2G4Uy0tyXS/wD9Sun2pqVQaghnJG5Vk3Q9+ljTHBj7QhKWFFEl2A8jdLAIadRjtlbSxtW1+lgVNLsYO/m9Pqs70+i0ClpYQT82cH0WqsdtJHkdgt+sfltn0WGctZtguCNcUQdRa35TJI5Of8p2k9hbqDRBzP8AZOXGk3DmNMNyM8omU8DzAOJk4yEN4GwdosIIc04jyyc5/tKkCkWnWILS2CIkH1KilpZ5mtkEwB3IUy2cHM0OZMeu4n9/mkYSD+BpXLy8M0EbEDH7lQepdCo3TXUbimA47O2IyMrUto5NQNY8OAENPYf5TF7Rgj4gy1xaScz6J1q5Quo451rotx0quKdSX0j8j9xH+VW/DImBHbuutdZsGXtq+jUjz7TwRyuYXVu+0uDRuB5mugmFrps9ljMtkMfBFaHE6STB9EsNIDQdhiUDBAkYG6IEknMGcSrMmLaB657JD5AxBnEdgE4IDSBuOBuUh5LmxO+0niUj6AyDcHz4IAjlBFXgvy7MIKQo+CWgZ5/JO0WuqVRDuZwcpktlsDaTynaJhpLRkRnsqro5Fwxvwj5IMbyNj/hCgKjauo5G5b2TFtWqa2geZruOey1VHolS5tadWi0z/URmAoTsUOzTCDnyg+ksJDWkmTme6v6Ty9gYzUXDDY4/zsj6Z0Ws8NLKT9Qxhv8AlanpnRAxut7QDtByVilatNahi5KCjYVKrtRbDuTup9Pp1R0agA7eQJlau26XThs0y4gbHA/IK0p2VIsA0gD0EBGEpSFlOKMIbJ/la4MLciSIyERsyKktY7sY7Lc1umUalMyyICqrqzfa1BA/lnGrsmxrsX8ifRn2MdRbqEnOQeMR+idunNe1rWua7Wf6RJkbfZSbqzDm62RjgKM3LSWiJBBzJAVUI2V1aj/KYS1obBk8n94XOfGlk5r2XbYydDzxPC6dVaHU3U3PzO8fVZHqNj+Pt30KznDVE4nIIXQl6vTpfyWHOCGim1wIJJRB0E5PsrzrPh+v0sghzn0gY1f9fcdvVUTmy4jOFsUlLoztNdjrCATARVCAJEb4zsktMAzucTKBktkgAThERvgr7l0VMAbcoI7pgFXacd0FPBSQSR5YEg90tgBzk6iTG6SHZzhLt4DnAHPpvCf4dFay36ZZuq1m6ZcB/Suo+Hm6LdtMjTnccLEeGGB58oiOOV0SypCi1oABcR24XleXP2lh7HjwShpe2zzoYA0FxBwFcWVKYxImO6qbNpcxoaY9f0WhtWaXNEY7eqlXHWSvliJdGmA3b02TmiW49kbJAgo3SOJ+q9GMUkee22xB+TSfqoV556ZaSM/LncqS9ziMgbbKNcmTJgACSf37JZvgpBclI1uulUYIkD8lWPDaNwI+U7j7K0c0tfUxiTpPYTz+ao+pVDRIqgGJkt59UF0VYzcUnMe6TLXEmCf1VbRt2ikXuaCATmD6hTqlb8RR1MJ0EyC31UT8dDxSq0tNJ2A79EuBWkK/o0bmiWPnzAwexjC5VXpup1qlP/o4iDsumdYuxbU64YxjQxuc4K5pPxHPJcTJJn3WipE7BsN1A6TjtCKqIZDQBJiAnjzAwm3AwCBmVczsrLlp+Ll0Y7oJyu1zqkwCgpC6ORiIAM87FO0SA8wMH1zH7lIaS0N1EbYCdY0EhxxwSn+Bj2arwrWDKwa6cnddL6bNShOnIOCuTeHGUjXl1R0z3XVehNLKNODIMSCvM8pZPT16JbA0vTYDSwmeZWgtntcAWu2lZuxLtAJ3nIAV/QeSWEAxgFJTLkhetLJp80eiMnPdNglrmk84SgTOdl6ClwYcBUA0kuxhVt35njPdWNQ+QyYVbcAB8xH+1K1lalyV9x5TqMQCQODKoL5ofrJjT8paSra8qgVg2QSQTjc7LLdVuvhdRqUWPaHOI1B+B+9kseizRFqipaFr7d2ludTTkZ7KA7qV3Vdoq2jSW4Lhj8x391PMVGllWo6Z8wwM+/P0ULqFdlgxlXy5dpIE4943CZA3DK+KBcmm+vWMS4SwHcdysu0yZOf/ABazxV1FtSl8EtGt4LjGwbKyTQRmcDidoWiHCIzevgkZiREepwmqgJaSACByEsGYbkncyfshUEjnHZM3wSZVXIBqmRPsgl3EfFMgkoJNEHdI1YAM8905t/MnAdBBRmJaSc75CcDBocd8dsKnwoib0W6bTu2NeR8Mu2O6610O5puo0303DUTkd1xD48VQXsIP/wAnK6X/AAxNXqNxVtazo+Fz6d1j8utNeyNvj2/8s6X0q6p1SXasAbzC0LarQxsOk4K4v1Pq9/4W6rcdPuabnsaZpOBw5hyFJ6b496ld1G29tTtaEmfi3VQwO2FlhXOK34UsjGfTOvurzUaXRhS2vlkn7LnTR4kuaLa/4u3vKcSBbv8AhmPScFS7DrtRrzSdVqtrMPmp1T5h9E6u9XyTfjauGbWrULWZyP1Vfc1mte73/VQ39WbcUtJwAQXEHskvq6xqdJAKWVykCFTXZBrBrriqxz9L6YJBG5adv1WK6tbOtb2rVqVgRVmYmd//ABX3iurpoGtSqGlXpglj27+0diua3nUerV3mrWY80z8r4OkcLRQ9Q04tGho1qt04RWawCJjfnf8AJV/iC+tbIm3NerWq5LmB2BG0/X7LI3PUro1nAViwAxDBHMqKXaniSTmSfVaFV9Zlc+R67e+6rvrOGT6TA7BNlpMAY+6UHt3EegyjwACAJG6oKJDYyNkVTUWwI3zuljzugDI7pNQkzJHrzKVgZAqxrOooJT5a6J+0oJBBwmDEO35Um3bqaQ3dwTLdIJLTMGRlTLOHPMknE+qrvBSK5G6VNvwz5Q4g7RkFdS/gx04VPj3OSC7SexGFzN9MN+IJIO8TuD+yuyfwVYW9Ae9wiapCz3PYmiPCbNL4l8IWfWy81mND4hroyuUdb8HO6Q11teU3Ck4w2sGhwIK73VqfDZO+FDvmWPUKDqF21r2O3BUpR9f9XgK7X1Jajk/gTw1aUKEXHUKj6pcYdRqPpwMQMH05W/Z0GxrAGqx1ZjRDDUeXH891Ep+H6fT3ufaVwaZOrLRP5q2s6jDSADtTjmSeP2Fl9vaX8jTPM2Ax/wANZ27Josg9iSc/VRLqqKLDqmY7q1vq9NjATB391l+p3H4rUGDA3PCVtN8HV+zXJR9euviUahqGWN4nJ9lkOo9asfwBo03y4iYbKu/FNRtOwLC6CMiZXNr0FjKbXRLvNgfktvjVKSTYt9jisRFq1S55EQJ/Up1tSM52TH9QJBS2RLmmCRheh0edrbJLCC4Ag5O5SwSHHMZ2TA1CcmJyJT7YxMiTM9kjHTFNJggcpNZxO/2TgbJyYxyma0HLSfolZz6IryQcOj6II3NGo4J9igosTB1uAJnJhSqHlO/oSoZ0tAnYY9ksXLQMHP2V0m0OuGWF8Ipis3yjY5EEcrvH8M6VK18M0GNcC53mJaeTmV51rX1So3TAawSDyVdeHfEHWLW1da2nUKtJpxoBJgenZSsreb+ikZqWx/Z6PvOrW9KoaLS6tUGCKYmPdZ/qLbq5uRc0arqbxkMDokDusn4Q6rb21N1S4rl1RwEgsc4h3JMDPC0lbqlk6j8WnX+UQAQQfuvNtm5PGboVfj6JdO+c2RWdD4zI0n/aXczTipQcNJ3HZVA6vb3QfTqNDm6eJT34p7KbmEggDBjdRe6V9Qr25qPaQ5pkmCZ2HoqirWDNYLh6/VC9vpGlsSXYg+qyfiDrbbSiWyNTjAGVWqtyeIEmorWV/i7qfxX6QZkjBWPuqrqpkjJO/IR3VepXealQ6n9hwmBnEEneJXt1VqEcPLtsc5C6bjJD5JiMFPh5LjLSOMmSmG+UHaAc5Sm1CCIk/WJTNEyQ0gNGjBHfZLc7hwI7xyobXvJ9O0p74hJIcfcSkaGSJIquaCTmN4Tb6gI3+sIiWlwgmDkJqrvPA9dkjQH0NOcA4zmUE28gkY47IKYo2apc7MkdhsjBJwd57JsZM8zsd0um3jJHHK0RAPaSWhp2jhPWt0+0uGVqcZxB2I9VGBMmNtgQNkbn+UDgFM1qCpNPUdE8NeI7umwfBsK72jY0mgrWUfGVAObSubG7oAgAl9IgFcv8Pdf/AAPkcSIMQCuh9L8UWlzSHxXscNvMOV5PkUtS31PWquU48suavUKF81r2gET5RGygXl+2kzLuO6r+teJ+m2rHAPpAkbNiVz/q/imteEigTTYeXbx7JKfFlP4CzyIx+mk631+nQpnINTdrQZWFu72peVXVKzhJOB2UN9Z1Ql1R5LpnJ2QY6SYiThetV48a1/ZgsulZw+h1x333meSjZ5HEnM42SQCBnYZAS2AOdIzCs2SQojlwO2wSWySMY5xsnRpd+9knIJkZHCUIWcQc7HsnWQRpiTCS0ZG/p3SmlrXGXA4ydkrGCJGTxiQEhz9MuxJ7pbnDSBOZ33wkvMA4357qb6AyO50mSGj80ERzuCSgpihhoacxAylAsjAAz37Jts6cjSPdOtGtuNueJVkKH5Scdvug18AOIkSPqg8b4zO5QDfIXcDGcZTnGk6B0/pV42n+JpAmdJ01CM8THdabqngC3q2YuPDtetSrxPwqlSWOHadx6brG+FX/AP7jgOLWkx2I2hdX6R1BxpUzTdBiHg8rHZsXwzTXyji3ULC9srl9PqNtVoVYIIqN+aOx2P0UJxBYAZyZmF6S6ja2d/ZtFzb0q9Gp5XsqsDh7+64t486LY9F6gBZsc2nXoh9OnJOgh0GZVqr/AGeNE515yZRrcGcfdONGjLgPad0TQNJccfqjc0uJkDKt7C4KLzM6ZEQE5TwfMQOJ4TTG7bz/AEgJQnaZG5ARZw9kcgT2SGO3mZ90I1HJ2QDRIG/PdLoBbSGknnbKS4Q4nkH80ReSTmc+6N3mGZmO0IaMgNJJJ/vsjqehjuiaZEECOwR1JIkSTsSSkbCyM54B5ygkPMHbhBTwXBZGnAIweSnGOho5xkbpAMEE4g4HZKB1SJBnvKtHoQUHAOwMemUrTLHTBxO0JsNk+bEHMhLktADhALe6YGk3pF3+A6jRruJ0Aw+Bxyuv9Av7Z1Fga6k2mR8wcIlcULTqyQRu1WXT+oXFIA0KrqbxsBs5Rth7clq5ZwdyF2RbuDNLmgE+XE+v+lxXxz1IdV8SXLwf5dH+S0DbyzP3JW4Z11zfCN3et0mpSaQCOXHAn6lcqqEnzPcXOfkkykpjjbGte4hM+aIO8d4S2NMEjaIRUwHGScRydktkA7iPeFoJiTqwTgBDMyCQO2QnNUk9iYMjdAap2b7lP8BoREbTxPokl2Z9ODKOJM4hAu2HbO6RhEx2/wBFGBGRM8wiwYkQZwJlKmMSAVxwoSWiJMekQk1CIyJSmloBAifdJeQRngYU2cRagE5jb1QQqeV0SUEp2jjgRggEbb5SmgDYcwIKROT6OgINJk55KpF8CYLIIl3sMmEYAcwjAB7kfn3S2NDpadp2lFoaMAcJtBgbDLdDsn32KWwaKkg+qZaAHHHdP09okwlbGjqJlS/qtsK9mxxFGqQ5zWneMhVj8hrYgAQeMqUWgu27D7KG4k1TJ5/VdFrBm2KA8pIBIG8FCHAahOee6JxMkA7IgToOef0R0AtmDEYPPdKjSXYTTSfNnn/KWd03sKAHYDI9klw3Mic4ATpADZG6DGgzISthQ2GHYBx5whBOD8x9E88AOxjZJYxriZE4CGhQkSWyJ/JG+SAZKce0BgIGybeTqHukbCRqgDnE4+qCdaNRcXZgx9kEvsdh/9k="/>
          <p:cNvSpPr>
            <a:spLocks noChangeAspect="1" noChangeArrowheads="1"/>
          </p:cNvSpPr>
          <p:nvPr/>
        </p:nvSpPr>
        <p:spPr bwMode="auto">
          <a:xfrm>
            <a:off x="155575" y="-655638"/>
            <a:ext cx="1085850" cy="1371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4340" name="AutoShape 4" descr="data:image/jpg;base64,/9j/4AAQSkZJRgABAQAAAQABAAD/2wBDAAkGBwgHBgkIBwgKCgkLDRYPDQwMDRsUFRAWIB0iIiAdHx8kKDQsJCYxJx8fLT0tMTU3Ojo6Iys/RD84QzQ5Ojf/2wBDAQoKCg0MDRoPDxo3JR8lNzc3Nzc3Nzc3Nzc3Nzc3Nzc3Nzc3Nzc3Nzc3Nzc3Nzc3Nzc3Nzc3Nzc3Nzc3Nzc3Nzf/wAARCAC8AJQDASIAAhEBAxEB/8QAHAAAAQUBAQEAAAAAAAAAAAAAAwACBAUGAQcI/8QAPhAAAgEDAgMGBAQFAwMEAwAAAQIRAAMhBBIFMUETIlFhcfAGgZGhMrHB0QcUI+HxFUJSM2JyFhckgkOSov/EABcBAQEBAQAAAAAAAAAAAAAAAAABAgT/xAAZEQEBAQEBAQAAAAAAAAAAAAAAAREhMQL/2gAMAwEAAhEDEQA/AMkYQqCCZOY9+4rhKC9K7pEAhuh+lNhbTEiBHIz1p6hf5hzvBxugNz864nWfcxkZOO7PM884o9p2KDasmTBboYxyod1ZiGAiACD96VrvswLFpnnjp4mgmFh2ZDAkZEscnA/c0zcQi5ZTuyCOY8vLImhud2C3kCMxXLqsUKkSJxBET50ALjsxuRbaGBA3deVIIEclFO3wHPnz+9NuKLTEnmJkY+gohtLcuJKuCFkqVnHnFAtzqweHkysjM49afp3UkCWBEjMnFG/07W3ijaexcudQFXPnjn9KkrwHipZWXR3ZfkCYI+vL50EJ7rB7m13OSTiKD2xgbbpntJ8Nxmi6zT6rTz2th1OTJkifUelAAjswUXBB+/v+1BzU3GuXizXHDHJAPM9ZxmobGFYMzERyn8qk3DtbH4RGCaClvcCQCRMyTg/OgSkAL3myAVGcexQnc9sFQkzmJMc6TyhOCDzAEZoQRiGIViAOY8Z9fKgVud+WYTlRJMDFJ7gB8jiB/ux9v7UwqZkkhd0QRk+xXQAGWWHl6wKBwKSxuN3ixPOlSDKSwJiDGaVBZI7M24gCMc58KcILsNrYXukHJpWV3HG7aFMR0NOCPvZiAQeWBQSRbLAQvgSZnof3pqoO2dEDGCcxj/HnT0V1O5mDnxwKcouXGeQAZjGJgCgaUIUf1PEyFrirACyJMwGHPAx5dfcUZdyrnEmSJEGYpXz3QTknCnkSfZoFpLAv3kB5RBg860tm3ptNbmxZ3R3YRe85/X8oqk4NZ2JKOC0ZJOI8TUpNTf1V9VzssSIVsOQSJ5RPzigt1u776NfO1gRFtLLMFx0PsmtBw9mutucuVUblc2zKmcyfD1rO6O8Lbs5tvf1BnZuXcF9WMDzxVnwe7e7Uvd/mIdztY42mI6DFBcpwmzeU3Lmy5aLiVfvYMxgRzxnNCf4e4ba1Vtf9OsBGkBWtjBAMdKlaO6LN1wSDbdQSgIHKZ6xk5Hn86dquI2xcbT2V7W6GG5nEAN9efp+tE6qOIfCHCNQvaJpBbubQSbTFeuYjocEe4rb38PdELaxrb6KWZQpIyZxGMY8ZrVkam9Cq6KIAHZqOpn5enlRb1rUhCt1bV5c4IKnPseFB4X8WcJvcE4iNM1xry3La3rVw43KcZHly+VUz3WBYLkhZbu8s4rQ/Ha65eO3zxO3eR1eLBYYNvmsVmLwWTDNJGceePtVUZSWgbCx6E5+VDdnW6qyWQcjEeFNssu8rJErmCDPuK5bhrndnlMH1oDC4RJVgAT1Qn9aVNQ7FAZmnxECaVQaIWiDygHGc4pwZchVMr4CnEFbRYMQ26c84jn9q4m5rh2xtK85gdKA42kgrECOp8qKAiOyuAZiR8qGpG0NHdYRmjWkDPBAgnkTyxQOsqsgkgBesYAoNtLl26GY/iwo5bf71K1ykBLEYOSQOk8qJoNP2jhYAZvA+/pQNsqFssUUuFkKhBloH2oVnWDTQuntu119xBB3Fp6lRj9as3YW7Wo09q3dZih3MiiBiTPIcugqXwbQprGWyNdasa1V/p2bh2mAOZIU5yMeVB3RgG+1xtXYuagZjcdxUDlyjx/Txq77QBQHuLa7P+o5Vydo5d8xA59BPrVFxTgnFOH6P+cW/buaKycnSXfw5GW3CQZ65j50L/WtXqrIG+8yWV3KWUQzggCY58+eBjzoNpa1VlwLSdpuCyFO4FvlHnzH3qJeRNNqnJG7e5IYj8Xj5c5FROBG8x26lbIvOu5bFq0wcLP4mYnr58+dS7usfU3/5Z7YE/wDTQAEqACc+Zj785NBd6O7aIVBJ3DMGZq20pUqVuFC/gp9+dYvh+r/rdnbO0c58p5Vf2tU1xAqryYzuB+tWXGfqa78ScA0XG9C2l1dnfbP4CBm23iM184fEGhucL4lqdBqQRdssVJkiR4/lX0vp75Zhubp0RhXgv8X9p+ONUVXa3Z290GZO2qRlrd1YIkqVGM0W01pCZJ3EdRnmKjKo7T8EFQZmnWUm7PNYziaY0OzITJ3SehWlQTZKkghgfCAf0pVBqjtglSSQZ/F9hRrcBtpQDEgUC2rsoWASOYjxxUu2rb2OJjJAqB9okgEqAJ6mcVKsr3gNvOD44ihqoJUEEmcmpdm0csZEmRFBH1Hf1ZEwVETPPr+tWPDEe3esxJmZboFj/FQL8Jq3DySOseOf7VccHi7dVhJG2FoID330fHryNCrcj8QO2OsZ5x684irq0dTp9R/P8Ts7+GqVTt0fvWWjasjoMxPPOYqi+INI1nX2NRdLQUJ3KYKGZJ+Rz8qdf+I9Hw3hOt0mmNm+moVUt21QBrYnLM05wPKTHIUG2vai3wzSXtZoLp1BAa7c0zw0hsEzjESc+k1g9Pat3dSzcOe5a0pul1srvYRPWTjEcvD0itT4rQC3bsas2bjbLfaBZKIJB8gT+1bnhr8H1mjXRDT2F7K2oS4iAPJiCCevMSfLzoYDpLd5tRcC327fUv8A1zvy5z4EYgfLyqwLHQ8Os2rO3+ZurJvOZYAQMekx/wDWoOm01jQ66/Z0146k9qbQuA5QnmDPd5E94k+XmzV65bvEbem0epW6mnQ9pdsr3SxJ7oPgMigk2HGns9pc2naMQauuDahls9reB78mDmFAzH2+ZFUzuxCLqAezLA94YOcT761FPHr2kv3dOlprzC4FtKjgMWHJc/hHn5z6h6BpXZQIdUEd4c9reHL5c68W/jRw1rXxLZ15ZduqsBZC8mQAH9KteN2Pifi2la7b1N7+XtLDJolZVGM5Azmck9KwnGdXrm0Gm0Otv6i4bTO6i6ZZZxz68vtViSdUts7GAJmMeI50Yd25swYhscs/KghFlQJkAnEc+vOjaQhB3pXkQAAeorSiLbVsrjyCmlTXuKDEBsZI3fpilWRpbSk2llxtGWj9Kl2naSVAMGBJxQFSRGSfCjrbJIXtAVkRMeFQTrO9mliS3UCn29bY/mbWmZ9t64TsEHPlTNMu0PvUQR+I4xWYvC4uru67tle2WklCf6fOD9sUGs4vaKMmoJEKNgX6/uamcAvlQ+8M0mR3fAmqXjvFbFvT6b+ZvKt0hWNsKSSCMnyzUXQ8RYJc1ADQf9wESIySffWg0PG7i6rS3BcU7cbR88AeB6ViuMdnpdOmULvMKOgj7c6kcb48WRUsMwnvFSPw/L8vrVFb02q1Vwn8Tg5FBc2uEqeB29e1g3V7IPAYAO5faB5ARTvhl9Ul09hqbrXbYCdkyEp6E/Orn4J1mi1vDbnw1xS92BcsqvO0FSdwgnkQwkdDJ8quv/Rmq4Y9zVpqFu6VgWuqSNxYcmxPPng9aoqtTxPWajSXrFzTWbK3TLsrmGYmC3l/u+vkKbw++dBbViu8R3oGAKlMjlGVjbJgzGCfv61Ua60wdu8GtxkeA5zUHo3AntcRtulwhiw6gR6ZHlFEX4Jt63UfzGs1LbLRO22pk/8A7NMjPnWe+Cb5t37ys5LFQQI5RivR9JfTaHkndEyZFErGPw/ht34s4bpn1d2/2e+bG3cHw23dBACrPIADC8ozlf4rfCr8NazxawQ9m6exuKowjiSI8iJ+Y869H03B1t8ffW2FAm2QXY98+nvpQvivhz8W+F+MaGRduC12+nAOVdcgD6VU8fO+7v558oUgUS2TJZOR685HnQHEtgTiciaJbRkSSCROfA1ppKtruXcVif8AuFKgIHdd1tSFPmDSqYNdpTFwMG7yxg9aPYhGLiJBEZ8qHZUK+QDA/wBxop22rNy/dKi0i7mM9KyGceJTgxVLmx2dRlSd2cifz9KzV29Fkg22XUN3QUELcXw9aNxHX39cih7twoCWtpbtd0HHU5PKq8NcvuVtsRHItAI8Z8qotLwS72uruhbvISRK7h6npyoeh4YL9jtL7vaD5RJgetD0zboDC4dLbMW9wkEye8QKm7+zJZSLicwOY51B3UcFTZutbd4IG+Ij1H7Gp/BNOdPeujUhbdwZ2gySPXzrnCNatm8VGbBGVY5U9R/arHUIHsqbCqViEKCSAclT4+Pj+ZAPFOEaPXENalLw7ylcUf4d+K9RpdH/AKLr7TXbrMUtXegEEd6hG8yWt3/Ezun35VWu9v8A1BLlsAFDtzEE+f2oNAx7cypJQTmOZ84pl7TTYfvAmO9gcupoejv7bW1xuOZIxJn9qlsTdRgAqgY2+dBG4GDpb6u0EFTCrPs1vOH8RWzud3VragYMCKw1tAmrTmSHBAEedXQe4Bs248zke4oJfFtXxPifa6nhtrtbdp1CJu29oJO4icSMZPIVE/8Ace9wrUtY1HBrSOigPu1ksTGTAUjp/ehNxHWW+I6bR6Sxf1aIoZhZUns1mC0DpJ9ZrIfHWp02q4qbum0Wp0t3bBS8AC3gYHIyDigoOPajT67imq1OisCxYe4WS0OYBPKfrUNWABVAQcExPjT1lSSASADkdKcd29lVYkyPcVdAWuOYLPtxgClSvIWYRbJwOZpUGysFXcSRH4jIpcX1TpoLagFw92CqrMgCQPmQPpRNIZMd47eZj5Ue9ft8O0t3U3WZUReZiT4D1qDH8V1GvsnZqGNh2Xu2wcxPlXOG6FmRWugrafvCf93qa6FfVaptZqctdeVAH4fl6RFWtly4hRBGYOINa0OVFYQVEDEA4pj2HN5rikBgYB2mOeAanW1WJKZEg129bKvbdDCvMmOoOOdZFbG1zdsW1nZFy15T1+nOrDh/FLZI7F2EmHsvBPpHX1FFuaZWB3yGUTvAjb6VCv6Igf8AyrfgUu2hAI/Qigvbx0muDXQHssfxncSAPHx+v1qr13A9fcnU6dO2tnIIcAY859KZotZqdPfVww1SLHdJhlB8+f1mtPoPiDg2oK29TbTT3uQdybRH/wBh3frQY5dfq9EFHENM+nYEf9UGCOpB8eePOr3ScWtvtUuoacSeU+BFbE8KtajR7gbess3U71m5CPHQqw7r/MVheOfC44c93U8M1a27Q7x0erQ2nt+hPdI58jQ1Nt3VNwuGBIMkAAGKu9GW1FxYU7dnICIrzG1xS8tz8JAOWEz86vuFfFd/RQFUuBmNo69KD0nQ8L4npGu6rSWFLtbgSwBIHIR968j49q9dr9bevcVvdtqZIYuTuAUxHgIr0cfxHKaFxa0RF0LCbsQehMGvO9X2upuXL98Wxev3DcuR0nPQevU0FcqJ2m2UBEkz6H+1K4XZ3A5YnNOa2jOwKyYkHr1rly0DdJjnHIfegGHIUQGAPgD+9KkbZBPZ7gs4hopVRrbbQSpEn+wqv+J7lu++mtNcO9Tva0on0J86l6i+mlti7c/3ABVmC5j8qoritc1Ny/cnexMs1QORCWXYg2gZIEe/fhU60WYol0Z3eECothQhhQJPM9PCpyDYEJ2mTMAyQKCVbtsBcZTgCT5USQ6vYuiCwHeDRtPQ/wBqdpwXt7l7vQCMUS/pmI7Xsxzk7ffKgBp7zMpVhtuW+6w/UeVSFIe1sKja3pzqPdU6gJeRR2iLtb/vX9xk/aiWDu2utxpPKOtA3+VVGW5ZJkCA8cs/l5VH1Nu2SRf043ct9tYP0qzspEbz3fPIpPozKm1lpMgEfYUFbodXxThenc8K4netWgZ7LcNg8e6ZH2zWs4Z8a3n4SB8Q8Pu39DeY2L+q2rNosCBvAGUYSQcHmJNZpmZWG/aYMe/r9x4VoeCfEdjRDSaa9pLVmzcHZ6q+bQuC4pIhnLEGBOcnxjpRLHlHfVtpCgrAOZkzn8qm6fa1sO3MHn8ulenav+G3AL125b4Zxm6LzyyIlsXLaSSBLDIE45zyrzC7bvaXUXNLfUi5adkcAciDBE+s1SXUzt2LAsQScd0cuvjXb10EM0iTEE5+9QFvtuEOdpH/AC6xijkrdcHeWDHkQJFRRO0i6d4DFRmfnzmmtctlAIwpBDbeWcwKYS6uWMhWMFgMgdaELwt3GIEkEGefWgcqKVBDwD0Pr6Uq4bzAnaVyZpUFhrtV293cs7QoAB8I6ig9oFgSSScAGcnpQrSsVAQwZEn361Y6bTSCTG0Z3Rk+fvxoGafRPceSCo5biI8quLHD1a2AbxB81kVHTLlt26ORPT3ipVpu+CxXAECgINPds2zIDWwfxJkD1xin6a7tukNtI5DPsV21eJaZYHx9+/Cnai1b1A3AbLgBMryY9JHQ0AtWG094XLK9xjJjlNNGn2MLlplawzYAzDD3j08acGGq0ty2zwyLuE9feK7wxB2TWLjkKDEqcgk8/WfyoDpBxCwZJJ6ePzrsMGlCQef4efh6+/GgIjISGXYUwR4x/mlu720MdzHMjBPWgWo7JLYu3HVYPfnAPy8aEhtXbbXLO5kUhXUxKyDgg+58M0zUFLtpkuL+Lkee2OR9/Oouls3rd0lr6upH4FTZPmc56+WaDW/CT6bW2TobwCau02wXk7jKehkZzz85PhVb/FXh2ktaKxxC9dtWuLblW4isJ1KFTFwgZxABOOcVCtm5Y1SavTbLd+3HIfjHn5fcfnruO/Dui+N9CupN0WuIPaHYaggQzgd5G8p+hJirErxa3ddeZE5POP8AHhUizdlRtO3kOv1qLrtFd0etv6W6vZ3dPda29tuYYGP0oibCxMAHBAmYgVaqUbpN08pcj8R5A/5qM82i0gsPIz40RwLshhMj/nNRntQzBQ5zBnr61B1dSEUDK88D1pU06Zv+ZXyYxSq5Bd6ZVUiYn05/erFLbsDuwOfdoGmtgorthyImBjyqYhG0w+egYj1rIGECgE2524/FmPfvpRSgEdnuDMc45e/eaabRad20zznp+3yog5dwDb1zyHpQdHdYlgR/xIyD79xRlvq1pSB3gMQOlOtPaZWt3R/Txz6HpBpj2k0t2EBhgSrA5H96AVu52Vm/dU77R7y4n5H0JNGsEo4O4kxAA5zy+dVXFrTWEW5ZbuX7ipcCjAO6c/QipNq/F2IJEknrGevlQW2rxetXVn+oCDHiOlRrjDu96emff2qRxG4Bw1bggm0ywAPxDl+tQX1Fqdw7yE9eh99KB4LjayiYGR1/v75UINElR8iZ9+/l3tldpKx4xn37FOGxmD7iMzz8vf5+gOU3CZYnbz8Zn2a0/wAG6/sdWdKrd5gbiAt1jJHgR+hrJ6i4bVssu3eW2z55/aPnUng+qFvU2LyrtZGBKziJ5T1/TlQSv4r8FV9R/ruke2wZUt65bcTbu7RBbyIIz4ivPhlF7jQwjOJr03+LWp4fY4dp+H2GP87qH7QhVkLbIDH/APrl868tRirCNh2iQMwB1qpPEg2VDQQwXdkEZgjH501rCG9tZjkYIEmuL2nIElo6yDThIedpYsMQT0H59KKd2UcyCf8AxH7UqGWaAQrZzzpUGklX2jd9WkfWpItwAytBn8Uc/CoVqCNzOxA/2kfsJqWk7WYEQDzwY9Pyz/mB8gEEwcchyn3nn08prqDfb2gAAdSM/X3ypp3s6sdrFRHhn866zAiACJNAVAj9wMFjqenz9/nT5b/puFxnHT378KDbfykkztI95/KjPcW5bFu6gIZcMOY/tHlQQ+IKL+gdVgusMkiMrkeXjQrd61fUFYO8CD4T79inpd/qXFYsNpypXM8uXXl86hW3W3ev2LIBVCCJzg550FlxC+ycMubZMlSI6d4VAS4rWg24DaIOD3ZpzEvpblpVOMgNP2+/96i6a6ANrZjvAz9qCXv5su2f+Pj79xypyPdQAMJUc/fv60C0YIOxjI5AD09+xRUvAXJYlju73PHv35hIW4Lll0uINp8iCB4/bn5eVPs2+w71t2YsZPad5v7e+dIXEjuQw/7TOP2/b6dVHuCTbJ88Ax6nlz+9BtOLcDs/Evw1ptSsjiKaXa+3BvIoIj/yAGPEYM15FrNL/KXkF9QFjDDIboD+fsV638DcRWyz2NSXA07m7tIMkAEwPSPvWW1mjtcZtXBdshFeXttGbZJJ/X30qTjEFyEI3kZyInFDtskkNcbBhROOVC1VvUaW9cs3ZVkfay+EUK2SSCscieXKtYqcXKAKfD1pVFZ7ywLcRHRaVMGiS9sAJPMHHh5VNtXme2RMtPLx8vf+Ky85Vl2mJn86QZmZDOSelYFsmpXf3tpAGRPOnPdRyGRds+JH7VTae89zazHJMY9aNavsbtwEL3YjHPFBa24TduEkiCD/AJonaLgsecwI6CotuXIG4j0+lK47KvP3A/egkOLWoBW8phZ23Acj0P74qovW72i4mxukkXE7lwmA0c/nHSpvaswhoIkiPSo/FWYaTfMlGDrPQgx+tB2xqZfaSsMM5jwqMT2WqZEExnNMsXWUpB6x9adrBsvWWBkusmemDyqiSrSSp3CMGPGnB1UCcFjhiPLxqMrl4VsxMH6UUuwLZnYBE+ZqCQjS0wSOs9ffvwLOIFwqwtx1H4lUEx4GOsH70zRncSTzgfeKm2lByRkE0AdHq9Vp9KzacMp7NrYJWJQgjl4xy+VG0PE+4QGCyJEcqe57rxiI5dc9az7MbeuFtcL2sQOnM0EzjnDrutvHVaNibjL3lnDEeHKs8QLRdGLK4WGWOvhWv4ZfuKAQ3/5MCOUdKofixUt6uzcRFD3bZZz1J8a1O8FSzCeZ+tKi23YIBNKtD//Z"/>
          <p:cNvSpPr>
            <a:spLocks noChangeAspect="1" noChangeArrowheads="1"/>
          </p:cNvSpPr>
          <p:nvPr/>
        </p:nvSpPr>
        <p:spPr bwMode="auto">
          <a:xfrm>
            <a:off x="155575" y="-1150938"/>
            <a:ext cx="1895475" cy="2409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4342" name="Picture 6" descr="http://users.unimi.it/~it_kant/images/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643050"/>
            <a:ext cx="4038600" cy="4867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jellemzői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28736"/>
            <a:ext cx="6400816" cy="4697427"/>
          </a:xfrm>
        </p:spPr>
        <p:txBody>
          <a:bodyPr>
            <a:normAutofit fontScale="85000" lnSpcReduction="10000"/>
          </a:bodyPr>
          <a:lstStyle/>
          <a:p>
            <a:r>
              <a:rPr lang="hu-HU" dirty="0" smtClean="0"/>
              <a:t>Egyház- és vallásellenesség</a:t>
            </a:r>
          </a:p>
          <a:p>
            <a:r>
              <a:rPr lang="hu-HU" dirty="0" smtClean="0"/>
              <a:t>a tudományok mindenhatóságát hirdeti</a:t>
            </a:r>
          </a:p>
          <a:p>
            <a:r>
              <a:rPr lang="hu-HU" dirty="0" smtClean="0"/>
              <a:t>A megtapasztalás, a kísérletek és a logika előtérbe kerülnek (a hittel szemben)</a:t>
            </a:r>
          </a:p>
          <a:p>
            <a:r>
              <a:rPr lang="hu-HU" dirty="0"/>
              <a:t> </a:t>
            </a:r>
            <a:r>
              <a:rPr lang="hu-HU" dirty="0" smtClean="0"/>
              <a:t>a szabad gondolkodást támogatja</a:t>
            </a:r>
          </a:p>
          <a:p>
            <a:r>
              <a:rPr lang="hu-HU" dirty="0" smtClean="0"/>
              <a:t>Ideális társadalom megalakításának vágya („szabadság, egyenlőség, testvériség)</a:t>
            </a:r>
          </a:p>
          <a:p>
            <a:endParaRPr lang="hu-HU" dirty="0"/>
          </a:p>
          <a:p>
            <a:pPr>
              <a:buNone/>
            </a:pPr>
            <a:r>
              <a:rPr lang="hu-HU" dirty="0" smtClean="0"/>
              <a:t>A tudományok nagy fejlődésnek indulnak</a:t>
            </a:r>
            <a:endParaRPr lang="hu-HU" dirty="0"/>
          </a:p>
        </p:txBody>
      </p:sp>
      <p:pic>
        <p:nvPicPr>
          <p:cNvPr id="13314" name="Picture 2" descr="http://t1.gstatic.com/images?q=tbn:ANd9GcSsrtKQ_SPWEjcaQONFTrp4sXc40mwe3eVcwYICya8fGuYh0v4&amp;t=1&amp;usg=__X_xBM9gk6eSR0olzORCPoeskuKo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1" y="3357562"/>
            <a:ext cx="2143129" cy="32146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geographic.hu/images/napihirek/4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3554" y="3429000"/>
            <a:ext cx="6230446" cy="3161953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</a:t>
            </a:r>
            <a:r>
              <a:rPr lang="hu-HU" dirty="0" smtClean="0"/>
              <a:t>áttér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357298"/>
            <a:ext cx="5472122" cy="3411543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- angol polgári forradalom</a:t>
            </a:r>
          </a:p>
          <a:p>
            <a:r>
              <a:rPr lang="hu-HU" dirty="0" smtClean="0"/>
              <a:t>Ipari termelés fejlődése</a:t>
            </a:r>
          </a:p>
          <a:p>
            <a:r>
              <a:rPr lang="hu-HU" dirty="0" smtClean="0"/>
              <a:t>Felfedezések (világról való ismeretek bővülése)</a:t>
            </a:r>
          </a:p>
          <a:p>
            <a:r>
              <a:rPr lang="hu-HU" dirty="0" smtClean="0"/>
              <a:t>Természettudományos felfedezések (Kopernikusz, Kepler, Galilei)</a:t>
            </a:r>
            <a:endParaRPr lang="hu-H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racionalizmus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„észszerűség, észelvűség”</a:t>
            </a:r>
          </a:p>
          <a:p>
            <a:r>
              <a:rPr lang="hu-HU" dirty="0" smtClean="0"/>
              <a:t>(ratio = ész, értelem)</a:t>
            </a:r>
          </a:p>
          <a:p>
            <a:r>
              <a:rPr lang="hu-HU" dirty="0" smtClean="0"/>
              <a:t>A racionális gondolkodás segítségével érthetjük meg a világot</a:t>
            </a:r>
            <a:endParaRPr lang="hu-H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Francia Enciklopédia</a:t>
            </a:r>
            <a:endParaRPr lang="hu-H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714744" y="357166"/>
            <a:ext cx="4972056" cy="1060472"/>
          </a:xfrm>
        </p:spPr>
        <p:txBody>
          <a:bodyPr/>
          <a:lstStyle/>
          <a:p>
            <a:r>
              <a:rPr lang="hu-HU" dirty="0" smtClean="0"/>
              <a:t>Swift</a:t>
            </a:r>
            <a:endParaRPr lang="hu-HU" dirty="0"/>
          </a:p>
        </p:txBody>
      </p:sp>
      <p:pic>
        <p:nvPicPr>
          <p:cNvPr id="2050" name="Picture 2" descr="http://upload.wikimedia.org/wikipedia/commons/thumb/4/4b/Jonathan_Swift_by_Charles_Jervas_detail.jpg/220px-Jonathan_Swift_by_Charles_Jervas_detail.jp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6271" y="642918"/>
            <a:ext cx="5219685" cy="5860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628" y="274638"/>
            <a:ext cx="3686172" cy="1143000"/>
          </a:xfrm>
        </p:spPr>
        <p:txBody>
          <a:bodyPr/>
          <a:lstStyle/>
          <a:p>
            <a:r>
              <a:rPr lang="hu-HU" dirty="0" smtClean="0"/>
              <a:t>Defoe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20482" name="Picture 2" descr="http://image.hotdog.hu/_data/members0/288/1053288/images/robinson-crusoe-porta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9739"/>
            <a:ext cx="4500594" cy="6546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Egyéni 1. séma">
      <a:dk1>
        <a:srgbClr val="C00000"/>
      </a:dk1>
      <a:lt1>
        <a:srgbClr val="FACA6A"/>
      </a:lt1>
      <a:dk2>
        <a:srgbClr val="990000"/>
      </a:dk2>
      <a:lt2>
        <a:srgbClr val="808000"/>
      </a:lt2>
      <a:accent1>
        <a:srgbClr val="FF9900"/>
      </a:accent1>
      <a:accent2>
        <a:srgbClr val="800000"/>
      </a:accent2>
      <a:accent3>
        <a:srgbClr val="FCE1B9"/>
      </a:accent3>
      <a:accent4>
        <a:srgbClr val="000000"/>
      </a:accent4>
      <a:accent5>
        <a:srgbClr val="FFCAAA"/>
      </a:accent5>
      <a:accent6>
        <a:srgbClr val="730000"/>
      </a:accent6>
      <a:hlink>
        <a:srgbClr val="996633"/>
      </a:hlink>
      <a:folHlink>
        <a:srgbClr val="6633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147</Words>
  <Application>Microsoft Office PowerPoint</Application>
  <PresentationFormat>Diavetítés a képernyőre (4:3 oldalarány)</PresentationFormat>
  <Paragraphs>33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3" baseType="lpstr">
      <vt:lpstr>Algerian</vt:lpstr>
      <vt:lpstr>Arial</vt:lpstr>
      <vt:lpstr>Calibri</vt:lpstr>
      <vt:lpstr>Office-téma</vt:lpstr>
      <vt:lpstr>A felvilágosodás kora</vt:lpstr>
      <vt:lpstr>PowerPoint bemutató</vt:lpstr>
      <vt:lpstr>Név: a „sötét középkor” ellentéte </vt:lpstr>
      <vt:lpstr>jellemzői</vt:lpstr>
      <vt:lpstr>Háttér</vt:lpstr>
      <vt:lpstr>racionalizmus</vt:lpstr>
      <vt:lpstr>PowerPoint bemutató</vt:lpstr>
      <vt:lpstr>Swift</vt:lpstr>
      <vt:lpstr>Defoe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felvilágosodás kora</dc:title>
  <dc:creator>sztakacs</dc:creator>
  <cp:lastModifiedBy>Terdikné dr. Takács Szilvia</cp:lastModifiedBy>
  <cp:revision>7</cp:revision>
  <dcterms:created xsi:type="dcterms:W3CDTF">2010-10-18T08:58:25Z</dcterms:created>
  <dcterms:modified xsi:type="dcterms:W3CDTF">2020-02-11T10:18:43Z</dcterms:modified>
</cp:coreProperties>
</file>