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78" r:id="rId4"/>
    <p:sldId id="257" r:id="rId5"/>
    <p:sldId id="263" r:id="rId6"/>
    <p:sldId id="260" r:id="rId7"/>
    <p:sldId id="264" r:id="rId8"/>
    <p:sldId id="262" r:id="rId9"/>
    <p:sldId id="265" r:id="rId10"/>
    <p:sldId id="258" r:id="rId11"/>
    <p:sldId id="267" r:id="rId12"/>
    <p:sldId id="268" r:id="rId13"/>
    <p:sldId id="271" r:id="rId14"/>
    <p:sldId id="269" r:id="rId15"/>
    <p:sldId id="272" r:id="rId16"/>
    <p:sldId id="270" r:id="rId17"/>
    <p:sldId id="273" r:id="rId18"/>
    <p:sldId id="274" r:id="rId19"/>
    <p:sldId id="277" r:id="rId20"/>
    <p:sldId id="275" r:id="rId21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A2D89F-AFF1-4EA1-A30E-150F21D60D0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97866D17-236C-44AE-BE4C-8618C4162FC1}">
      <dgm:prSet phldrT="[Szöveg]"/>
      <dgm:spPr/>
      <dgm:t>
        <a:bodyPr/>
        <a:lstStyle/>
        <a:p>
          <a:r>
            <a:rPr lang="hu-HU" dirty="0" smtClean="0"/>
            <a:t>Különböző hivatalok, intézmények felé</a:t>
          </a:r>
          <a:endParaRPr lang="hu-HU" dirty="0"/>
        </a:p>
      </dgm:t>
    </dgm:pt>
    <dgm:pt modelId="{A7D3F60D-4DC2-41D2-9BAB-A01C5D25A1A8}" type="parTrans" cxnId="{AC2D71F7-E41E-486A-A97D-349AE76993C4}">
      <dgm:prSet/>
      <dgm:spPr/>
      <dgm:t>
        <a:bodyPr/>
        <a:lstStyle/>
        <a:p>
          <a:endParaRPr lang="hu-HU"/>
        </a:p>
      </dgm:t>
    </dgm:pt>
    <dgm:pt modelId="{921D7EB4-CBD9-484C-8CD9-4B8FDEA80B03}" type="sibTrans" cxnId="{AC2D71F7-E41E-486A-A97D-349AE76993C4}">
      <dgm:prSet/>
      <dgm:spPr/>
      <dgm:t>
        <a:bodyPr/>
        <a:lstStyle/>
        <a:p>
          <a:endParaRPr lang="hu-HU"/>
        </a:p>
      </dgm:t>
    </dgm:pt>
    <dgm:pt modelId="{C37725EE-7F0E-4E04-922D-EEEA3CB0FE50}">
      <dgm:prSet phldrT="[Szöveg]"/>
      <dgm:spPr/>
      <dgm:t>
        <a:bodyPr/>
        <a:lstStyle/>
        <a:p>
          <a:r>
            <a:rPr lang="hu-HU" dirty="0" smtClean="0"/>
            <a:t>Támogatások igénylése</a:t>
          </a:r>
          <a:endParaRPr lang="hu-HU" dirty="0"/>
        </a:p>
      </dgm:t>
    </dgm:pt>
    <dgm:pt modelId="{42BC5239-FD74-4B79-8B9E-541953434836}" type="parTrans" cxnId="{47CFF077-00F5-404C-9D46-249039D63F93}">
      <dgm:prSet/>
      <dgm:spPr/>
      <dgm:t>
        <a:bodyPr/>
        <a:lstStyle/>
        <a:p>
          <a:endParaRPr lang="hu-HU"/>
        </a:p>
      </dgm:t>
    </dgm:pt>
    <dgm:pt modelId="{56233732-3ED3-4076-A95B-1A928E72E3BF}" type="sibTrans" cxnId="{47CFF077-00F5-404C-9D46-249039D63F93}">
      <dgm:prSet/>
      <dgm:spPr/>
      <dgm:t>
        <a:bodyPr/>
        <a:lstStyle/>
        <a:p>
          <a:endParaRPr lang="hu-HU"/>
        </a:p>
      </dgm:t>
    </dgm:pt>
    <dgm:pt modelId="{DDA732AE-043F-4715-B1C5-EEC50934D6E9}">
      <dgm:prSet phldrT="[Szöveg]"/>
      <dgm:spPr/>
      <dgm:t>
        <a:bodyPr/>
        <a:lstStyle/>
        <a:p>
          <a:r>
            <a:rPr lang="hu-HU" dirty="0" smtClean="0"/>
            <a:t>Fizetési kedvezmény</a:t>
          </a:r>
          <a:endParaRPr lang="hu-HU" dirty="0"/>
        </a:p>
      </dgm:t>
    </dgm:pt>
    <dgm:pt modelId="{0B9E4253-C3FC-446B-A63A-E23A9F349AA2}" type="parTrans" cxnId="{D459A9F9-2849-4E8D-BC12-3520F948E297}">
      <dgm:prSet/>
      <dgm:spPr/>
      <dgm:t>
        <a:bodyPr/>
        <a:lstStyle/>
        <a:p>
          <a:endParaRPr lang="hu-HU"/>
        </a:p>
      </dgm:t>
    </dgm:pt>
    <dgm:pt modelId="{21FAAAC2-8502-4391-B784-4D4035B6B06C}" type="sibTrans" cxnId="{D459A9F9-2849-4E8D-BC12-3520F948E297}">
      <dgm:prSet/>
      <dgm:spPr/>
      <dgm:t>
        <a:bodyPr/>
        <a:lstStyle/>
        <a:p>
          <a:endParaRPr lang="hu-HU"/>
        </a:p>
      </dgm:t>
    </dgm:pt>
    <dgm:pt modelId="{D266034C-BEE8-41D4-93E8-E1E00B46464A}">
      <dgm:prSet phldrT="[Szöveg]">
        <dgm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hu-HU" dirty="0" smtClean="0"/>
            <a:t>Iskola (igazgató, of., tanárok felé)</a:t>
          </a:r>
          <a:endParaRPr lang="hu-HU" dirty="0"/>
        </a:p>
      </dgm:t>
    </dgm:pt>
    <dgm:pt modelId="{12D4F4E5-1039-4EA7-ABD7-8457C47CA2F9}" type="parTrans" cxnId="{F69EA21F-2D57-4A31-8626-ED72B370EE13}">
      <dgm:prSet/>
      <dgm:spPr/>
      <dgm:t>
        <a:bodyPr/>
        <a:lstStyle/>
        <a:p>
          <a:endParaRPr lang="hu-HU"/>
        </a:p>
      </dgm:t>
    </dgm:pt>
    <dgm:pt modelId="{C2CE9A56-7A64-43BE-AE14-7D336794E95A}" type="sibTrans" cxnId="{F69EA21F-2D57-4A31-8626-ED72B370EE13}">
      <dgm:prSet/>
      <dgm:spPr/>
      <dgm:t>
        <a:bodyPr/>
        <a:lstStyle/>
        <a:p>
          <a:endParaRPr lang="hu-HU"/>
        </a:p>
      </dgm:t>
    </dgm:pt>
    <dgm:pt modelId="{81126FFC-D297-4102-A33B-EF6483D1A963}">
      <dgm:prSet phldrT="[Szöveg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hu-HU" dirty="0" smtClean="0"/>
            <a:t>felmentés</a:t>
          </a:r>
          <a:endParaRPr lang="hu-HU" dirty="0"/>
        </a:p>
      </dgm:t>
    </dgm:pt>
    <dgm:pt modelId="{099F430F-5CE8-4596-BC4A-B8CE72A6D4F5}" type="parTrans" cxnId="{12496C25-9054-475B-AF89-7EBED602E8E4}">
      <dgm:prSet/>
      <dgm:spPr/>
      <dgm:t>
        <a:bodyPr/>
        <a:lstStyle/>
        <a:p>
          <a:endParaRPr lang="hu-HU"/>
        </a:p>
      </dgm:t>
    </dgm:pt>
    <dgm:pt modelId="{088D0F3C-11D7-47F1-9F43-953D3C0CD663}" type="sibTrans" cxnId="{12496C25-9054-475B-AF89-7EBED602E8E4}">
      <dgm:prSet/>
      <dgm:spPr/>
      <dgm:t>
        <a:bodyPr/>
        <a:lstStyle/>
        <a:p>
          <a:endParaRPr lang="hu-HU"/>
        </a:p>
      </dgm:t>
    </dgm:pt>
    <dgm:pt modelId="{C27435A7-4ABE-4E90-AA57-06FB44DDC88A}">
      <dgm:prSet phldrT="[Szöveg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hu-HU" dirty="0" smtClean="0"/>
            <a:t>mulasztás igazolása</a:t>
          </a:r>
          <a:endParaRPr lang="hu-HU" dirty="0"/>
        </a:p>
      </dgm:t>
    </dgm:pt>
    <dgm:pt modelId="{0BC20C56-049D-4E0B-AC9F-01DD11B32C0A}" type="parTrans" cxnId="{F27780A5-3865-4D8D-B0A5-1FD58214FB84}">
      <dgm:prSet/>
      <dgm:spPr/>
      <dgm:t>
        <a:bodyPr/>
        <a:lstStyle/>
        <a:p>
          <a:endParaRPr lang="hu-HU"/>
        </a:p>
      </dgm:t>
    </dgm:pt>
    <dgm:pt modelId="{727D8111-B718-4B6D-B450-1362C08B39DB}" type="sibTrans" cxnId="{F27780A5-3865-4D8D-B0A5-1FD58214FB84}">
      <dgm:prSet/>
      <dgm:spPr/>
      <dgm:t>
        <a:bodyPr/>
        <a:lstStyle/>
        <a:p>
          <a:endParaRPr lang="hu-HU"/>
        </a:p>
      </dgm:t>
    </dgm:pt>
    <dgm:pt modelId="{99E5BDF9-D277-4ED6-A982-49501A1D382E}">
      <dgm:prSet phldrT="[Szöveg]"/>
      <dgm:spPr/>
      <dgm:t>
        <a:bodyPr/>
        <a:lstStyle/>
        <a:p>
          <a:r>
            <a:rPr lang="hu-HU" dirty="0" smtClean="0"/>
            <a:t>Költségek, büntetés elengedése</a:t>
          </a:r>
          <a:endParaRPr lang="hu-HU" dirty="0"/>
        </a:p>
      </dgm:t>
    </dgm:pt>
    <dgm:pt modelId="{2EBADEDC-0D07-417C-AA2D-85C7E3A71EE4}" type="parTrans" cxnId="{BB479410-91BA-4372-B94C-FC494949208C}">
      <dgm:prSet/>
      <dgm:spPr/>
    </dgm:pt>
    <dgm:pt modelId="{63900EF9-2682-4AFD-9A31-6C1548819A49}" type="sibTrans" cxnId="{BB479410-91BA-4372-B94C-FC494949208C}">
      <dgm:prSet/>
      <dgm:spPr/>
    </dgm:pt>
    <dgm:pt modelId="{0ADE96FE-2C32-48CA-A29C-EB5C1B4BEC5F}">
      <dgm:prSet phldrT="[Szöveg]"/>
      <dgm:spPr/>
      <dgm:t>
        <a:bodyPr/>
        <a:lstStyle/>
        <a:p>
          <a:r>
            <a:rPr lang="hu-HU" dirty="0" smtClean="0"/>
            <a:t>Méltányossági kérelmek</a:t>
          </a:r>
          <a:endParaRPr lang="hu-HU" dirty="0"/>
        </a:p>
      </dgm:t>
    </dgm:pt>
    <dgm:pt modelId="{EE0C41EE-D1EC-436F-AB45-4F0BF7822B10}" type="parTrans" cxnId="{B8F27E80-D35B-4690-BA4A-CA5080FE6C49}">
      <dgm:prSet/>
      <dgm:spPr/>
    </dgm:pt>
    <dgm:pt modelId="{1ED33773-E675-4C12-B3E5-D87FB43A2D03}" type="sibTrans" cxnId="{B8F27E80-D35B-4690-BA4A-CA5080FE6C49}">
      <dgm:prSet/>
      <dgm:spPr/>
    </dgm:pt>
    <dgm:pt modelId="{E9B2C98A-EF7E-4FA1-8B0D-B6481DFF6781}">
      <dgm:prSet phldrT="[Szöveg]"/>
      <dgm:spPr/>
      <dgm:t>
        <a:bodyPr/>
        <a:lstStyle/>
        <a:p>
          <a:r>
            <a:rPr lang="hu-HU" dirty="0" smtClean="0"/>
            <a:t>Stb.</a:t>
          </a:r>
          <a:endParaRPr lang="hu-HU" dirty="0"/>
        </a:p>
      </dgm:t>
    </dgm:pt>
    <dgm:pt modelId="{854BFCBF-D47A-4393-8A0C-C4026B14A5E8}" type="parTrans" cxnId="{F32121F3-E875-4D79-B7E9-0DD1D0AEECDA}">
      <dgm:prSet/>
      <dgm:spPr/>
    </dgm:pt>
    <dgm:pt modelId="{CD272019-2921-4E65-8531-7B12BACDB6F7}" type="sibTrans" cxnId="{F32121F3-E875-4D79-B7E9-0DD1D0AEECDA}">
      <dgm:prSet/>
      <dgm:spPr/>
    </dgm:pt>
    <dgm:pt modelId="{45B64BB8-1C82-49FB-A32E-2DB57FB70A26}">
      <dgm:prSet phldrT="[Szöveg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hu-HU" dirty="0" smtClean="0"/>
            <a:t>szociális juttatások</a:t>
          </a:r>
          <a:endParaRPr lang="hu-HU" dirty="0"/>
        </a:p>
      </dgm:t>
    </dgm:pt>
    <dgm:pt modelId="{A86ADC68-67A4-4897-A4BE-C15C8B7240A7}" type="parTrans" cxnId="{F53A7236-CC04-4678-974E-A1E233B07803}">
      <dgm:prSet/>
      <dgm:spPr/>
    </dgm:pt>
    <dgm:pt modelId="{BDDB559C-CF95-4F52-8283-C3EA0D32C74C}" type="sibTrans" cxnId="{F53A7236-CC04-4678-974E-A1E233B07803}">
      <dgm:prSet/>
      <dgm:spPr/>
    </dgm:pt>
    <dgm:pt modelId="{44CA703C-88CA-4249-ABD2-CBAADB55E7AC}">
      <dgm:prSet phldrT="[Szöveg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hu-HU" dirty="0" smtClean="0"/>
            <a:t>átvétel, átjelentkezés</a:t>
          </a:r>
          <a:endParaRPr lang="hu-HU" dirty="0"/>
        </a:p>
      </dgm:t>
    </dgm:pt>
    <dgm:pt modelId="{B8CFA796-5C13-42BD-A960-FCE9D9617020}" type="parTrans" cxnId="{DA9F03AB-493B-466C-BD7E-61F95B4C3A16}">
      <dgm:prSet/>
      <dgm:spPr/>
    </dgm:pt>
    <dgm:pt modelId="{F899E69B-594D-4B3E-828B-3A8DF1B1E03E}" type="sibTrans" cxnId="{DA9F03AB-493B-466C-BD7E-61F95B4C3A16}">
      <dgm:prSet/>
      <dgm:spPr/>
    </dgm:pt>
    <dgm:pt modelId="{6AA39CEE-9CE6-4812-9CA8-5006D5630366}">
      <dgm:prSet phldrT="[Szöveg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hu-HU" dirty="0" smtClean="0"/>
            <a:t>diák-ötletek megvalósítása</a:t>
          </a:r>
          <a:endParaRPr lang="hu-HU" dirty="0"/>
        </a:p>
      </dgm:t>
    </dgm:pt>
    <dgm:pt modelId="{580C5673-735D-4E30-9952-D10582DFC935}" type="parTrans" cxnId="{A6FB410B-D2EF-4F9F-B5DB-AA0614E5BC64}">
      <dgm:prSet/>
      <dgm:spPr/>
    </dgm:pt>
    <dgm:pt modelId="{A485AEBD-B660-4221-9BFF-6273A8F5BCED}" type="sibTrans" cxnId="{A6FB410B-D2EF-4F9F-B5DB-AA0614E5BC64}">
      <dgm:prSet/>
      <dgm:spPr/>
    </dgm:pt>
    <dgm:pt modelId="{52BFD229-9F5C-438B-B533-79E5CAF1EDC9}">
      <dgm:prSet phldrT="[Szöveg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hu-HU" dirty="0" smtClean="0"/>
            <a:t>fegyelmi ügy</a:t>
          </a:r>
          <a:endParaRPr lang="hu-HU" dirty="0"/>
        </a:p>
      </dgm:t>
    </dgm:pt>
    <dgm:pt modelId="{4CEF6B56-310A-4FC2-B295-7389D0D97F42}" type="parTrans" cxnId="{0BE63E92-AFAE-4B53-BEB0-7E1063D6B793}">
      <dgm:prSet/>
      <dgm:spPr/>
    </dgm:pt>
    <dgm:pt modelId="{461F92F9-451B-4860-BC60-5AEC5E8907E2}" type="sibTrans" cxnId="{0BE63E92-AFAE-4B53-BEB0-7E1063D6B793}">
      <dgm:prSet/>
      <dgm:spPr/>
    </dgm:pt>
    <dgm:pt modelId="{24989117-B977-4458-B275-0919197F7C11}">
      <dgm:prSet phldrT="[Szöveg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hu-HU" dirty="0" smtClean="0"/>
            <a:t>Panasz</a:t>
          </a:r>
          <a:endParaRPr lang="hu-HU" dirty="0"/>
        </a:p>
      </dgm:t>
    </dgm:pt>
    <dgm:pt modelId="{83AEE9E7-A525-4906-8904-3325451C30EB}" type="parTrans" cxnId="{CE887D84-06D3-4A9A-A701-0D8DF692A95C}">
      <dgm:prSet/>
      <dgm:spPr/>
    </dgm:pt>
    <dgm:pt modelId="{175396D4-AB55-4B3E-8B2B-D62324DF82F0}" type="sibTrans" cxnId="{CE887D84-06D3-4A9A-A701-0D8DF692A95C}">
      <dgm:prSet/>
      <dgm:spPr/>
    </dgm:pt>
    <dgm:pt modelId="{5CC3D395-5E26-4F43-88D0-75AB0C723CE4}">
      <dgm:prSet phldrT="[Szöveg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hu-HU" dirty="0" smtClean="0"/>
            <a:t>Bármilyen ügy kivizsgálása</a:t>
          </a:r>
          <a:endParaRPr lang="hu-HU" dirty="0"/>
        </a:p>
      </dgm:t>
    </dgm:pt>
    <dgm:pt modelId="{F8B58F77-42C3-4037-9D85-3DC736974D74}" type="parTrans" cxnId="{7CA57E44-1F46-467A-A02D-C8D74C45E859}">
      <dgm:prSet/>
      <dgm:spPr/>
    </dgm:pt>
    <dgm:pt modelId="{62C8AABE-3851-4DAD-BE6C-ACE7AD7B5889}" type="sibTrans" cxnId="{7CA57E44-1F46-467A-A02D-C8D74C45E859}">
      <dgm:prSet/>
      <dgm:spPr/>
    </dgm:pt>
    <dgm:pt modelId="{82126069-B73C-462B-99F4-1C252C55DA62}" type="pres">
      <dgm:prSet presAssocID="{7FA2D89F-AFF1-4EA1-A30E-150F21D60D0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4F46BBCB-CC72-4523-9B34-2712FDFB61A1}" type="pres">
      <dgm:prSet presAssocID="{97866D17-236C-44AE-BE4C-8618C4162FC1}" presName="composite" presStyleCnt="0"/>
      <dgm:spPr/>
    </dgm:pt>
    <dgm:pt modelId="{6E5955D0-AAA2-4B6B-A6C2-4C74FD4AADF4}" type="pres">
      <dgm:prSet presAssocID="{97866D17-236C-44AE-BE4C-8618C4162FC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DF0E030-B6F6-42BB-A487-776ABB48D3DD}" type="pres">
      <dgm:prSet presAssocID="{97866D17-236C-44AE-BE4C-8618C4162FC1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51A0722-4D17-4D4B-97C9-020C183BF18C}" type="pres">
      <dgm:prSet presAssocID="{921D7EB4-CBD9-484C-8CD9-4B8FDEA80B03}" presName="space" presStyleCnt="0"/>
      <dgm:spPr/>
    </dgm:pt>
    <dgm:pt modelId="{A61E8036-1799-450B-BD1C-7D8584AAAA6B}" type="pres">
      <dgm:prSet presAssocID="{D266034C-BEE8-41D4-93E8-E1E00B46464A}" presName="composite" presStyleCnt="0"/>
      <dgm:spPr/>
    </dgm:pt>
    <dgm:pt modelId="{D0F0B906-2A90-44B8-B76A-929BDF124B26}" type="pres">
      <dgm:prSet presAssocID="{D266034C-BEE8-41D4-93E8-E1E00B46464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412E643-31F8-4E20-A07E-9A7FFB10F150}" type="pres">
      <dgm:prSet presAssocID="{D266034C-BEE8-41D4-93E8-E1E00B46464A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7CA57E44-1F46-467A-A02D-C8D74C45E859}" srcId="{D266034C-BEE8-41D4-93E8-E1E00B46464A}" destId="{5CC3D395-5E26-4F43-88D0-75AB0C723CE4}" srcOrd="7" destOrd="0" parTransId="{F8B58F77-42C3-4037-9D85-3DC736974D74}" sibTransId="{62C8AABE-3851-4DAD-BE6C-ACE7AD7B5889}"/>
    <dgm:cxn modelId="{40E8EA60-96A5-4159-8DA5-4B3C97D81773}" type="presOf" srcId="{7FA2D89F-AFF1-4EA1-A30E-150F21D60D08}" destId="{82126069-B73C-462B-99F4-1C252C55DA62}" srcOrd="0" destOrd="0" presId="urn:microsoft.com/office/officeart/2005/8/layout/hList1"/>
    <dgm:cxn modelId="{0AB4988B-D957-4518-865A-835460AFF9F2}" type="presOf" srcId="{24989117-B977-4458-B275-0919197F7C11}" destId="{F412E643-31F8-4E20-A07E-9A7FFB10F150}" srcOrd="0" destOrd="6" presId="urn:microsoft.com/office/officeart/2005/8/layout/hList1"/>
    <dgm:cxn modelId="{DA9F03AB-493B-466C-BD7E-61F95B4C3A16}" srcId="{D266034C-BEE8-41D4-93E8-E1E00B46464A}" destId="{44CA703C-88CA-4249-ABD2-CBAADB55E7AC}" srcOrd="3" destOrd="0" parTransId="{B8CFA796-5C13-42BD-A960-FCE9D9617020}" sibTransId="{F899E69B-594D-4B3E-828B-3A8DF1B1E03E}"/>
    <dgm:cxn modelId="{6547BD83-4D15-4D48-B83E-039A045CF28C}" type="presOf" srcId="{97866D17-236C-44AE-BE4C-8618C4162FC1}" destId="{6E5955D0-AAA2-4B6B-A6C2-4C74FD4AADF4}" srcOrd="0" destOrd="0" presId="urn:microsoft.com/office/officeart/2005/8/layout/hList1"/>
    <dgm:cxn modelId="{F69EA21F-2D57-4A31-8626-ED72B370EE13}" srcId="{7FA2D89F-AFF1-4EA1-A30E-150F21D60D08}" destId="{D266034C-BEE8-41D4-93E8-E1E00B46464A}" srcOrd="1" destOrd="0" parTransId="{12D4F4E5-1039-4EA7-ABD7-8457C47CA2F9}" sibTransId="{C2CE9A56-7A64-43BE-AE14-7D336794E95A}"/>
    <dgm:cxn modelId="{B00088E5-CF00-4EC7-B89D-2EF82E9F749C}" type="presOf" srcId="{C37725EE-7F0E-4E04-922D-EEEA3CB0FE50}" destId="{1DF0E030-B6F6-42BB-A487-776ABB48D3DD}" srcOrd="0" destOrd="0" presId="urn:microsoft.com/office/officeart/2005/8/layout/hList1"/>
    <dgm:cxn modelId="{1388825F-A5F7-4BA6-84CA-DFE752B5AB54}" type="presOf" srcId="{81126FFC-D297-4102-A33B-EF6483D1A963}" destId="{F412E643-31F8-4E20-A07E-9A7FFB10F150}" srcOrd="0" destOrd="0" presId="urn:microsoft.com/office/officeart/2005/8/layout/hList1"/>
    <dgm:cxn modelId="{C5EE4FC0-7992-40AB-945F-702A57FCBF40}" type="presOf" srcId="{45B64BB8-1C82-49FB-A32E-2DB57FB70A26}" destId="{F412E643-31F8-4E20-A07E-9A7FFB10F150}" srcOrd="0" destOrd="2" presId="urn:microsoft.com/office/officeart/2005/8/layout/hList1"/>
    <dgm:cxn modelId="{12496C25-9054-475B-AF89-7EBED602E8E4}" srcId="{D266034C-BEE8-41D4-93E8-E1E00B46464A}" destId="{81126FFC-D297-4102-A33B-EF6483D1A963}" srcOrd="0" destOrd="0" parTransId="{099F430F-5CE8-4596-BC4A-B8CE72A6D4F5}" sibTransId="{088D0F3C-11D7-47F1-9F43-953D3C0CD663}"/>
    <dgm:cxn modelId="{BB479410-91BA-4372-B94C-FC494949208C}" srcId="{97866D17-236C-44AE-BE4C-8618C4162FC1}" destId="{99E5BDF9-D277-4ED6-A982-49501A1D382E}" srcOrd="2" destOrd="0" parTransId="{2EBADEDC-0D07-417C-AA2D-85C7E3A71EE4}" sibTransId="{63900EF9-2682-4AFD-9A31-6C1548819A49}"/>
    <dgm:cxn modelId="{BCD0AE02-3636-4372-8F70-7E9847030C2F}" type="presOf" srcId="{D266034C-BEE8-41D4-93E8-E1E00B46464A}" destId="{D0F0B906-2A90-44B8-B76A-929BDF124B26}" srcOrd="0" destOrd="0" presId="urn:microsoft.com/office/officeart/2005/8/layout/hList1"/>
    <dgm:cxn modelId="{CBE1FAFA-6E8D-4B66-98B9-4DEDB99D01D2}" type="presOf" srcId="{E9B2C98A-EF7E-4FA1-8B0D-B6481DFF6781}" destId="{1DF0E030-B6F6-42BB-A487-776ABB48D3DD}" srcOrd="0" destOrd="4" presId="urn:microsoft.com/office/officeart/2005/8/layout/hList1"/>
    <dgm:cxn modelId="{B8F27E80-D35B-4690-BA4A-CA5080FE6C49}" srcId="{97866D17-236C-44AE-BE4C-8618C4162FC1}" destId="{0ADE96FE-2C32-48CA-A29C-EB5C1B4BEC5F}" srcOrd="3" destOrd="0" parTransId="{EE0C41EE-D1EC-436F-AB45-4F0BF7822B10}" sibTransId="{1ED33773-E675-4C12-B3E5-D87FB43A2D03}"/>
    <dgm:cxn modelId="{CE887D84-06D3-4A9A-A701-0D8DF692A95C}" srcId="{D266034C-BEE8-41D4-93E8-E1E00B46464A}" destId="{24989117-B977-4458-B275-0919197F7C11}" srcOrd="6" destOrd="0" parTransId="{83AEE9E7-A525-4906-8904-3325451C30EB}" sibTransId="{175396D4-AB55-4B3E-8B2B-D62324DF82F0}"/>
    <dgm:cxn modelId="{DDE32334-98EC-4CC5-AB35-94BF29BE445E}" type="presOf" srcId="{C27435A7-4ABE-4E90-AA57-06FB44DDC88A}" destId="{F412E643-31F8-4E20-A07E-9A7FFB10F150}" srcOrd="0" destOrd="1" presId="urn:microsoft.com/office/officeart/2005/8/layout/hList1"/>
    <dgm:cxn modelId="{47CFF077-00F5-404C-9D46-249039D63F93}" srcId="{97866D17-236C-44AE-BE4C-8618C4162FC1}" destId="{C37725EE-7F0E-4E04-922D-EEEA3CB0FE50}" srcOrd="0" destOrd="0" parTransId="{42BC5239-FD74-4B79-8B9E-541953434836}" sibTransId="{56233732-3ED3-4076-A95B-1A928E72E3BF}"/>
    <dgm:cxn modelId="{AC2D71F7-E41E-486A-A97D-349AE76993C4}" srcId="{7FA2D89F-AFF1-4EA1-A30E-150F21D60D08}" destId="{97866D17-236C-44AE-BE4C-8618C4162FC1}" srcOrd="0" destOrd="0" parTransId="{A7D3F60D-4DC2-41D2-9BAB-A01C5D25A1A8}" sibTransId="{921D7EB4-CBD9-484C-8CD9-4B8FDEA80B03}"/>
    <dgm:cxn modelId="{A6FB410B-D2EF-4F9F-B5DB-AA0614E5BC64}" srcId="{D266034C-BEE8-41D4-93E8-E1E00B46464A}" destId="{6AA39CEE-9CE6-4812-9CA8-5006D5630366}" srcOrd="4" destOrd="0" parTransId="{580C5673-735D-4E30-9952-D10582DFC935}" sibTransId="{A485AEBD-B660-4221-9BFF-6273A8F5BCED}"/>
    <dgm:cxn modelId="{C183C216-2B46-474F-A100-B91DC678326D}" type="presOf" srcId="{6AA39CEE-9CE6-4812-9CA8-5006D5630366}" destId="{F412E643-31F8-4E20-A07E-9A7FFB10F150}" srcOrd="0" destOrd="4" presId="urn:microsoft.com/office/officeart/2005/8/layout/hList1"/>
    <dgm:cxn modelId="{D459A9F9-2849-4E8D-BC12-3520F948E297}" srcId="{97866D17-236C-44AE-BE4C-8618C4162FC1}" destId="{DDA732AE-043F-4715-B1C5-EEC50934D6E9}" srcOrd="1" destOrd="0" parTransId="{0B9E4253-C3FC-446B-A63A-E23A9F349AA2}" sibTransId="{21FAAAC2-8502-4391-B784-4D4035B6B06C}"/>
    <dgm:cxn modelId="{78409605-B3F6-4FAC-B856-22E94CA4C848}" type="presOf" srcId="{5CC3D395-5E26-4F43-88D0-75AB0C723CE4}" destId="{F412E643-31F8-4E20-A07E-9A7FFB10F150}" srcOrd="0" destOrd="7" presId="urn:microsoft.com/office/officeart/2005/8/layout/hList1"/>
    <dgm:cxn modelId="{F53A7236-CC04-4678-974E-A1E233B07803}" srcId="{D266034C-BEE8-41D4-93E8-E1E00B46464A}" destId="{45B64BB8-1C82-49FB-A32E-2DB57FB70A26}" srcOrd="2" destOrd="0" parTransId="{A86ADC68-67A4-4897-A4BE-C15C8B7240A7}" sibTransId="{BDDB559C-CF95-4F52-8283-C3EA0D32C74C}"/>
    <dgm:cxn modelId="{396881CA-92E8-4A5C-9DB9-384B089099E3}" type="presOf" srcId="{99E5BDF9-D277-4ED6-A982-49501A1D382E}" destId="{1DF0E030-B6F6-42BB-A487-776ABB48D3DD}" srcOrd="0" destOrd="2" presId="urn:microsoft.com/office/officeart/2005/8/layout/hList1"/>
    <dgm:cxn modelId="{0BE63E92-AFAE-4B53-BEB0-7E1063D6B793}" srcId="{D266034C-BEE8-41D4-93E8-E1E00B46464A}" destId="{52BFD229-9F5C-438B-B533-79E5CAF1EDC9}" srcOrd="5" destOrd="0" parTransId="{4CEF6B56-310A-4FC2-B295-7389D0D97F42}" sibTransId="{461F92F9-451B-4860-BC60-5AEC5E8907E2}"/>
    <dgm:cxn modelId="{682DA9A7-DDC2-4E14-8731-BBCD8154A3CF}" type="presOf" srcId="{0ADE96FE-2C32-48CA-A29C-EB5C1B4BEC5F}" destId="{1DF0E030-B6F6-42BB-A487-776ABB48D3DD}" srcOrd="0" destOrd="3" presId="urn:microsoft.com/office/officeart/2005/8/layout/hList1"/>
    <dgm:cxn modelId="{C22B2473-4CA8-4D38-A53F-F22707A02F3A}" type="presOf" srcId="{44CA703C-88CA-4249-ABD2-CBAADB55E7AC}" destId="{F412E643-31F8-4E20-A07E-9A7FFB10F150}" srcOrd="0" destOrd="3" presId="urn:microsoft.com/office/officeart/2005/8/layout/hList1"/>
    <dgm:cxn modelId="{D37ABD71-0604-451B-8DAC-C0B3AC3AF385}" type="presOf" srcId="{52BFD229-9F5C-438B-B533-79E5CAF1EDC9}" destId="{F412E643-31F8-4E20-A07E-9A7FFB10F150}" srcOrd="0" destOrd="5" presId="urn:microsoft.com/office/officeart/2005/8/layout/hList1"/>
    <dgm:cxn modelId="{F27780A5-3865-4D8D-B0A5-1FD58214FB84}" srcId="{D266034C-BEE8-41D4-93E8-E1E00B46464A}" destId="{C27435A7-4ABE-4E90-AA57-06FB44DDC88A}" srcOrd="1" destOrd="0" parTransId="{0BC20C56-049D-4E0B-AC9F-01DD11B32C0A}" sibTransId="{727D8111-B718-4B6D-B450-1362C08B39DB}"/>
    <dgm:cxn modelId="{412B190A-BE83-46E3-BDEB-57DE1A7B5A9D}" type="presOf" srcId="{DDA732AE-043F-4715-B1C5-EEC50934D6E9}" destId="{1DF0E030-B6F6-42BB-A487-776ABB48D3DD}" srcOrd="0" destOrd="1" presId="urn:microsoft.com/office/officeart/2005/8/layout/hList1"/>
    <dgm:cxn modelId="{F32121F3-E875-4D79-B7E9-0DD1D0AEECDA}" srcId="{97866D17-236C-44AE-BE4C-8618C4162FC1}" destId="{E9B2C98A-EF7E-4FA1-8B0D-B6481DFF6781}" srcOrd="4" destOrd="0" parTransId="{854BFCBF-D47A-4393-8A0C-C4026B14A5E8}" sibTransId="{CD272019-2921-4E65-8531-7B12BACDB6F7}"/>
    <dgm:cxn modelId="{293AB652-AB87-42BA-9630-451393D90C71}" type="presParOf" srcId="{82126069-B73C-462B-99F4-1C252C55DA62}" destId="{4F46BBCB-CC72-4523-9B34-2712FDFB61A1}" srcOrd="0" destOrd="0" presId="urn:microsoft.com/office/officeart/2005/8/layout/hList1"/>
    <dgm:cxn modelId="{1171365F-B191-4774-8A27-94D38249EF3A}" type="presParOf" srcId="{4F46BBCB-CC72-4523-9B34-2712FDFB61A1}" destId="{6E5955D0-AAA2-4B6B-A6C2-4C74FD4AADF4}" srcOrd="0" destOrd="0" presId="urn:microsoft.com/office/officeart/2005/8/layout/hList1"/>
    <dgm:cxn modelId="{FA0BDB8D-9336-4922-B18A-ED8DD7A18295}" type="presParOf" srcId="{4F46BBCB-CC72-4523-9B34-2712FDFB61A1}" destId="{1DF0E030-B6F6-42BB-A487-776ABB48D3DD}" srcOrd="1" destOrd="0" presId="urn:microsoft.com/office/officeart/2005/8/layout/hList1"/>
    <dgm:cxn modelId="{47B5DCF2-195D-4B8D-A0E3-2D80E541D68F}" type="presParOf" srcId="{82126069-B73C-462B-99F4-1C252C55DA62}" destId="{E51A0722-4D17-4D4B-97C9-020C183BF18C}" srcOrd="1" destOrd="0" presId="urn:microsoft.com/office/officeart/2005/8/layout/hList1"/>
    <dgm:cxn modelId="{E6B03B06-8D4C-4C90-A610-BC99420D9C7A}" type="presParOf" srcId="{82126069-B73C-462B-99F4-1C252C55DA62}" destId="{A61E8036-1799-450B-BD1C-7D8584AAAA6B}" srcOrd="2" destOrd="0" presId="urn:microsoft.com/office/officeart/2005/8/layout/hList1"/>
    <dgm:cxn modelId="{83523F1F-B018-4C07-BB7F-A0EF5AB2FB9D}" type="presParOf" srcId="{A61E8036-1799-450B-BD1C-7D8584AAAA6B}" destId="{D0F0B906-2A90-44B8-B76A-929BDF124B26}" srcOrd="0" destOrd="0" presId="urn:microsoft.com/office/officeart/2005/8/layout/hList1"/>
    <dgm:cxn modelId="{BB68E7F7-4047-4E41-9F24-7BAB5D6C5E57}" type="presParOf" srcId="{A61E8036-1799-450B-BD1C-7D8584AAAA6B}" destId="{F412E643-31F8-4E20-A07E-9A7FFB10F15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4210C8-508F-4DC6-B2F3-20637E5CE11A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8B061A13-59A2-41FD-91FD-563EDBB88992}">
      <dgm:prSet phldrT="[Szöveg]"/>
      <dgm:spPr/>
      <dgm:t>
        <a:bodyPr/>
        <a:lstStyle/>
        <a:p>
          <a:r>
            <a:rPr lang="hu-HU" dirty="0" smtClean="0"/>
            <a:t>Papíron </a:t>
          </a:r>
        </a:p>
        <a:p>
          <a:r>
            <a:rPr lang="hu-HU" dirty="0" smtClean="0"/>
            <a:t>(géppel vagy kézzel)</a:t>
          </a:r>
          <a:endParaRPr lang="hu-HU" dirty="0"/>
        </a:p>
      </dgm:t>
    </dgm:pt>
    <dgm:pt modelId="{7A3CE6B3-42BF-498C-88E3-DDEBD71F8EF8}" type="parTrans" cxnId="{CF7DDD6F-B334-409A-9F96-C98871851C70}">
      <dgm:prSet/>
      <dgm:spPr/>
      <dgm:t>
        <a:bodyPr/>
        <a:lstStyle/>
        <a:p>
          <a:endParaRPr lang="hu-HU"/>
        </a:p>
      </dgm:t>
    </dgm:pt>
    <dgm:pt modelId="{4DDA4360-A7C7-492C-BB08-4CF2776274F7}" type="sibTrans" cxnId="{CF7DDD6F-B334-409A-9F96-C98871851C70}">
      <dgm:prSet/>
      <dgm:spPr/>
      <dgm:t>
        <a:bodyPr/>
        <a:lstStyle/>
        <a:p>
          <a:endParaRPr lang="hu-HU"/>
        </a:p>
      </dgm:t>
    </dgm:pt>
    <dgm:pt modelId="{D100D227-D885-4C6F-A414-B8178784C0A3}">
      <dgm:prSet phldrT="[Szöveg]"/>
      <dgm:spPr/>
      <dgm:t>
        <a:bodyPr/>
        <a:lstStyle/>
        <a:p>
          <a:r>
            <a:rPr lang="hu-HU" dirty="0" smtClean="0"/>
            <a:t>Minden adat kell az előző öt közül</a:t>
          </a:r>
          <a:endParaRPr lang="hu-HU" dirty="0"/>
        </a:p>
      </dgm:t>
    </dgm:pt>
    <dgm:pt modelId="{7631C232-6067-437E-85FB-3B1C3A907951}" type="parTrans" cxnId="{9533F79B-41D9-4233-A7DA-0A272992A2A7}">
      <dgm:prSet/>
      <dgm:spPr/>
      <dgm:t>
        <a:bodyPr/>
        <a:lstStyle/>
        <a:p>
          <a:endParaRPr lang="hu-HU"/>
        </a:p>
      </dgm:t>
    </dgm:pt>
    <dgm:pt modelId="{48B6DAB7-A8DE-4D29-BFB7-631559A28542}" type="sibTrans" cxnId="{9533F79B-41D9-4233-A7DA-0A272992A2A7}">
      <dgm:prSet/>
      <dgm:spPr/>
      <dgm:t>
        <a:bodyPr/>
        <a:lstStyle/>
        <a:p>
          <a:endParaRPr lang="hu-HU"/>
        </a:p>
      </dgm:t>
    </dgm:pt>
    <dgm:pt modelId="{6D08FF36-A044-433B-9247-99FAF6F39EC1}">
      <dgm:prSet phldrT="[Szöveg]"/>
      <dgm:spPr/>
      <dgm:t>
        <a:bodyPr/>
        <a:lstStyle/>
        <a:p>
          <a:r>
            <a:rPr lang="hu-HU" dirty="0" smtClean="0"/>
            <a:t>e-mailben</a:t>
          </a:r>
          <a:endParaRPr lang="hu-HU" dirty="0"/>
        </a:p>
      </dgm:t>
    </dgm:pt>
    <dgm:pt modelId="{6FD0D727-B332-426C-8729-FF023588D700}" type="parTrans" cxnId="{F087C366-6FA4-45C4-B798-CAB23D42C5B4}">
      <dgm:prSet/>
      <dgm:spPr/>
      <dgm:t>
        <a:bodyPr/>
        <a:lstStyle/>
        <a:p>
          <a:endParaRPr lang="hu-HU"/>
        </a:p>
      </dgm:t>
    </dgm:pt>
    <dgm:pt modelId="{DC909C0A-F85A-4531-86CD-085E260C4450}" type="sibTrans" cxnId="{F087C366-6FA4-45C4-B798-CAB23D42C5B4}">
      <dgm:prSet/>
      <dgm:spPr/>
      <dgm:t>
        <a:bodyPr/>
        <a:lstStyle/>
        <a:p>
          <a:endParaRPr lang="hu-HU"/>
        </a:p>
      </dgm:t>
    </dgm:pt>
    <dgm:pt modelId="{9613C733-FAB4-4E2F-9C1D-BAC7D4CEAF02}">
      <dgm:prSet phldrT="[Szöveg]"/>
      <dgm:spPr/>
      <dgm:t>
        <a:bodyPr/>
        <a:lstStyle/>
        <a:p>
          <a:r>
            <a:rPr lang="hu-HU" dirty="0" smtClean="0"/>
            <a:t>Elérhetőség és dátum kihagyható</a:t>
          </a:r>
          <a:endParaRPr lang="hu-HU" dirty="0"/>
        </a:p>
      </dgm:t>
    </dgm:pt>
    <dgm:pt modelId="{6B7807CD-7DE5-43B8-BFDB-8903BCC070F0}" type="parTrans" cxnId="{E1DB0C6C-D430-4194-8E6D-E2402F6641F3}">
      <dgm:prSet/>
      <dgm:spPr/>
      <dgm:t>
        <a:bodyPr/>
        <a:lstStyle/>
        <a:p>
          <a:endParaRPr lang="hu-HU"/>
        </a:p>
      </dgm:t>
    </dgm:pt>
    <dgm:pt modelId="{1FB7E22C-C609-40A6-BF50-AEDD283C1548}" type="sibTrans" cxnId="{E1DB0C6C-D430-4194-8E6D-E2402F6641F3}">
      <dgm:prSet/>
      <dgm:spPr/>
      <dgm:t>
        <a:bodyPr/>
        <a:lstStyle/>
        <a:p>
          <a:endParaRPr lang="hu-HU"/>
        </a:p>
      </dgm:t>
    </dgm:pt>
    <dgm:pt modelId="{1AFB6608-E362-42AF-9A34-A8D62ABAE40E}">
      <dgm:prSet phldrT="[Szöveg]"/>
      <dgm:spPr/>
      <dgm:t>
        <a:bodyPr/>
        <a:lstStyle/>
        <a:p>
          <a:r>
            <a:rPr lang="hu-HU" dirty="0" smtClean="0"/>
            <a:t>ellenőrzőben</a:t>
          </a:r>
          <a:endParaRPr lang="hu-HU" dirty="0"/>
        </a:p>
      </dgm:t>
    </dgm:pt>
    <dgm:pt modelId="{6AAD9222-7F43-4C51-9A58-029A5654672B}" type="parTrans" cxnId="{848F0E2F-4201-4B7F-B1E1-CD7939E1C6BE}">
      <dgm:prSet/>
      <dgm:spPr/>
      <dgm:t>
        <a:bodyPr/>
        <a:lstStyle/>
        <a:p>
          <a:endParaRPr lang="hu-HU"/>
        </a:p>
      </dgm:t>
    </dgm:pt>
    <dgm:pt modelId="{EC2C10BB-D81B-46DE-95FF-BE7419D26EB5}" type="sibTrans" cxnId="{848F0E2F-4201-4B7F-B1E1-CD7939E1C6BE}">
      <dgm:prSet/>
      <dgm:spPr/>
      <dgm:t>
        <a:bodyPr/>
        <a:lstStyle/>
        <a:p>
          <a:endParaRPr lang="hu-HU"/>
        </a:p>
      </dgm:t>
    </dgm:pt>
    <dgm:pt modelId="{CD1F1938-0F1F-4350-8EA3-28CE150BBC6F}">
      <dgm:prSet phldrT="[Szöveg]"/>
      <dgm:spPr/>
      <dgm:t>
        <a:bodyPr/>
        <a:lstStyle/>
        <a:p>
          <a:r>
            <a:rPr lang="hu-HU" dirty="0" smtClean="0"/>
            <a:t>A tanuló neve kihagyható</a:t>
          </a:r>
          <a:endParaRPr lang="hu-HU" dirty="0"/>
        </a:p>
      </dgm:t>
    </dgm:pt>
    <dgm:pt modelId="{8CDAF594-3CFB-4A8E-A2CE-F740A36C95C1}" type="parTrans" cxnId="{7D573BE7-C8A2-4CF2-8315-52AE6981662B}">
      <dgm:prSet/>
      <dgm:spPr/>
      <dgm:t>
        <a:bodyPr/>
        <a:lstStyle/>
        <a:p>
          <a:endParaRPr lang="hu-HU"/>
        </a:p>
      </dgm:t>
    </dgm:pt>
    <dgm:pt modelId="{85779DF4-E866-4454-BA24-261E19FAC21D}" type="sibTrans" cxnId="{7D573BE7-C8A2-4CF2-8315-52AE6981662B}">
      <dgm:prSet/>
      <dgm:spPr/>
      <dgm:t>
        <a:bodyPr/>
        <a:lstStyle/>
        <a:p>
          <a:endParaRPr lang="hu-HU"/>
        </a:p>
      </dgm:t>
    </dgm:pt>
    <dgm:pt modelId="{C3715058-D43D-4939-8C13-650878C9F21C}" type="pres">
      <dgm:prSet presAssocID="{754210C8-508F-4DC6-B2F3-20637E5CE11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ED01DCDE-DE9E-462E-843D-C19796E2D542}" type="pres">
      <dgm:prSet presAssocID="{8B061A13-59A2-41FD-91FD-563EDBB88992}" presName="compNode" presStyleCnt="0"/>
      <dgm:spPr/>
    </dgm:pt>
    <dgm:pt modelId="{3259B9D0-55CC-4F26-ACEE-1EB2123C0EEB}" type="pres">
      <dgm:prSet presAssocID="{8B061A13-59A2-41FD-91FD-563EDBB88992}" presName="aNode" presStyleLbl="bgShp" presStyleIdx="0" presStyleCnt="3"/>
      <dgm:spPr/>
      <dgm:t>
        <a:bodyPr/>
        <a:lstStyle/>
        <a:p>
          <a:endParaRPr lang="hu-HU"/>
        </a:p>
      </dgm:t>
    </dgm:pt>
    <dgm:pt modelId="{B30ECB78-F3B6-46BF-A61B-1B5B64529B15}" type="pres">
      <dgm:prSet presAssocID="{8B061A13-59A2-41FD-91FD-563EDBB88992}" presName="textNode" presStyleLbl="bgShp" presStyleIdx="0" presStyleCnt="3"/>
      <dgm:spPr/>
      <dgm:t>
        <a:bodyPr/>
        <a:lstStyle/>
        <a:p>
          <a:endParaRPr lang="hu-HU"/>
        </a:p>
      </dgm:t>
    </dgm:pt>
    <dgm:pt modelId="{F707B760-53F8-44B8-BC49-73C5D58C1B14}" type="pres">
      <dgm:prSet presAssocID="{8B061A13-59A2-41FD-91FD-563EDBB88992}" presName="compChildNode" presStyleCnt="0"/>
      <dgm:spPr/>
    </dgm:pt>
    <dgm:pt modelId="{45283DC0-C6F2-472D-B559-C5AF8A479C16}" type="pres">
      <dgm:prSet presAssocID="{8B061A13-59A2-41FD-91FD-563EDBB88992}" presName="theInnerList" presStyleCnt="0"/>
      <dgm:spPr/>
    </dgm:pt>
    <dgm:pt modelId="{26AECC64-4BEB-4ABC-8960-E45A03045842}" type="pres">
      <dgm:prSet presAssocID="{D100D227-D885-4C6F-A414-B8178784C0A3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C40ABB8-1ACC-46FD-84E1-518222966D44}" type="pres">
      <dgm:prSet presAssocID="{8B061A13-59A2-41FD-91FD-563EDBB88992}" presName="aSpace" presStyleCnt="0"/>
      <dgm:spPr/>
    </dgm:pt>
    <dgm:pt modelId="{5C1A6A4C-F56E-4205-9C09-F2C911EEC94B}" type="pres">
      <dgm:prSet presAssocID="{6D08FF36-A044-433B-9247-99FAF6F39EC1}" presName="compNode" presStyleCnt="0"/>
      <dgm:spPr/>
    </dgm:pt>
    <dgm:pt modelId="{7F91D342-79CA-47D2-AA84-300903BC35F5}" type="pres">
      <dgm:prSet presAssocID="{6D08FF36-A044-433B-9247-99FAF6F39EC1}" presName="aNode" presStyleLbl="bgShp" presStyleIdx="1" presStyleCnt="3"/>
      <dgm:spPr/>
      <dgm:t>
        <a:bodyPr/>
        <a:lstStyle/>
        <a:p>
          <a:endParaRPr lang="hu-HU"/>
        </a:p>
      </dgm:t>
    </dgm:pt>
    <dgm:pt modelId="{9CBE6437-F377-483D-B926-5B20A95A09EC}" type="pres">
      <dgm:prSet presAssocID="{6D08FF36-A044-433B-9247-99FAF6F39EC1}" presName="textNode" presStyleLbl="bgShp" presStyleIdx="1" presStyleCnt="3"/>
      <dgm:spPr/>
      <dgm:t>
        <a:bodyPr/>
        <a:lstStyle/>
        <a:p>
          <a:endParaRPr lang="hu-HU"/>
        </a:p>
      </dgm:t>
    </dgm:pt>
    <dgm:pt modelId="{FD8C6D90-BC0A-450F-999C-AFF5EFFEC27F}" type="pres">
      <dgm:prSet presAssocID="{6D08FF36-A044-433B-9247-99FAF6F39EC1}" presName="compChildNode" presStyleCnt="0"/>
      <dgm:spPr/>
    </dgm:pt>
    <dgm:pt modelId="{A850DE05-6D14-4C19-8E2A-565011140B37}" type="pres">
      <dgm:prSet presAssocID="{6D08FF36-A044-433B-9247-99FAF6F39EC1}" presName="theInnerList" presStyleCnt="0"/>
      <dgm:spPr/>
    </dgm:pt>
    <dgm:pt modelId="{676FF4C1-3F1A-48D8-A0D5-9892FCCB1ACE}" type="pres">
      <dgm:prSet presAssocID="{9613C733-FAB4-4E2F-9C1D-BAC7D4CEAF02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BE1E9E2-1654-4476-B44B-393E503B66BC}" type="pres">
      <dgm:prSet presAssocID="{6D08FF36-A044-433B-9247-99FAF6F39EC1}" presName="aSpace" presStyleCnt="0"/>
      <dgm:spPr/>
    </dgm:pt>
    <dgm:pt modelId="{8647A82E-9459-4A32-BA97-9A2F54C765E4}" type="pres">
      <dgm:prSet presAssocID="{1AFB6608-E362-42AF-9A34-A8D62ABAE40E}" presName="compNode" presStyleCnt="0"/>
      <dgm:spPr/>
    </dgm:pt>
    <dgm:pt modelId="{1671794C-7C60-4D96-85AB-AFC911CDA089}" type="pres">
      <dgm:prSet presAssocID="{1AFB6608-E362-42AF-9A34-A8D62ABAE40E}" presName="aNode" presStyleLbl="bgShp" presStyleIdx="2" presStyleCnt="3"/>
      <dgm:spPr/>
      <dgm:t>
        <a:bodyPr/>
        <a:lstStyle/>
        <a:p>
          <a:endParaRPr lang="hu-HU"/>
        </a:p>
      </dgm:t>
    </dgm:pt>
    <dgm:pt modelId="{EB6D478F-42D7-4BAB-AABB-458B37D7C66D}" type="pres">
      <dgm:prSet presAssocID="{1AFB6608-E362-42AF-9A34-A8D62ABAE40E}" presName="textNode" presStyleLbl="bgShp" presStyleIdx="2" presStyleCnt="3"/>
      <dgm:spPr/>
      <dgm:t>
        <a:bodyPr/>
        <a:lstStyle/>
        <a:p>
          <a:endParaRPr lang="hu-HU"/>
        </a:p>
      </dgm:t>
    </dgm:pt>
    <dgm:pt modelId="{D1ED3248-C3D5-4AEE-9432-A4A71EB925A8}" type="pres">
      <dgm:prSet presAssocID="{1AFB6608-E362-42AF-9A34-A8D62ABAE40E}" presName="compChildNode" presStyleCnt="0"/>
      <dgm:spPr/>
    </dgm:pt>
    <dgm:pt modelId="{02810D23-90F8-43FD-B5D3-C6670B06102C}" type="pres">
      <dgm:prSet presAssocID="{1AFB6608-E362-42AF-9A34-A8D62ABAE40E}" presName="theInnerList" presStyleCnt="0"/>
      <dgm:spPr/>
    </dgm:pt>
    <dgm:pt modelId="{0103EE9A-BAB8-43AB-932C-8F4E00C2ACA3}" type="pres">
      <dgm:prSet presAssocID="{CD1F1938-0F1F-4350-8EA3-28CE150BBC6F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F087C366-6FA4-45C4-B798-CAB23D42C5B4}" srcId="{754210C8-508F-4DC6-B2F3-20637E5CE11A}" destId="{6D08FF36-A044-433B-9247-99FAF6F39EC1}" srcOrd="1" destOrd="0" parTransId="{6FD0D727-B332-426C-8729-FF023588D700}" sibTransId="{DC909C0A-F85A-4531-86CD-085E260C4450}"/>
    <dgm:cxn modelId="{F1A1FBBD-A516-42DF-8686-B3AD6E17771E}" type="presOf" srcId="{9613C733-FAB4-4E2F-9C1D-BAC7D4CEAF02}" destId="{676FF4C1-3F1A-48D8-A0D5-9892FCCB1ACE}" srcOrd="0" destOrd="0" presId="urn:microsoft.com/office/officeart/2005/8/layout/lProcess2"/>
    <dgm:cxn modelId="{2700A6C8-E5B4-45FF-8845-AB19A244ABA1}" type="presOf" srcId="{1AFB6608-E362-42AF-9A34-A8D62ABAE40E}" destId="{1671794C-7C60-4D96-85AB-AFC911CDA089}" srcOrd="0" destOrd="0" presId="urn:microsoft.com/office/officeart/2005/8/layout/lProcess2"/>
    <dgm:cxn modelId="{8066F47C-730F-4DCC-B9B8-A658A8CD1C3D}" type="presOf" srcId="{8B061A13-59A2-41FD-91FD-563EDBB88992}" destId="{3259B9D0-55CC-4F26-ACEE-1EB2123C0EEB}" srcOrd="0" destOrd="0" presId="urn:microsoft.com/office/officeart/2005/8/layout/lProcess2"/>
    <dgm:cxn modelId="{6712CE4D-D70C-4C68-B7B9-AB302D1E1E19}" type="presOf" srcId="{CD1F1938-0F1F-4350-8EA3-28CE150BBC6F}" destId="{0103EE9A-BAB8-43AB-932C-8F4E00C2ACA3}" srcOrd="0" destOrd="0" presId="urn:microsoft.com/office/officeart/2005/8/layout/lProcess2"/>
    <dgm:cxn modelId="{CF7DDD6F-B334-409A-9F96-C98871851C70}" srcId="{754210C8-508F-4DC6-B2F3-20637E5CE11A}" destId="{8B061A13-59A2-41FD-91FD-563EDBB88992}" srcOrd="0" destOrd="0" parTransId="{7A3CE6B3-42BF-498C-88E3-DDEBD71F8EF8}" sibTransId="{4DDA4360-A7C7-492C-BB08-4CF2776274F7}"/>
    <dgm:cxn modelId="{848F0E2F-4201-4B7F-B1E1-CD7939E1C6BE}" srcId="{754210C8-508F-4DC6-B2F3-20637E5CE11A}" destId="{1AFB6608-E362-42AF-9A34-A8D62ABAE40E}" srcOrd="2" destOrd="0" parTransId="{6AAD9222-7F43-4C51-9A58-029A5654672B}" sibTransId="{EC2C10BB-D81B-46DE-95FF-BE7419D26EB5}"/>
    <dgm:cxn modelId="{9533F79B-41D9-4233-A7DA-0A272992A2A7}" srcId="{8B061A13-59A2-41FD-91FD-563EDBB88992}" destId="{D100D227-D885-4C6F-A414-B8178784C0A3}" srcOrd="0" destOrd="0" parTransId="{7631C232-6067-437E-85FB-3B1C3A907951}" sibTransId="{48B6DAB7-A8DE-4D29-BFB7-631559A28542}"/>
    <dgm:cxn modelId="{53BC5DF4-6187-4AFC-99A4-ED12E6856F89}" type="presOf" srcId="{D100D227-D885-4C6F-A414-B8178784C0A3}" destId="{26AECC64-4BEB-4ABC-8960-E45A03045842}" srcOrd="0" destOrd="0" presId="urn:microsoft.com/office/officeart/2005/8/layout/lProcess2"/>
    <dgm:cxn modelId="{142623B7-20F2-4BC6-AFA3-A82CF07ECC48}" type="presOf" srcId="{8B061A13-59A2-41FD-91FD-563EDBB88992}" destId="{B30ECB78-F3B6-46BF-A61B-1B5B64529B15}" srcOrd="1" destOrd="0" presId="urn:microsoft.com/office/officeart/2005/8/layout/lProcess2"/>
    <dgm:cxn modelId="{B5D1843F-2D9D-4D32-9533-2B6552810C10}" type="presOf" srcId="{754210C8-508F-4DC6-B2F3-20637E5CE11A}" destId="{C3715058-D43D-4939-8C13-650878C9F21C}" srcOrd="0" destOrd="0" presId="urn:microsoft.com/office/officeart/2005/8/layout/lProcess2"/>
    <dgm:cxn modelId="{318B9587-10B0-486B-884A-5FC72A6BAD7C}" type="presOf" srcId="{6D08FF36-A044-433B-9247-99FAF6F39EC1}" destId="{9CBE6437-F377-483D-B926-5B20A95A09EC}" srcOrd="1" destOrd="0" presId="urn:microsoft.com/office/officeart/2005/8/layout/lProcess2"/>
    <dgm:cxn modelId="{789E04F2-6D63-4BA0-802E-B08D151EB1A0}" type="presOf" srcId="{6D08FF36-A044-433B-9247-99FAF6F39EC1}" destId="{7F91D342-79CA-47D2-AA84-300903BC35F5}" srcOrd="0" destOrd="0" presId="urn:microsoft.com/office/officeart/2005/8/layout/lProcess2"/>
    <dgm:cxn modelId="{B6478B11-5B0E-4488-A555-20F8AB144C54}" type="presOf" srcId="{1AFB6608-E362-42AF-9A34-A8D62ABAE40E}" destId="{EB6D478F-42D7-4BAB-AABB-458B37D7C66D}" srcOrd="1" destOrd="0" presId="urn:microsoft.com/office/officeart/2005/8/layout/lProcess2"/>
    <dgm:cxn modelId="{E1DB0C6C-D430-4194-8E6D-E2402F6641F3}" srcId="{6D08FF36-A044-433B-9247-99FAF6F39EC1}" destId="{9613C733-FAB4-4E2F-9C1D-BAC7D4CEAF02}" srcOrd="0" destOrd="0" parTransId="{6B7807CD-7DE5-43B8-BFDB-8903BCC070F0}" sibTransId="{1FB7E22C-C609-40A6-BF50-AEDD283C1548}"/>
    <dgm:cxn modelId="{7D573BE7-C8A2-4CF2-8315-52AE6981662B}" srcId="{1AFB6608-E362-42AF-9A34-A8D62ABAE40E}" destId="{CD1F1938-0F1F-4350-8EA3-28CE150BBC6F}" srcOrd="0" destOrd="0" parTransId="{8CDAF594-3CFB-4A8E-A2CE-F740A36C95C1}" sibTransId="{85779DF4-E866-4454-BA24-261E19FAC21D}"/>
    <dgm:cxn modelId="{E3F1785D-9EBF-49B2-A5F1-8536415AB8AB}" type="presParOf" srcId="{C3715058-D43D-4939-8C13-650878C9F21C}" destId="{ED01DCDE-DE9E-462E-843D-C19796E2D542}" srcOrd="0" destOrd="0" presId="urn:microsoft.com/office/officeart/2005/8/layout/lProcess2"/>
    <dgm:cxn modelId="{04DB8D18-F6C8-4511-8E10-4729133F4DA3}" type="presParOf" srcId="{ED01DCDE-DE9E-462E-843D-C19796E2D542}" destId="{3259B9D0-55CC-4F26-ACEE-1EB2123C0EEB}" srcOrd="0" destOrd="0" presId="urn:microsoft.com/office/officeart/2005/8/layout/lProcess2"/>
    <dgm:cxn modelId="{14F9247E-7C2B-4C9F-99B2-4C72A985C16D}" type="presParOf" srcId="{ED01DCDE-DE9E-462E-843D-C19796E2D542}" destId="{B30ECB78-F3B6-46BF-A61B-1B5B64529B15}" srcOrd="1" destOrd="0" presId="urn:microsoft.com/office/officeart/2005/8/layout/lProcess2"/>
    <dgm:cxn modelId="{86D0813F-232D-4E21-B2AE-61DA235B3491}" type="presParOf" srcId="{ED01DCDE-DE9E-462E-843D-C19796E2D542}" destId="{F707B760-53F8-44B8-BC49-73C5D58C1B14}" srcOrd="2" destOrd="0" presId="urn:microsoft.com/office/officeart/2005/8/layout/lProcess2"/>
    <dgm:cxn modelId="{1FAA10E3-6DAC-4B24-AE9E-ED270D897FDA}" type="presParOf" srcId="{F707B760-53F8-44B8-BC49-73C5D58C1B14}" destId="{45283DC0-C6F2-472D-B559-C5AF8A479C16}" srcOrd="0" destOrd="0" presId="urn:microsoft.com/office/officeart/2005/8/layout/lProcess2"/>
    <dgm:cxn modelId="{86B7E7F8-B93E-4469-BB8A-B01615033A74}" type="presParOf" srcId="{45283DC0-C6F2-472D-B559-C5AF8A479C16}" destId="{26AECC64-4BEB-4ABC-8960-E45A03045842}" srcOrd="0" destOrd="0" presId="urn:microsoft.com/office/officeart/2005/8/layout/lProcess2"/>
    <dgm:cxn modelId="{0EF59A7E-3782-4195-AAA7-A69E84592BD9}" type="presParOf" srcId="{C3715058-D43D-4939-8C13-650878C9F21C}" destId="{0C40ABB8-1ACC-46FD-84E1-518222966D44}" srcOrd="1" destOrd="0" presId="urn:microsoft.com/office/officeart/2005/8/layout/lProcess2"/>
    <dgm:cxn modelId="{4E0D15D0-5BDD-48E0-962D-37D8658D0BED}" type="presParOf" srcId="{C3715058-D43D-4939-8C13-650878C9F21C}" destId="{5C1A6A4C-F56E-4205-9C09-F2C911EEC94B}" srcOrd="2" destOrd="0" presId="urn:microsoft.com/office/officeart/2005/8/layout/lProcess2"/>
    <dgm:cxn modelId="{19B8CBA6-5F3D-47BC-9AC8-F3C777CC03CB}" type="presParOf" srcId="{5C1A6A4C-F56E-4205-9C09-F2C911EEC94B}" destId="{7F91D342-79CA-47D2-AA84-300903BC35F5}" srcOrd="0" destOrd="0" presId="urn:microsoft.com/office/officeart/2005/8/layout/lProcess2"/>
    <dgm:cxn modelId="{3C7BD398-D36E-46E4-9C60-82DFAD63D1C1}" type="presParOf" srcId="{5C1A6A4C-F56E-4205-9C09-F2C911EEC94B}" destId="{9CBE6437-F377-483D-B926-5B20A95A09EC}" srcOrd="1" destOrd="0" presId="urn:microsoft.com/office/officeart/2005/8/layout/lProcess2"/>
    <dgm:cxn modelId="{C578DB41-E746-4718-8463-8C08E9B94BBD}" type="presParOf" srcId="{5C1A6A4C-F56E-4205-9C09-F2C911EEC94B}" destId="{FD8C6D90-BC0A-450F-999C-AFF5EFFEC27F}" srcOrd="2" destOrd="0" presId="urn:microsoft.com/office/officeart/2005/8/layout/lProcess2"/>
    <dgm:cxn modelId="{BE4DBFF4-068C-42D6-AC77-45F79CABE3DA}" type="presParOf" srcId="{FD8C6D90-BC0A-450F-999C-AFF5EFFEC27F}" destId="{A850DE05-6D14-4C19-8E2A-565011140B37}" srcOrd="0" destOrd="0" presId="urn:microsoft.com/office/officeart/2005/8/layout/lProcess2"/>
    <dgm:cxn modelId="{2FDDA18C-CD8C-42A8-A8CE-657BA58FAB1E}" type="presParOf" srcId="{A850DE05-6D14-4C19-8E2A-565011140B37}" destId="{676FF4C1-3F1A-48D8-A0D5-9892FCCB1ACE}" srcOrd="0" destOrd="0" presId="urn:microsoft.com/office/officeart/2005/8/layout/lProcess2"/>
    <dgm:cxn modelId="{5BF653BE-1B00-4894-BEA4-CF2CBE16AD00}" type="presParOf" srcId="{C3715058-D43D-4939-8C13-650878C9F21C}" destId="{FBE1E9E2-1654-4476-B44B-393E503B66BC}" srcOrd="3" destOrd="0" presId="urn:microsoft.com/office/officeart/2005/8/layout/lProcess2"/>
    <dgm:cxn modelId="{B9CCCA43-2D61-4003-8C0F-3503F9DE26E2}" type="presParOf" srcId="{C3715058-D43D-4939-8C13-650878C9F21C}" destId="{8647A82E-9459-4A32-BA97-9A2F54C765E4}" srcOrd="4" destOrd="0" presId="urn:microsoft.com/office/officeart/2005/8/layout/lProcess2"/>
    <dgm:cxn modelId="{B06D6726-7BAF-49A1-BEAE-53C5A126D41C}" type="presParOf" srcId="{8647A82E-9459-4A32-BA97-9A2F54C765E4}" destId="{1671794C-7C60-4D96-85AB-AFC911CDA089}" srcOrd="0" destOrd="0" presId="urn:microsoft.com/office/officeart/2005/8/layout/lProcess2"/>
    <dgm:cxn modelId="{27EFB5E1-8757-4484-B04B-F4E5A75A1767}" type="presParOf" srcId="{8647A82E-9459-4A32-BA97-9A2F54C765E4}" destId="{EB6D478F-42D7-4BAB-AABB-458B37D7C66D}" srcOrd="1" destOrd="0" presId="urn:microsoft.com/office/officeart/2005/8/layout/lProcess2"/>
    <dgm:cxn modelId="{D38E4759-F667-4A22-A722-C415E4DB2C69}" type="presParOf" srcId="{8647A82E-9459-4A32-BA97-9A2F54C765E4}" destId="{D1ED3248-C3D5-4AEE-9432-A4A71EB925A8}" srcOrd="2" destOrd="0" presId="urn:microsoft.com/office/officeart/2005/8/layout/lProcess2"/>
    <dgm:cxn modelId="{CCBA43FD-59C4-4E64-8CCC-5CDC182C4C85}" type="presParOf" srcId="{D1ED3248-C3D5-4AEE-9432-A4A71EB925A8}" destId="{02810D23-90F8-43FD-B5D3-C6670B06102C}" srcOrd="0" destOrd="0" presId="urn:microsoft.com/office/officeart/2005/8/layout/lProcess2"/>
    <dgm:cxn modelId="{73BFC39B-CCEE-4088-A368-070BCB0F5B27}" type="presParOf" srcId="{02810D23-90F8-43FD-B5D3-C6670B06102C}" destId="{0103EE9A-BAB8-43AB-932C-8F4E00C2ACA3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30" name="Dátum hely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6233-E006-4671-8E9E-63356C289B05}" type="datetimeFigureOut">
              <a:rPr lang="hu-HU" smtClean="0"/>
              <a:t>2020. 01. 10.</a:t>
            </a:fld>
            <a:endParaRPr lang="hu-HU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7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733D-578C-43F9-B2D9-8A85FBE6EEE0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6233-E006-4671-8E9E-63356C289B05}" type="datetimeFigureOut">
              <a:rPr lang="hu-HU" smtClean="0"/>
              <a:t>2020. 01. 10.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733D-578C-43F9-B2D9-8A85FBE6EEE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6233-E006-4671-8E9E-63356C289B05}" type="datetimeFigureOut">
              <a:rPr lang="hu-HU" smtClean="0"/>
              <a:t>2020. 01. 10.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733D-578C-43F9-B2D9-8A85FBE6EEE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6233-E006-4671-8E9E-63356C289B05}" type="datetimeFigureOut">
              <a:rPr lang="hu-HU" smtClean="0"/>
              <a:t>2020. 01. 10.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733D-578C-43F9-B2D9-8A85FBE6EEE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6233-E006-4671-8E9E-63356C289B05}" type="datetimeFigureOut">
              <a:rPr lang="hu-HU" smtClean="0"/>
              <a:t>2020. 01. 10.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733D-578C-43F9-B2D9-8A85FBE6EEE0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6233-E006-4671-8E9E-63356C289B05}" type="datetimeFigureOut">
              <a:rPr lang="hu-HU" smtClean="0"/>
              <a:t>2020. 01. 10.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733D-578C-43F9-B2D9-8A85FBE6EEE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6233-E006-4671-8E9E-63356C289B05}" type="datetimeFigureOut">
              <a:rPr lang="hu-HU" smtClean="0"/>
              <a:t>2020. 01. 10.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733D-578C-43F9-B2D9-8A85FBE6EEE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6233-E006-4671-8E9E-63356C289B05}" type="datetimeFigureOut">
              <a:rPr lang="hu-HU" smtClean="0"/>
              <a:t>2020. 01. 10.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733D-578C-43F9-B2D9-8A85FBE6EEE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6233-E006-4671-8E9E-63356C289B05}" type="datetimeFigureOut">
              <a:rPr lang="hu-HU" smtClean="0"/>
              <a:t>2020. 01. 10.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733D-578C-43F9-B2D9-8A85FBE6EEE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6233-E006-4671-8E9E-63356C289B05}" type="datetimeFigureOut">
              <a:rPr lang="hu-HU" smtClean="0"/>
              <a:t>2020. 01. 10.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733D-578C-43F9-B2D9-8A85FBE6EEE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 sarkán kerekítve levágott téglalap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erékszögű háromszög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6233-E006-4671-8E9E-63356C289B05}" type="datetimeFigureOut">
              <a:rPr lang="hu-HU" smtClean="0"/>
              <a:t>2020. 01. 10.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97D733D-578C-43F9-B2D9-8A85FBE6EEE0}" type="slidenum">
              <a:rPr lang="hu-HU" smtClean="0"/>
              <a:t>‹#›</a:t>
            </a:fld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10" name="Szabadkézi sokszög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zabadkézi sokszög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sokszög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zabadkézi sokszög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Cím hely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0" name="Szöveg hely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4CF6233-E006-4671-8E9E-63356C289B05}" type="datetimeFigureOut">
              <a:rPr lang="hu-HU" smtClean="0"/>
              <a:t>2020. 01. 10.</a:t>
            </a:fld>
            <a:endParaRPr lang="hu-HU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7D733D-578C-43F9-B2D9-8A85FBE6EEE0}" type="slidenum">
              <a:rPr lang="hu-HU" smtClean="0"/>
              <a:t>‹#›</a:t>
            </a:fld>
            <a:endParaRPr lang="hu-HU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Szabadkézi sokszög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Szabadkézi sokszög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Kérvény (kérelem), kérvénytípusok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33400" y="4143380"/>
            <a:ext cx="7854696" cy="837756"/>
          </a:xfrm>
        </p:spPr>
        <p:txBody>
          <a:bodyPr/>
          <a:lstStyle/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275476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Részösszegzés 2. </a:t>
            </a:r>
            <a:endParaRPr lang="hu-HU" dirty="0"/>
          </a:p>
        </p:txBody>
      </p:sp>
      <p:graphicFrame>
        <p:nvGraphicFramePr>
          <p:cNvPr id="8" name="Tartalom helye 7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259B9D0-55CC-4F26-ACEE-1EB2123C0E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3259B9D0-55CC-4F26-ACEE-1EB2123C0E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6AECC64-4BEB-4ABC-8960-E45A03045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26AECC64-4BEB-4ABC-8960-E45A03045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F91D342-79CA-47D2-AA84-300903BC35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7F91D342-79CA-47D2-AA84-300903BC35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76FF4C1-3F1A-48D8-A0D5-9892FCCB1A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676FF4C1-3F1A-48D8-A0D5-9892FCCB1A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671794C-7C60-4D96-85AB-AFC911CDA0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dgm id="{1671794C-7C60-4D96-85AB-AFC911CDA0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103EE9A-BAB8-43AB-932C-8F4E00C2AC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graphicEl>
                                              <a:dgm id="{0103EE9A-BAB8-43AB-932C-8F4E00C2AC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0334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A kérvény formája (elrendezés)</a:t>
            </a:r>
            <a:endParaRPr lang="hu-H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428736"/>
            <a:ext cx="3419652" cy="4889503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1" name="Ellipszis feliratnak 20"/>
          <p:cNvSpPr/>
          <p:nvPr/>
        </p:nvSpPr>
        <p:spPr>
          <a:xfrm>
            <a:off x="1071538" y="1643050"/>
            <a:ext cx="1500198" cy="500066"/>
          </a:xfrm>
          <a:prstGeom prst="wedgeEllipseCallout">
            <a:avLst>
              <a:gd name="adj1" fmla="val 74571"/>
              <a:gd name="adj2" fmla="val -1070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címzett</a:t>
            </a:r>
            <a:endParaRPr lang="hu-HU" dirty="0"/>
          </a:p>
        </p:txBody>
      </p:sp>
      <p:sp>
        <p:nvSpPr>
          <p:cNvPr id="22" name="Ellipszis feliratnak 21"/>
          <p:cNvSpPr/>
          <p:nvPr/>
        </p:nvSpPr>
        <p:spPr>
          <a:xfrm>
            <a:off x="642910" y="2714620"/>
            <a:ext cx="2009788" cy="419104"/>
          </a:xfrm>
          <a:prstGeom prst="wedgeEllipseCallout">
            <a:avLst>
              <a:gd name="adj1" fmla="val 116522"/>
              <a:gd name="adj2" fmla="val 329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megszólítás</a:t>
            </a:r>
            <a:endParaRPr lang="hu-HU" dirty="0"/>
          </a:p>
        </p:txBody>
      </p:sp>
      <p:sp>
        <p:nvSpPr>
          <p:cNvPr id="23" name="Ellipszis feliratnak 22"/>
          <p:cNvSpPr/>
          <p:nvPr/>
        </p:nvSpPr>
        <p:spPr>
          <a:xfrm>
            <a:off x="500034" y="4286256"/>
            <a:ext cx="2233626" cy="481018"/>
          </a:xfrm>
          <a:prstGeom prst="wedgeEllipseCallout">
            <a:avLst>
              <a:gd name="adj1" fmla="val 64233"/>
              <a:gd name="adj2" fmla="val -913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záróformula</a:t>
            </a:r>
            <a:endParaRPr lang="hu-HU" dirty="0"/>
          </a:p>
        </p:txBody>
      </p:sp>
      <p:sp>
        <p:nvSpPr>
          <p:cNvPr id="24" name="Ellipszis feliratnak 23"/>
          <p:cNvSpPr/>
          <p:nvPr/>
        </p:nvSpPr>
        <p:spPr>
          <a:xfrm>
            <a:off x="214282" y="5000636"/>
            <a:ext cx="2471758" cy="900122"/>
          </a:xfrm>
          <a:prstGeom prst="wedgeEllipseCallout">
            <a:avLst>
              <a:gd name="adj1" fmla="val 63026"/>
              <a:gd name="adj2" fmla="val -4604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Aláírás, elérhetőségek</a:t>
            </a:r>
            <a:endParaRPr lang="hu-HU" dirty="0"/>
          </a:p>
        </p:txBody>
      </p:sp>
      <p:sp>
        <p:nvSpPr>
          <p:cNvPr id="25" name="Ellipszis feliratnak 24"/>
          <p:cNvSpPr/>
          <p:nvPr/>
        </p:nvSpPr>
        <p:spPr>
          <a:xfrm>
            <a:off x="6215074" y="2643182"/>
            <a:ext cx="1500198" cy="500066"/>
          </a:xfrm>
          <a:prstGeom prst="wedgeEllipseCallout">
            <a:avLst>
              <a:gd name="adj1" fmla="val -72068"/>
              <a:gd name="adj2" fmla="val -3720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tárgy</a:t>
            </a:r>
            <a:endParaRPr lang="hu-HU" dirty="0"/>
          </a:p>
        </p:txBody>
      </p:sp>
      <p:sp>
        <p:nvSpPr>
          <p:cNvPr id="26" name="Ellipszis feliratnak 25"/>
          <p:cNvSpPr/>
          <p:nvPr/>
        </p:nvSpPr>
        <p:spPr>
          <a:xfrm>
            <a:off x="6357950" y="3714752"/>
            <a:ext cx="1452578" cy="595322"/>
          </a:xfrm>
          <a:prstGeom prst="wedgeEllipseCallout">
            <a:avLst>
              <a:gd name="adj1" fmla="val -83971"/>
              <a:gd name="adj2" fmla="val -5491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Kérés és indoklás</a:t>
            </a:r>
            <a:endParaRPr lang="hu-HU" dirty="0"/>
          </a:p>
        </p:txBody>
      </p:sp>
      <p:sp>
        <p:nvSpPr>
          <p:cNvPr id="27" name="Ellipszis feliratnak 26"/>
          <p:cNvSpPr/>
          <p:nvPr/>
        </p:nvSpPr>
        <p:spPr>
          <a:xfrm>
            <a:off x="6215074" y="5643578"/>
            <a:ext cx="1500198" cy="500066"/>
          </a:xfrm>
          <a:prstGeom prst="wedgeEllipseCallout">
            <a:avLst>
              <a:gd name="adj1" fmla="val -73834"/>
              <a:gd name="adj2" fmla="val -3190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dátum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allAtOnce" animBg="1"/>
      <p:bldP spid="22" grpId="0" build="allAtOnce" animBg="1"/>
      <p:bldP spid="23" grpId="0" build="allAtOnce" animBg="1"/>
      <p:bldP spid="24" grpId="0" build="allAtOnce" animBg="1"/>
      <p:bldP spid="25" grpId="0" build="allAtOnce" animBg="1"/>
      <p:bldP spid="26" grpId="0" build="allAtOnce" animBg="1"/>
      <p:bldP spid="27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Címzett és tárgy</a:t>
            </a:r>
            <a:endParaRPr lang="hu-HU" dirty="0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285720" y="2714620"/>
            <a:ext cx="7215238" cy="3609980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Kovács Áron igazgató</a:t>
            </a:r>
          </a:p>
          <a:p>
            <a:pPr>
              <a:buNone/>
            </a:pPr>
            <a:r>
              <a:rPr lang="hu-HU" dirty="0" smtClean="0"/>
              <a:t>Ady Endre Művészeti Szakközépiskola</a:t>
            </a:r>
          </a:p>
          <a:p>
            <a:pPr>
              <a:buNone/>
            </a:pPr>
            <a:r>
              <a:rPr lang="hu-HU" dirty="0" smtClean="0"/>
              <a:t>Budapest IV. ker.</a:t>
            </a:r>
          </a:p>
          <a:p>
            <a:pPr>
              <a:buNone/>
            </a:pPr>
            <a:r>
              <a:rPr lang="hu-HU" dirty="0" smtClean="0"/>
              <a:t>Toldi út 11. </a:t>
            </a:r>
          </a:p>
          <a:p>
            <a:pPr>
              <a:buNone/>
            </a:pPr>
            <a:r>
              <a:rPr lang="hu-HU" dirty="0" smtClean="0"/>
              <a:t>1045</a:t>
            </a:r>
          </a:p>
          <a:p>
            <a:pPr>
              <a:buNone/>
            </a:pPr>
            <a:r>
              <a:rPr lang="hu-HU" dirty="0" smtClean="0"/>
              <a:t> </a:t>
            </a:r>
          </a:p>
          <a:p>
            <a:pPr>
              <a:buNone/>
            </a:pPr>
            <a:r>
              <a:rPr lang="hu-HU" dirty="0" smtClean="0"/>
              <a:t> </a:t>
            </a:r>
          </a:p>
          <a:p>
            <a:pPr algn="r">
              <a:buNone/>
            </a:pPr>
            <a:r>
              <a:rPr lang="hu-HU" dirty="0" smtClean="0"/>
              <a:t>Tárgy: kérelem felvételi ügyben</a:t>
            </a:r>
          </a:p>
          <a:p>
            <a:pPr>
              <a:buNone/>
            </a:pPr>
            <a:r>
              <a:rPr lang="hu-HU" dirty="0" smtClean="0"/>
              <a:t> </a:t>
            </a:r>
          </a:p>
          <a:p>
            <a:pPr>
              <a:buNone/>
            </a:pPr>
            <a:r>
              <a:rPr lang="hu-HU" dirty="0" smtClean="0"/>
              <a:t> </a:t>
            </a:r>
          </a:p>
          <a:p>
            <a:pPr algn="ctr">
              <a:buNone/>
            </a:pPr>
            <a:r>
              <a:rPr lang="hu-HU" dirty="0" smtClean="0"/>
              <a:t>Tisztelt Igazgató Úr!</a:t>
            </a:r>
          </a:p>
          <a:p>
            <a:pPr>
              <a:buNone/>
            </a:pPr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Megszólítás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2500306"/>
            <a:ext cx="6400816" cy="3467104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hu-HU" dirty="0" smtClean="0"/>
          </a:p>
          <a:p>
            <a:pPr algn="r">
              <a:buNone/>
            </a:pPr>
            <a:r>
              <a:rPr lang="hu-HU" dirty="0" smtClean="0"/>
              <a:t>Tárgy: kérelem felvételi ügyben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	Tisztelt Igazgató Úr!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	Azzal a kéréssel fordulok Önhöz, hogy gyermekemet, Tóth Fannit szíveskedjék felvenni iskolája 10. évfolyamos osztályába 2013 szeptemberétől.</a:t>
            </a:r>
          </a:p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7286644" y="3143248"/>
            <a:ext cx="1428760" cy="642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Helyesírás!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215206" y="4429132"/>
            <a:ext cx="1500198" cy="7858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Funkció, beosztás pontosan!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472518" cy="11430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 kérés megfogalmazása és indoklás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u-HU" dirty="0" smtClean="0"/>
              <a:t>		Azzal a kéréssel fordulok Önhöz, hogy gyermekemet, Tóth Fannit szíveskedjék felvenni iskolája 10. évfolyamos osztályába 2013 szeptemberétől.</a:t>
            </a:r>
          </a:p>
          <a:p>
            <a:pPr>
              <a:buNone/>
            </a:pPr>
            <a:r>
              <a:rPr lang="hu-HU" dirty="0" smtClean="0"/>
              <a:t>		2013 augusztusában Szolnokról Budapestre költözünk. Lányom jelenleg is egy művészeti iskolában tanul Szolnokon, és ebben az irányban szeretne a jövőben továbbtanulni. Tanulmányi eredményei jók, hiányzása minimális. Mellékelem az általános iskolai bizonyítványának és félévi értesítőjének másolatát. Kérem, tájékoztasson az átvétel feltételeiről.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472518" cy="11430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 kérés megfogalmazása és indoklás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buNone/>
            </a:pPr>
            <a:r>
              <a:rPr lang="hu-HU" dirty="0" smtClean="0"/>
              <a:t>		Azzal a kéréssel fordulok Önhöz, hogy gyermekemet, Tóth Fannit </a:t>
            </a:r>
            <a:r>
              <a:rPr lang="hu-HU" dirty="0" smtClean="0">
                <a:solidFill>
                  <a:srgbClr val="FF0000"/>
                </a:solidFill>
              </a:rPr>
              <a:t>szíveskedjék felvenni </a:t>
            </a:r>
            <a:r>
              <a:rPr lang="hu-HU" dirty="0" smtClean="0"/>
              <a:t>iskolája 10. évfolyamos osztályába 2013 szeptemberétől.</a:t>
            </a:r>
          </a:p>
          <a:p>
            <a:pPr>
              <a:buNone/>
            </a:pPr>
            <a:r>
              <a:rPr lang="hu-HU" dirty="0" smtClean="0"/>
              <a:t>		2013 augusztusában Szolnokról </a:t>
            </a:r>
            <a:r>
              <a:rPr lang="hu-HU" u="sng" dirty="0" smtClean="0">
                <a:solidFill>
                  <a:schemeClr val="accent5">
                    <a:lumMod val="75000"/>
                  </a:schemeClr>
                </a:solidFill>
              </a:rPr>
              <a:t>Budapestre költözünk.</a:t>
            </a:r>
            <a:r>
              <a:rPr lang="hu-H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hu-HU" dirty="0" smtClean="0"/>
              <a:t>Lányom jelenleg is egy </a:t>
            </a:r>
            <a:r>
              <a:rPr lang="hu-HU" u="sng" dirty="0" smtClean="0">
                <a:solidFill>
                  <a:schemeClr val="accent5">
                    <a:lumMod val="75000"/>
                  </a:schemeClr>
                </a:solidFill>
              </a:rPr>
              <a:t>művészeti iskolában tanul</a:t>
            </a:r>
            <a:r>
              <a:rPr lang="hu-HU" dirty="0" smtClean="0"/>
              <a:t> Szolnokon, és ebben az irányban szeretne a jövőben továbbtanulni. Tanulmányi eredményei jók, hiányzása minimális. Mellékelem az általános iskolai bizonyítványának és félévi értesítőjének másolatát. Kérem, tájékoztasson az átvétel feltételeiről.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714620"/>
            <a:ext cx="5757874" cy="3286148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hu-HU" dirty="0" smtClean="0"/>
              <a:t>Köszönettel: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Tóth Endre</a:t>
            </a:r>
          </a:p>
          <a:p>
            <a:pPr>
              <a:buNone/>
            </a:pPr>
            <a:r>
              <a:rPr lang="hu-HU" dirty="0" smtClean="0"/>
              <a:t> </a:t>
            </a:r>
          </a:p>
          <a:p>
            <a:pPr>
              <a:buNone/>
            </a:pPr>
            <a:r>
              <a:rPr lang="hu-HU" dirty="0" smtClean="0"/>
              <a:t>Szolnok, Bihari utca 54. </a:t>
            </a:r>
          </a:p>
          <a:p>
            <a:pPr>
              <a:buNone/>
            </a:pPr>
            <a:r>
              <a:rPr lang="hu-HU" dirty="0" smtClean="0"/>
              <a:t>Tel: 06-20-456-43-34</a:t>
            </a:r>
          </a:p>
          <a:p>
            <a:pPr>
              <a:buNone/>
            </a:pPr>
            <a:r>
              <a:rPr lang="hu-H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e.mail</a:t>
            </a:r>
            <a:r>
              <a:rPr lang="hu-H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hu-H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tothendreis</a:t>
            </a:r>
            <a:r>
              <a:rPr lang="hu-H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@</a:t>
            </a:r>
            <a:r>
              <a:rPr lang="hu-H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gmail.com</a:t>
            </a:r>
            <a:endParaRPr lang="hu-H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endParaRPr lang="hu-HU" dirty="0" smtClean="0"/>
          </a:p>
          <a:p>
            <a:pPr algn="r">
              <a:buNone/>
            </a:pPr>
            <a:r>
              <a:rPr lang="hu-HU" dirty="0" smtClean="0"/>
              <a:t>Szolnok, 2013. február 11. </a:t>
            </a:r>
          </a:p>
          <a:p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357158" y="1214422"/>
            <a:ext cx="1928826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Záróformula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3929058" y="2428868"/>
            <a:ext cx="1928826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Név és elérhetőségek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6715140" y="4929198"/>
            <a:ext cx="1928826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dátum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kérvény nyelvi stílusa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034" y="1928802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sz="3600" dirty="0" smtClean="0"/>
              <a:t>Hivatalos stílus</a:t>
            </a:r>
          </a:p>
          <a:p>
            <a:pPr>
              <a:buNone/>
            </a:pPr>
            <a:r>
              <a:rPr lang="hu-HU" sz="3600" dirty="0" smtClean="0"/>
              <a:t>Magázás</a:t>
            </a:r>
          </a:p>
          <a:p>
            <a:pPr>
              <a:buNone/>
            </a:pPr>
            <a:r>
              <a:rPr lang="hu-HU" sz="3600" dirty="0" smtClean="0"/>
              <a:t>Pontos  adatok </a:t>
            </a:r>
            <a:r>
              <a:rPr lang="hu-HU" sz="3200" dirty="0" smtClean="0"/>
              <a:t>(nevek, helyek, címek, stb.)</a:t>
            </a:r>
          </a:p>
          <a:p>
            <a:pPr>
              <a:buNone/>
            </a:pPr>
            <a:r>
              <a:rPr lang="hu-HU" sz="3600" dirty="0" smtClean="0"/>
              <a:t>Tárgyilagos </a:t>
            </a:r>
          </a:p>
          <a:p>
            <a:pPr>
              <a:buNone/>
            </a:pPr>
            <a:r>
              <a:rPr lang="hu-HU" sz="3600" dirty="0" smtClean="0"/>
              <a:t>Jellegzetes nyelvi fordulatok</a:t>
            </a:r>
            <a:endParaRPr lang="hu-HU" sz="3600" dirty="0"/>
          </a:p>
        </p:txBody>
      </p:sp>
      <p:sp>
        <p:nvSpPr>
          <p:cNvPr id="4" name="Jobbra nyíl 3"/>
          <p:cNvSpPr/>
          <p:nvPr/>
        </p:nvSpPr>
        <p:spPr>
          <a:xfrm>
            <a:off x="6429388" y="5429264"/>
            <a:ext cx="1000132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Jellegzetes nyelvi fordulatok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azzal a kéréssel fordulok Önhöz, hogy…</a:t>
            </a:r>
          </a:p>
          <a:p>
            <a:r>
              <a:rPr lang="hu-HU" dirty="0" smtClean="0"/>
              <a:t>kérem, szíveskedjen… (legyen szíves, legyen kedves…)</a:t>
            </a:r>
          </a:p>
          <a:p>
            <a:endParaRPr lang="hu-HU" dirty="0" smtClean="0"/>
          </a:p>
          <a:p>
            <a:r>
              <a:rPr lang="hu-HU" dirty="0" smtClean="0"/>
              <a:t>Köszönettel</a:t>
            </a:r>
          </a:p>
          <a:p>
            <a:r>
              <a:rPr lang="hu-HU" dirty="0" smtClean="0"/>
              <a:t>Üdvözlettel</a:t>
            </a:r>
          </a:p>
          <a:p>
            <a:r>
              <a:rPr lang="hu-HU" dirty="0" smtClean="0"/>
              <a:t>Tisztelettel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/>
          <a:lstStyle/>
          <a:p>
            <a:r>
              <a:rPr lang="hu-HU" dirty="0" smtClean="0"/>
              <a:t>Mi a hiba?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hu-HU" dirty="0" smtClean="0"/>
              <a:t>Tisztelt Igazgató Asszony!</a:t>
            </a:r>
          </a:p>
          <a:p>
            <a:pPr>
              <a:buNone/>
            </a:pPr>
            <a:r>
              <a:rPr lang="hu-HU" dirty="0" smtClean="0"/>
              <a:t>Azzal a kéréssel fordulok Önhöz, hogy legyen szíves kivizsgálni, hogy a lányom, Kovács Friderika valóban dohányzott-e 2012. december 17-én a nagyszünetben, mert ezért igazgatói figyelmeztetést kapott.</a:t>
            </a:r>
          </a:p>
          <a:p>
            <a:pPr>
              <a:buNone/>
            </a:pPr>
            <a:r>
              <a:rPr lang="hu-HU" dirty="0" smtClean="0"/>
              <a:t>A családban senki nem dohányzik, sőt, nagyon egészséges életmódot folytatunk, a család minden tagja a paleolit konyha alapján étkezik, és mindenki rendszeresen sportol.  Én egyszerűen nem hiszem el, hogy a lányom rágyújtott az iskolában, és ő is ezt állítja.</a:t>
            </a:r>
          </a:p>
          <a:p>
            <a:pPr>
              <a:buNone/>
            </a:pPr>
            <a:r>
              <a:rPr lang="hu-HU" dirty="0" smtClean="0"/>
              <a:t>Szívességét előre is köszönöm, tisztelettel:</a:t>
            </a:r>
          </a:p>
          <a:p>
            <a:pPr algn="r">
              <a:buNone/>
            </a:pPr>
            <a:r>
              <a:rPr lang="hu-HU" dirty="0" smtClean="0"/>
              <a:t>Kovács Imréné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Hova fordulunk kérvénnyel?</a:t>
            </a:r>
            <a:endParaRPr lang="hu-HU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Házi feladat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252922"/>
          </a:xfrm>
        </p:spPr>
        <p:txBody>
          <a:bodyPr/>
          <a:lstStyle/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Miért érdemes kérvényt írni?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hu-HU" dirty="0" smtClean="0"/>
          </a:p>
          <a:p>
            <a:r>
              <a:rPr lang="hu-HU" dirty="0" smtClean="0"/>
              <a:t>Kötelező rá válaszolni</a:t>
            </a:r>
          </a:p>
          <a:p>
            <a:r>
              <a:rPr lang="hu-HU" dirty="0" smtClean="0"/>
              <a:t>Foglalkoznak az ügyünkkel</a:t>
            </a:r>
          </a:p>
          <a:p>
            <a:r>
              <a:rPr lang="hu-HU" dirty="0" smtClean="0"/>
              <a:t>Van esély rá, hogy nem utasítják el</a:t>
            </a:r>
          </a:p>
          <a:p>
            <a:pPr>
              <a:buNone/>
            </a:pPr>
            <a:endParaRPr lang="hu-HU" dirty="0" smtClean="0"/>
          </a:p>
          <a:p>
            <a:r>
              <a:rPr lang="hu-HU" b="1" dirty="0" smtClean="0">
                <a:solidFill>
                  <a:srgbClr val="FF0000"/>
                </a:solidFill>
              </a:rPr>
              <a:t>Ha nem írod meg, biztos nem történik semmi!</a:t>
            </a:r>
            <a:endParaRPr lang="hu-H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Reggel az asztalon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57356" y="2143116"/>
            <a:ext cx="4829180" cy="4038608"/>
          </a:xfrm>
          <a:solidFill>
            <a:srgbClr val="FFFFCC"/>
          </a:solidFill>
          <a:ln>
            <a:solidFill>
              <a:srgbClr val="00B0F0"/>
            </a:solidFill>
          </a:ln>
        </p:spPr>
        <p:txBody>
          <a:bodyPr/>
          <a:lstStyle/>
          <a:p>
            <a:pPr>
              <a:buNone/>
            </a:pPr>
            <a:r>
              <a:rPr lang="hu-HU" dirty="0" smtClean="0"/>
              <a:t>Tisztelt Igazgatónő!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Legyen szíves a lányomat, </a:t>
            </a:r>
            <a:r>
              <a:rPr lang="hu-HU" dirty="0" err="1" smtClean="0"/>
              <a:t>Gigit</a:t>
            </a:r>
            <a:r>
              <a:rPr lang="hu-HU" dirty="0" smtClean="0"/>
              <a:t> elengedni holnap a 6. óráról.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Kovács Ferencné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6500826" y="1857364"/>
            <a:ext cx="2428892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Kit kell elengedni?</a:t>
            </a:r>
            <a:endParaRPr lang="hu-H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6500826" y="3929066"/>
            <a:ext cx="2428892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Mikor?</a:t>
            </a:r>
            <a:endParaRPr lang="hu-H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428596" y="5000636"/>
            <a:ext cx="2428892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Miért?</a:t>
            </a:r>
            <a:endParaRPr lang="hu-H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5286380" y="5357826"/>
            <a:ext cx="2428892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Hogyan lehet válaszolni?</a:t>
            </a:r>
            <a:endParaRPr lang="hu-H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allAtOnce" animBg="1"/>
      <p:bldP spid="6" grpId="0" build="allAtOnce" animBg="1"/>
      <p:bldP spid="7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Ha ellenőrzőben van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57356" y="2143116"/>
            <a:ext cx="4829180" cy="4038608"/>
          </a:xfrm>
          <a:solidFill>
            <a:srgbClr val="FFFFCC"/>
          </a:solidFill>
          <a:ln>
            <a:solidFill>
              <a:srgbClr val="00B0F0"/>
            </a:solidFill>
          </a:ln>
        </p:spPr>
        <p:txBody>
          <a:bodyPr/>
          <a:lstStyle/>
          <a:p>
            <a:pPr>
              <a:buNone/>
            </a:pPr>
            <a:r>
              <a:rPr lang="hu-HU" dirty="0" smtClean="0"/>
              <a:t>Tisztelt Igazgatónő!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Legyen szíves a lányomat, </a:t>
            </a:r>
            <a:r>
              <a:rPr lang="hu-HU" dirty="0" err="1" smtClean="0"/>
              <a:t>Gigit</a:t>
            </a:r>
            <a:r>
              <a:rPr lang="hu-HU" dirty="0" smtClean="0"/>
              <a:t> elengedni holnap a 6. óráról.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Kovács Ferencné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6500826" y="1857364"/>
            <a:ext cx="2428892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strike="sngStrik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Kit kell elengedni?</a:t>
            </a:r>
            <a:endParaRPr lang="hu-HU" b="1" strike="sngStrike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6500826" y="3929066"/>
            <a:ext cx="2428892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Mikor?</a:t>
            </a:r>
            <a:endParaRPr lang="hu-H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428596" y="5000636"/>
            <a:ext cx="2428892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Miért?</a:t>
            </a:r>
            <a:endParaRPr lang="hu-H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5286380" y="5357826"/>
            <a:ext cx="2428892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strike="sngStrik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Hogyan lehet válaszolni?</a:t>
            </a:r>
            <a:endParaRPr lang="hu-HU" b="1" strike="sngStrike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857364"/>
            <a:ext cx="4829180" cy="4467236"/>
          </a:xfrm>
          <a:solidFill>
            <a:srgbClr val="FFFFCC"/>
          </a:solidFill>
          <a:ln>
            <a:solidFill>
              <a:srgbClr val="00B0F0"/>
            </a:solidFill>
          </a:ln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hu-HU" dirty="0" smtClean="0"/>
              <a:t>Tisztelt Igazgatónő!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Kérem, adjon lehetőséget arra, hogy a szerdai fogadóóráján felkeressem, mert a fiamnak, Dávidnak problémái vannak az angoltanárral.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Köszönettel: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err="1" smtClean="0"/>
              <a:t>Szentimrei</a:t>
            </a:r>
            <a:r>
              <a:rPr lang="hu-HU" dirty="0" smtClean="0"/>
              <a:t> Ilona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5715008" y="2214554"/>
            <a:ext cx="2428892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Melyik szerdán?</a:t>
            </a:r>
            <a:endParaRPr lang="hu-H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5857884" y="3714752"/>
            <a:ext cx="2428892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Problémák részletesebben</a:t>
            </a:r>
            <a:endParaRPr lang="hu-H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5786446" y="5072074"/>
            <a:ext cx="2428892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Elérhetőség</a:t>
            </a:r>
            <a:endParaRPr lang="hu-H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allAtOnce" animBg="1"/>
      <p:bldP spid="6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Ha e-mailben írja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857364"/>
            <a:ext cx="4829180" cy="4467236"/>
          </a:xfrm>
          <a:solidFill>
            <a:srgbClr val="FFFFCC"/>
          </a:solidFill>
          <a:ln>
            <a:solidFill>
              <a:srgbClr val="00B0F0"/>
            </a:solidFill>
          </a:ln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hu-HU" dirty="0" smtClean="0"/>
              <a:t>Tisztelt Igazgatónő!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Kérem, adjon lehetőséget arra, hogy a szerdai fogadóóráján felkeressem, mert a fiamnak, Dávidnak problémái vannak az angoltanárral.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Köszönettel: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err="1" smtClean="0"/>
              <a:t>Szentimrei</a:t>
            </a:r>
            <a:r>
              <a:rPr lang="hu-HU" dirty="0" smtClean="0"/>
              <a:t> Ilona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5715008" y="2214554"/>
            <a:ext cx="2428892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Melyik szerdán?</a:t>
            </a:r>
            <a:endParaRPr lang="hu-H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5857884" y="3714752"/>
            <a:ext cx="2428892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Problémák részletesebben</a:t>
            </a:r>
            <a:endParaRPr lang="hu-H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5786446" y="5072074"/>
            <a:ext cx="2428892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strike="sngStrik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Elérhetőség</a:t>
            </a:r>
            <a:endParaRPr lang="hu-HU" b="1" strike="sngStrike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857364"/>
            <a:ext cx="4829180" cy="4467236"/>
          </a:xfrm>
          <a:solidFill>
            <a:srgbClr val="FFFFCC"/>
          </a:solidFill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hu-HU" dirty="0" smtClean="0"/>
              <a:t>Tisztelt Igazgatónő!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Azzal a kéréssel fordulok Önhöz, hogy a fiamat, Varga Dánielt baleset érte, ezért két hétig nem tud iskolába járni. Megértését köszönöm.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Varga Attiláné</a:t>
            </a:r>
          </a:p>
          <a:p>
            <a:pPr>
              <a:buNone/>
            </a:pPr>
            <a:r>
              <a:rPr lang="hu-HU" dirty="0" smtClean="0"/>
              <a:t>2013. február 15.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5857884" y="3714752"/>
            <a:ext cx="2428892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 a kérés?</a:t>
            </a:r>
            <a:endParaRPr lang="hu-H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Részösszegzés 1. </a:t>
            </a:r>
            <a:br>
              <a:rPr lang="hu-HU" dirty="0" smtClean="0"/>
            </a:br>
            <a:r>
              <a:rPr lang="hu-HU" dirty="0" smtClean="0"/>
              <a:t>A kérvény kötelező tartalmi elemei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 smtClean="0"/>
          </a:p>
          <a:p>
            <a:r>
              <a:rPr lang="hu-HU" dirty="0" smtClean="0"/>
              <a:t>Mit? (konkrét kérés)</a:t>
            </a:r>
          </a:p>
          <a:p>
            <a:r>
              <a:rPr lang="hu-HU" dirty="0" smtClean="0"/>
              <a:t>Ki kéri (kivel kapcsolatban): teljes nevek (osztály)</a:t>
            </a:r>
          </a:p>
          <a:p>
            <a:r>
              <a:rPr lang="hu-HU" dirty="0" smtClean="0"/>
              <a:t>pontos dátum, ill. mikor(</a:t>
            </a:r>
            <a:r>
              <a:rPr lang="hu-HU" dirty="0" err="1" smtClean="0"/>
              <a:t>tól</a:t>
            </a:r>
            <a:r>
              <a:rPr lang="hu-HU" dirty="0" smtClean="0"/>
              <a:t>), mikor(</a:t>
            </a:r>
            <a:r>
              <a:rPr lang="hu-HU" dirty="0" err="1" smtClean="0"/>
              <a:t>ra</a:t>
            </a:r>
            <a:r>
              <a:rPr lang="hu-HU" dirty="0" smtClean="0"/>
              <a:t>) kéri:</a:t>
            </a:r>
          </a:p>
          <a:p>
            <a:r>
              <a:rPr lang="hu-HU" dirty="0" smtClean="0"/>
              <a:t>Mi az indoka</a:t>
            </a:r>
          </a:p>
          <a:p>
            <a:r>
              <a:rPr lang="hu-HU" dirty="0" smtClean="0"/>
              <a:t>Elérhetőség (kötelező visszajelezni)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Áramlá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230</TotalTime>
  <Words>538</Words>
  <Application>Microsoft Office PowerPoint</Application>
  <PresentationFormat>Diavetítés a képernyőre (4:3 oldalarány)</PresentationFormat>
  <Paragraphs>156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4" baseType="lpstr">
      <vt:lpstr>Calibri</vt:lpstr>
      <vt:lpstr>Constantia</vt:lpstr>
      <vt:lpstr>Wingdings 2</vt:lpstr>
      <vt:lpstr>Áramlás</vt:lpstr>
      <vt:lpstr>Kérvény (kérelem), kérvénytípusok</vt:lpstr>
      <vt:lpstr>Hova fordulunk kérvénnyel?</vt:lpstr>
      <vt:lpstr>Miért érdemes kérvényt írni?</vt:lpstr>
      <vt:lpstr>Reggel az asztalon</vt:lpstr>
      <vt:lpstr>Ha ellenőrzőben van</vt:lpstr>
      <vt:lpstr>PowerPoint bemutató</vt:lpstr>
      <vt:lpstr>Ha e-mailben írja</vt:lpstr>
      <vt:lpstr>PowerPoint bemutató</vt:lpstr>
      <vt:lpstr>Részösszegzés 1.  A kérvény kötelező tartalmi elemei</vt:lpstr>
      <vt:lpstr>Részösszegzés 2. </vt:lpstr>
      <vt:lpstr>A kérvény formája (elrendezés)</vt:lpstr>
      <vt:lpstr>Címzett és tárgy</vt:lpstr>
      <vt:lpstr>Megszólítás</vt:lpstr>
      <vt:lpstr>A kérés megfogalmazása és indoklás</vt:lpstr>
      <vt:lpstr>A kérés megfogalmazása és indoklás</vt:lpstr>
      <vt:lpstr>PowerPoint bemutató</vt:lpstr>
      <vt:lpstr>A kérvény nyelvi stílusa</vt:lpstr>
      <vt:lpstr>Jellegzetes nyelvi fordulatok</vt:lpstr>
      <vt:lpstr>Mi a hiba?</vt:lpstr>
      <vt:lpstr>Házi feladat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Kérvény, kérvénytípusok</dc:title>
  <dc:creator>sztakacs</dc:creator>
  <cp:lastModifiedBy>Admin</cp:lastModifiedBy>
  <cp:revision>17</cp:revision>
  <dcterms:created xsi:type="dcterms:W3CDTF">2013-03-12T09:46:12Z</dcterms:created>
  <dcterms:modified xsi:type="dcterms:W3CDTF">2020-01-10T21:50:51Z</dcterms:modified>
</cp:coreProperties>
</file>